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Blueline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Akhil Thuthika, Liam </a:t>
            </a:r>
            <a:r>
              <a:rPr lang="en-US"/>
              <a:t>Edelman</a:t>
            </a:r>
            <a:r>
              <a:rPr lang="en"/>
              <a:t>, Corey Habel, Duong 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get an overview for the end to end implementation of a data science project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sets included the food inspections from City of Chicago and the yelp reviews and restaurants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Curious to find the interesting relationships within the datasets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data using BeautifulSoup lib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from Yelp page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API’s provided on the website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forward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had different environment of preference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 vs terminal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more or less the same from scraping to visualizations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straightforward libraries were used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fancy and complicated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and urllib to parse data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was used to store our data into a dataframe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Broken down to columns and rows if needed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became much easier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Urllib was used to retrieve the information right from the website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Individually parsed columns from there 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of the csv output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Syntax, new to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Endless possibilities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implementation (machine learning for predictions)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related queries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issue regarding visualization display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Openness of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Exposure to raw data extraction to visualization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all levels of exposure to data related jobs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good sense of where the technology world is headed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planning, easier the tasks became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PT Sans Narrow</vt:lpstr>
      <vt:lpstr>Open Sans</vt:lpstr>
      <vt:lpstr>Arial</vt:lpstr>
      <vt:lpstr>Tropic</vt:lpstr>
      <vt:lpstr>Blueline</vt:lpstr>
      <vt:lpstr>Overview</vt:lpstr>
      <vt:lpstr>Scraping</vt:lpstr>
      <vt:lpstr>Structure</vt:lpstr>
      <vt:lpstr>Queries</vt:lpstr>
      <vt:lpstr>Caveats 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Blueline</dc:title>
  <cp:lastModifiedBy>Edelman, Liam E</cp:lastModifiedBy>
  <cp:revision>1</cp:revision>
  <dcterms:modified xsi:type="dcterms:W3CDTF">2018-04-27T14:22:09Z</dcterms:modified>
</cp:coreProperties>
</file>