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A253-FD5F-4E78-A89E-7CF2E9988A93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59CB-8980-40E7-8ECB-10DA9ED67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1851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A253-FD5F-4E78-A89E-7CF2E9988A93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59CB-8980-40E7-8ECB-10DA9ED67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3145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A253-FD5F-4E78-A89E-7CF2E9988A93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59CB-8980-40E7-8ECB-10DA9ED67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513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A253-FD5F-4E78-A89E-7CF2E9988A93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59CB-8980-40E7-8ECB-10DA9ED67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2665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A253-FD5F-4E78-A89E-7CF2E9988A93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59CB-8980-40E7-8ECB-10DA9ED67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2092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A253-FD5F-4E78-A89E-7CF2E9988A93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59CB-8980-40E7-8ECB-10DA9ED67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6238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A253-FD5F-4E78-A89E-7CF2E9988A93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59CB-8980-40E7-8ECB-10DA9ED67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3750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A253-FD5F-4E78-A89E-7CF2E9988A93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59CB-8980-40E7-8ECB-10DA9ED67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5453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A253-FD5F-4E78-A89E-7CF2E9988A93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59CB-8980-40E7-8ECB-10DA9ED67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987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A253-FD5F-4E78-A89E-7CF2E9988A93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59CB-8980-40E7-8ECB-10DA9ED67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6233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A253-FD5F-4E78-A89E-7CF2E9988A93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59CB-8980-40E7-8ECB-10DA9ED67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4273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EA253-FD5F-4E78-A89E-7CF2E9988A93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E59CB-8980-40E7-8ECB-10DA9ED67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877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 preferRelativeResize="0"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6" y="640096"/>
            <a:ext cx="11054052" cy="621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2103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 do Windows</dc:creator>
  <cp:lastModifiedBy>Usuário do Windows</cp:lastModifiedBy>
  <cp:revision>1</cp:revision>
  <dcterms:created xsi:type="dcterms:W3CDTF">2020-03-04T21:20:30Z</dcterms:created>
  <dcterms:modified xsi:type="dcterms:W3CDTF">2020-03-04T21:21:30Z</dcterms:modified>
</cp:coreProperties>
</file>