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D04A-626F-47DD-BD85-070F9A92100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5F59-AD55-4A25-BF28-54C4BEA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2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D04A-626F-47DD-BD85-070F9A92100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5F59-AD55-4A25-BF28-54C4BEA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D04A-626F-47DD-BD85-070F9A92100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5F59-AD55-4A25-BF28-54C4BEA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4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D04A-626F-47DD-BD85-070F9A92100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5F59-AD55-4A25-BF28-54C4BEA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D04A-626F-47DD-BD85-070F9A92100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5F59-AD55-4A25-BF28-54C4BEA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4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D04A-626F-47DD-BD85-070F9A92100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5F59-AD55-4A25-BF28-54C4BEA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0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D04A-626F-47DD-BD85-070F9A92100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5F59-AD55-4A25-BF28-54C4BEA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2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D04A-626F-47DD-BD85-070F9A92100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5F59-AD55-4A25-BF28-54C4BEA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0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D04A-626F-47DD-BD85-070F9A92100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5F59-AD55-4A25-BF28-54C4BEA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D04A-626F-47DD-BD85-070F9A92100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5F59-AD55-4A25-BF28-54C4BEA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D04A-626F-47DD-BD85-070F9A92100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25F59-AD55-4A25-BF28-54C4BEA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9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D04A-626F-47DD-BD85-070F9A92100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5F59-AD55-4A25-BF28-54C4BEA0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helpdesk@aitchison.edu.p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how.com/Change-Your-Gmail-Passwor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59" y="359585"/>
            <a:ext cx="9690479" cy="613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Step – 8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b="1" dirty="0"/>
              <a:t>Enter your mobile number so that you could receive code and login information on your phone.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65" y="1457135"/>
            <a:ext cx="6438117" cy="54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Step – 9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b="1" dirty="0" smtClean="0"/>
              <a:t>You will receive a code on your phone. Enter that code and click next.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24" y="1607236"/>
            <a:ext cx="5954487" cy="511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5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Step – 10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b="1" dirty="0"/>
              <a:t>Click on “Turn On” button.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61" y="1470782"/>
            <a:ext cx="6502121" cy="538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1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Step – 11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b="1" dirty="0"/>
              <a:t>You will see a confirmation screen.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48" y="1356511"/>
            <a:ext cx="6388324" cy="535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6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Finally, you will receive a confirmation email.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65" y="1027906"/>
            <a:ext cx="11435670" cy="564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0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0" y="3657599"/>
            <a:ext cx="10617959" cy="2538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/>
              <a:t>technical assistance, please contact the IT Service Desk on ext. 261 or </a:t>
            </a:r>
            <a:r>
              <a:rPr lang="en-US" sz="2400" u="sng" dirty="0">
                <a:hlinkClick r:id="rId2"/>
              </a:rPr>
              <a:t>helpdesk@aitchison.edu.pk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Thank </a:t>
            </a:r>
            <a:r>
              <a:rPr lang="en-US" sz="2400" dirty="0"/>
              <a:t>you</a:t>
            </a:r>
          </a:p>
          <a:p>
            <a:pPr marL="0" indent="0">
              <a:buNone/>
            </a:pPr>
            <a:r>
              <a:rPr lang="en-US" sz="2400" dirty="0"/>
              <a:t>IT Help Desk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35" y="491319"/>
            <a:ext cx="2581350" cy="26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1946"/>
            <a:ext cx="10515600" cy="83251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2-Step Verification?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62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Two-Step </a:t>
            </a:r>
            <a:r>
              <a:rPr lang="en-US" sz="1800" dirty="0"/>
              <a:t>Verification is an additional layer of security that you can add onto your email account. This verification method increases the security of your account.  </a:t>
            </a:r>
          </a:p>
          <a:p>
            <a:pPr marL="0" indent="0">
              <a:buNone/>
            </a:pPr>
            <a:r>
              <a:rPr lang="en-US" sz="1800" b="1" dirty="0" smtClean="0"/>
              <a:t>    </a:t>
            </a:r>
            <a:r>
              <a:rPr lang="en-US" sz="1800" b="1" dirty="0" smtClean="0"/>
              <a:t>Important</a:t>
            </a:r>
            <a:r>
              <a:rPr lang="en-US" sz="1800" b="1" dirty="0"/>
              <a:t> </a:t>
            </a:r>
            <a:endParaRPr lang="en-US" sz="1800" dirty="0"/>
          </a:p>
          <a:p>
            <a:pPr lvl="0"/>
            <a:r>
              <a:rPr lang="en-US" sz="1800" dirty="0"/>
              <a:t>If you lose access to your phone number and you don't have a backup set, you will need to IT Help-desk to reset the password. </a:t>
            </a:r>
          </a:p>
          <a:p>
            <a:pPr lvl="0"/>
            <a:r>
              <a:rPr lang="en-US" sz="1800" dirty="0"/>
              <a:t>If you ever get a login notification for your account when you are not trying to log in, that means your password has been compromised; you should immediately </a:t>
            </a:r>
            <a:r>
              <a:rPr lang="en-US" sz="1800" u="sng" dirty="0">
                <a:hlinkClick r:id="rId2" tooltip="Change Your Gmail Password"/>
              </a:rPr>
              <a:t>change your password</a:t>
            </a:r>
            <a:r>
              <a:rPr lang="en-US" sz="1800" dirty="0"/>
              <a:t> . </a:t>
            </a:r>
            <a:r>
              <a:rPr lang="en-US" sz="1800" b="1" dirty="0"/>
              <a:t>Call IT Department.</a:t>
            </a:r>
            <a:r>
              <a:rPr lang="en-US" sz="1800" dirty="0"/>
              <a:t> </a:t>
            </a:r>
          </a:p>
          <a:p>
            <a:pPr lvl="0"/>
            <a:r>
              <a:rPr lang="en-US" sz="1800" dirty="0"/>
              <a:t>Be aware from Scams and unknown emails.</a:t>
            </a:r>
          </a:p>
          <a:p>
            <a:pPr marL="0" indent="0">
              <a:buNone/>
            </a:pPr>
            <a:r>
              <a:rPr lang="en-US" sz="1800" dirty="0"/>
              <a:t> </a:t>
            </a:r>
            <a:r>
              <a:rPr lang="en-US" sz="1800" dirty="0" smtClean="0"/>
              <a:t>CALL </a:t>
            </a:r>
            <a:r>
              <a:rPr lang="en-US" sz="1800" dirty="0"/>
              <a:t>IT HELPDESK AT ext. 261 or email: helpdesk@aitchison.edu.pk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97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Step - 1.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700" b="1" dirty="0"/>
              <a:t>Enter your email address.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6"/>
          <a:stretch/>
        </p:blipFill>
        <p:spPr bwMode="auto">
          <a:xfrm>
            <a:off x="3138985" y="1825625"/>
            <a:ext cx="5196066" cy="50489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93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Step - 2.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b="1" dirty="0"/>
              <a:t>Enter your password and click on next button.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5"/>
          <a:stretch/>
        </p:blipFill>
        <p:spPr bwMode="auto">
          <a:xfrm>
            <a:off x="3261816" y="1334298"/>
            <a:ext cx="5313424" cy="5523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22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2165"/>
          </a:xfrm>
        </p:spPr>
        <p:txBody>
          <a:bodyPr>
            <a:noAutofit/>
          </a:bodyPr>
          <a:lstStyle/>
          <a:p>
            <a:r>
              <a:rPr lang="en-US" sz="3600" b="1" dirty="0"/>
              <a:t>Step – 3.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b="1" dirty="0"/>
              <a:t>Click on </a:t>
            </a:r>
            <a:r>
              <a:rPr lang="en-US" sz="2400" b="1" dirty="0" err="1"/>
              <a:t>Aitchison</a:t>
            </a:r>
            <a:r>
              <a:rPr lang="en-US" sz="2400" b="1" dirty="0"/>
              <a:t> College or AC logo on top right side of your screen.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Click on Google account.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26" y="2197291"/>
            <a:ext cx="8177213" cy="463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Step – 4.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b="1" dirty="0"/>
              <a:t>Click on security link on left side.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1" y="1419367"/>
            <a:ext cx="10797837" cy="52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Step – 5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b="1" dirty="0"/>
              <a:t>Turn on 2-Step Verification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91" y="1334306"/>
            <a:ext cx="8883949" cy="55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Step – 6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b="1" dirty="0"/>
              <a:t>Click on GET STARTED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64" y="1378424"/>
            <a:ext cx="6373501" cy="54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Step – 7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b="1" dirty="0"/>
              <a:t>Enter your email password again.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4"/>
          <a:stretch/>
        </p:blipFill>
        <p:spPr bwMode="auto">
          <a:xfrm>
            <a:off x="3294981" y="1266067"/>
            <a:ext cx="5545271" cy="55168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820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93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What is 2-Step Verification? </vt:lpstr>
      <vt:lpstr>Step - 1.  Enter your email address. </vt:lpstr>
      <vt:lpstr>Step - 2. Enter your password and click on next button.  </vt:lpstr>
      <vt:lpstr>Step – 3.  Click on Aitchison College or AC logo on top right side of your screen. Click on Google account. </vt:lpstr>
      <vt:lpstr>Step – 4. Click on security link on left side. </vt:lpstr>
      <vt:lpstr>Step – 5  Turn on 2-Step Verification  </vt:lpstr>
      <vt:lpstr>Step – 6  Click on GET STARTED  </vt:lpstr>
      <vt:lpstr>Step – 7 Enter your email password again.  </vt:lpstr>
      <vt:lpstr>Step – 8 Enter your mobile number so that you could receive code and login information on your phone.  </vt:lpstr>
      <vt:lpstr>Step – 9  You will receive a code on your phone. Enter that code and click next. </vt:lpstr>
      <vt:lpstr>Step – 10  Click on “Turn On” button. </vt:lpstr>
      <vt:lpstr>Step – 11 You will see a confirmation screen.  </vt:lpstr>
      <vt:lpstr>Finally, you will receive a confirmation email.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36</cp:revision>
  <dcterms:created xsi:type="dcterms:W3CDTF">2019-09-21T08:45:32Z</dcterms:created>
  <dcterms:modified xsi:type="dcterms:W3CDTF">2019-09-21T09:23:45Z</dcterms:modified>
</cp:coreProperties>
</file>