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9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5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48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80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28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0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39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376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54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185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6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20D2-496A-44D5-9B8E-25014F97F91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0317-C723-4E69-9556-A72B6C58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99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rPr lang="zh-CN" altLang="en-US" sz="3200" smtClean="0">
                <a:latin typeface="Cambria Math" panose="02040503050406030204" pitchFamily="18" charset="0"/>
                <a:ea typeface="黑体" panose="02010609060101010101" pitchFamily="49" charset="-122"/>
              </a:rPr>
              <a:t>卷积与</a:t>
            </a:r>
            <a:r>
              <a:rPr lang="zh-CN" altLang="en-US" sz="3200" smtClean="0">
                <a:latin typeface="Cambria Math" panose="02040503050406030204" pitchFamily="18" charset="0"/>
                <a:ea typeface="黑体" panose="02010609060101010101" pitchFamily="49" charset="-122"/>
              </a:rPr>
              <a:t>多项式</a:t>
            </a:r>
            <a:r>
              <a:rPr lang="zh-CN" altLang="en-US" sz="3200" dirty="0">
                <a:latin typeface="Cambria Math" panose="02040503050406030204" pitchFamily="18" charset="0"/>
                <a:ea typeface="黑体" panose="02010609060101010101" pitchFamily="49" charset="-122"/>
              </a:rPr>
              <a:t>进阶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267200" y="3933056"/>
            <a:ext cx="5861248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——By nodgd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划分卷积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注意到这两种写法等价：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=∅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为了控制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brk m:alnAt="7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m:rPr>
                        <m:brk m:alnAt="7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，我们给每一项都带上一个自变量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这时，我们就不再需要刻意满足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brk m:alnAt="7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m:rPr>
                        <m:brk m:alnAt="7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这个条件，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因为不满足这个条件的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会被累加到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多项式中的其他项上面去，不会影响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项的系数。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于是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712" b="-3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4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多项式求逆元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除了常数项为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以外，最低次项不能低于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在不引起混淆的情况下记做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不妨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次多项式。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假设现在求出了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1  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倍增，时间复杂度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</a:rPr>
                  <a:t>。</a:t>
                </a:r>
                <a:r>
                  <a:rPr lang="en-US" altLang="zh-CN" sz="2000" dirty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</a:rPr>
                </a:b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8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多项式除法和取模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</m:func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计算商多项式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，需要消除余数多项式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的影响。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将多项式翻转：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func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</m:func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𝐷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注意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</m:func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取最低的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</m:func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最后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算出来。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ea typeface="宋体" panose="02010600030101010101" pitchFamily="2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的求逆元和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的乘法，总时间复杂度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4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多项式开方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用牛顿迭代解方程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，求导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从初始解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开始，</a:t>
                </a:r>
                <a:r>
                  <a:rPr lang="zh-CN" altLang="en-US" sz="2000" b="0" dirty="0" smtClean="0">
                    <a:ea typeface="宋体" panose="02010600030101010101" pitchFamily="2" charset="-122"/>
                  </a:rPr>
                  <a:t>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每迭代一轮，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的有效项数翻一倍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</a:t>
                </a:r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多项式求对数函数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ea typeface="宋体" panose="02010600030101010101" pitchFamily="2" charset="-122"/>
                  </a:rPr>
                  <a:t>两边对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000" b="0" dirty="0" smtClean="0">
                    <a:ea typeface="宋体" panose="02010600030101010101" pitchFamily="2" charset="-122"/>
                  </a:rPr>
                  <a:t>求导</a:t>
                </a:r>
                <a:r>
                  <a:rPr lang="en-US" altLang="zh-CN" sz="2000" b="0" dirty="0" smtClean="0"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于是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多项式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的求导和积分都是系数移位再乘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除指数，复杂度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需要求逆元和乘法，总时间复杂度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多项式求指数函数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，牛顿迭代解方程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，求导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den>
                    </m:f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ea typeface="宋体" panose="02010600030101010101" pitchFamily="2" charset="-122"/>
                  </a:rPr>
                  <a:t>初始解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b="0" dirty="0" smtClean="0">
                    <a:ea typeface="宋体" panose="02010600030101010101" pitchFamily="2" charset="-122"/>
                  </a:rPr>
                  <a:t>，迭代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num>
                      <m:den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1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多项式快速幂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先算对数函数，乘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后再算指数函数。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3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7163"/>
            <a:ext cx="109728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2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多项式乘法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FFT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需要用到浮点复数，自带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倍时间常数，容易产生精度差和较大时间复杂度常数。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NTT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需要选一个良好的素数取模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，也自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倍时间常数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当题目规定模数时（例如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），乘积多项式的系数不超过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可以选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级别的良好的素数做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NTT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，然后用中国剩余定理合并。</a:t>
                </a:r>
                <a:endParaRPr lang="en-US" altLang="zh-CN" sz="2000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时间常数变为原来的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倍。</a:t>
                </a:r>
                <a:endParaRPr lang="en-US" altLang="zh-CN" sz="2000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zh-CN" altLang="en-US" sz="2000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4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多项式乘法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Karatsuba’s Algorithm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𝐵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都划分为两部分：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次多项式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𝐴𝐵</m:t>
                    </m:r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递归计算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，可以算出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1.585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没有复数，也不受模数限制，复杂度要高一些，但时间常数很小。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4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8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快速沃尔什变换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~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~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b="0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，现在可以完美解决卷积问题</a:t>
                </a:r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是某一个位运算符号（例如异或），如何解决异或卷积问题？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4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4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快速沃尔什变换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在解决卷积问题时，我们实际上是找了一个变换方式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都进行变换得到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对应位置相乘（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点积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）恰好就是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现在，我们希望用类似的方法解决异或卷积。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时，显然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时，需要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ea typeface="宋体" panose="02010600030101010101" pitchFamily="2" charset="-122"/>
                  </a:rPr>
                  <a:t>容易构造出：</a:t>
                </a:r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右</m:t>
                    </m:r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快速沃尔什变换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时，已经成立，当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成立。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快速沃尔什变换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代码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void FWT(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A[],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n,int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ty)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int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i,k,m,t0,t1;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for(m=1;m&lt;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n;m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&lt;&lt;=1)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for(k=0;k&lt;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n;k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+=m&lt;&lt;1)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for(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k;i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&lt;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k+m;i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    t0=A[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];</a:t>
                </a:r>
                <a:r>
                  <a:rPr lang="en-US" altLang="zh-CN" sz="16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1600" dirty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    t1=A[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    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]=t0+t1,A[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]-=A[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]&gt;=P?P:0;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        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]=t0-t1,A[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]+=A[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i+m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]&lt;0?P:0;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if(ty==1)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return;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t0=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inv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(n);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for(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=0;i&lt;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n;i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++)</a:t>
                </a:r>
                <a:b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</a:b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        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]=1ll*A[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]*</a:t>
                </a:r>
                <a:r>
                  <a:rPr lang="en-US" altLang="zh-CN" sz="1600" dirty="0" err="1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n%P</a:t>
                </a:r>
                <a:r>
                  <a:rPr lang="en-US" altLang="zh-CN" sz="1600" dirty="0" smtClean="0"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快速沃尔什变换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异或卷积的变换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可以理解为乘一个矩阵：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类似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的，可以构造出或卷积的变换：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与卷积的变换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</a:rPr>
                  <a:t/>
                </a:r>
                <a:br>
                  <a:rPr lang="en-US" altLang="zh-CN" sz="2000" dirty="0">
                    <a:latin typeface="宋体" panose="02010600030101010101" pitchFamily="2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复杂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3"/>
                <a:stretch>
                  <a:fillRect l="-500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8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划分卷积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集合的</a:t>
                </a:r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并卷积：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显然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，这就是或卷积，时间复杂度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集合的</a:t>
                </a:r>
                <a:r>
                  <a:rPr lang="zh-CN" altLang="en-US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划分卷积：</a:t>
                </a:r>
                <a: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/>
                </a:r>
                <a:br>
                  <a:rPr lang="en-US" altLang="zh-CN" sz="20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=∅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latin typeface="宋体" panose="02010600030101010101" pitchFamily="2" charset="-122"/>
                </a:endParaRPr>
              </a:p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如何解决？</a:t>
                </a:r>
                <a:endParaRPr lang="en-US" altLang="zh-CN" sz="20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143499"/>
              </a:xfrm>
              <a:blipFill>
                <a:blip r:embed="rId2"/>
                <a:stretch>
                  <a:fillRect l="-500" t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208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Courier New</vt:lpstr>
      <vt:lpstr>Office 主题​​</vt:lpstr>
      <vt:lpstr>Office 主题</vt:lpstr>
      <vt:lpstr>卷积与多项式进阶</vt:lpstr>
      <vt:lpstr>1.多项式乘法</vt:lpstr>
      <vt:lpstr>1.多项式乘法</vt:lpstr>
      <vt:lpstr>2.快速沃尔什变换</vt:lpstr>
      <vt:lpstr>2.快速沃尔什变换</vt:lpstr>
      <vt:lpstr>2.快速沃尔什变换</vt:lpstr>
      <vt:lpstr>2.快速沃尔什变换</vt:lpstr>
      <vt:lpstr>2.快速沃尔什变换</vt:lpstr>
      <vt:lpstr>3.划分卷积</vt:lpstr>
      <vt:lpstr>3. 划分卷积</vt:lpstr>
      <vt:lpstr>4. 多项式求逆元</vt:lpstr>
      <vt:lpstr>5. 多项式除法和取模</vt:lpstr>
      <vt:lpstr>6. 多项式开方</vt:lpstr>
      <vt:lpstr>7. 多项式求对数函数</vt:lpstr>
      <vt:lpstr>8. 多项式求指数函数</vt:lpstr>
      <vt:lpstr>9. 多项式快速幂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多项式进阶</dc:title>
  <dc:creator>Windows 用户</dc:creator>
  <cp:lastModifiedBy>Windows 用户</cp:lastModifiedBy>
  <cp:revision>16</cp:revision>
  <dcterms:created xsi:type="dcterms:W3CDTF">2017-07-12T01:54:42Z</dcterms:created>
  <dcterms:modified xsi:type="dcterms:W3CDTF">2017-07-12T04:08:41Z</dcterms:modified>
</cp:coreProperties>
</file>