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B969-883B-45C5-9707-08822CBC94EE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65F1-78A3-4AEF-8F1A-B1E134051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65F1-78A3-4AEF-8F1A-B1E1340514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65F1-78A3-4AEF-8F1A-B1E1340514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65F1-78A3-4AEF-8F1A-B1E1340514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2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65F1-78A3-4AEF-8F1A-B1E1340514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5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65F1-78A3-4AEF-8F1A-B1E1340514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5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05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6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65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9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736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20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60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89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18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6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EC10-C2B6-4844-BCED-20097B492E4D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FC85-8447-4046-9443-334A252C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8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7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zh-CN" altLang="en-US" sz="32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快速傅里叶变换与多项式</a:t>
            </a:r>
            <a:endParaRPr lang="zh-CN" altLang="en-US" sz="32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267200" y="3933056"/>
            <a:ext cx="5861248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——By nodgd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快速数论变换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NTT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89050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快速傅里叶变换里面，使用复数是因为要用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次单位根。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如果可以找到单位根的替代物，使得所有运算都是整数，就能避免精度差之类的问题。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单位根的特点是，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在数论中，原根也有类似的性质：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FFT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总是取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的幂次（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），即单位根的周期是确定值；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在数论中，原根的周期就是原根的阶，受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的限制；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但如果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，那就可以用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来代替单位根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且是素数，就完美的符合上述条件；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7340033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</a:rPr>
                </a:br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=998244353=11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9×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</a:rPr>
                </a:br>
                <a:r>
                  <a:rPr lang="zh-CN" altLang="en-US" sz="2000" b="0" dirty="0" smtClean="0">
                    <a:latin typeface="Cambria Math" panose="02040503050406030204" pitchFamily="18" charset="0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=950009857=45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代码实现中，只需要需要把复数类型换成整数类型，再把求单位根的语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en-US" altLang="zh-CN" sz="20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t0=</a:t>
                </a:r>
                <a:r>
                  <a:rPr lang="en-US" altLang="zh-CN" sz="20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exp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(complex&lt;double&gt;(0,ty*PI/m));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换成用原根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>的语句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20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t0=</a:t>
                </a:r>
                <a:r>
                  <a:rPr lang="en-US" altLang="zh-CN" sz="20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kuai_su_mi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(g,(P-1)+ty*(P-1)/(m&lt;&lt;1));</a:t>
                </a:r>
              </a:p>
              <a:p>
                <a:pPr lvl="0"/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9050"/>
                <a:ext cx="10972800" cy="5135450"/>
              </a:xfrm>
              <a:blipFill>
                <a:blip r:embed="rId3"/>
                <a:stretch>
                  <a:fillRect l="-500" t="-950" b="-3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69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快速数论变换</a:t>
            </a:r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NTT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5450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NTT</a:t>
            </a:r>
            <a:r>
              <a:rPr lang="zh-CN" altLang="en-US" sz="20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代码实现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void NTT(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A[],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n,int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ty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i,j,k,m,t0,t1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=0;i&lt;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for(j=0,k=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i,m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=1;m&lt;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n;m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&lt;&lt;=1,j=(j&lt;&lt;1)|(k&amp;1),k&gt;&gt;=1);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&lt;j)t0=A[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],A[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]=A[j],A[j]=t0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ntt_gg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[0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for(m=1;m&lt;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n;m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&lt;&lt;=1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t0=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kuai_su_mi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(g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,(P-1)+ty*(P-1)/(m&lt;&lt;1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=1;i&lt;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m;i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ntt_gg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1ll*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ntt_gg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[i-1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]*t0%P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for(k=0;k&lt;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n;k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+=(m&lt;&lt;1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k;i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k+m;i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t0=A[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t1=1ll*A[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]*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ntt_gg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-k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]%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t0+t1,A[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]-=A[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]&gt;=P?P:0;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t0-t1,A[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]+=A[</a:t>
            </a:r>
            <a:r>
              <a:rPr lang="en-US" altLang="zh-CN" sz="14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]&lt;0?P:0;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/>
            </a:r>
            <a:b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if(ty==1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return;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t0=</a:t>
            </a:r>
            <a:r>
              <a:rPr lang="en-US" altLang="zh-CN" sz="140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kuai</a:t>
            </a:r>
            <a:r>
              <a:rPr lang="en-US" altLang="zh-CN" sz="140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</a:t>
            </a:r>
            <a:r>
              <a:rPr lang="en-US" altLang="zh-CN" sz="140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su_mi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(n,P-2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);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=0;i&lt;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n;i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]=1ll*A[</a:t>
            </a:r>
            <a:r>
              <a:rPr lang="en-US" altLang="zh-CN" sz="14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]*t0%P</a:t>
            </a:r>
            <a:r>
              <a:rPr lang="en-US" altLang="zh-CN" sz="14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en-US" altLang="zh-CN" sz="1400" dirty="0">
              <a:solidFill>
                <a:prstClr val="black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4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7163"/>
            <a:ext cx="109728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1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，变换矩阵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宋体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𝜋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离散傅里叶变换就是把向量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𝒂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𝒂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，称为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DFT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逆变换就是把向量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𝒃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变成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𝒃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，称为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IDFT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/>
                  <a:t>容易验证，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若忽略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结构相同。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 rotWithShape="1">
                <a:blip r:embed="rId2"/>
                <a:stretch>
                  <a:fillRect l="-444" t="-594" b="-2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6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多项式视角：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把向量的每一维看做多项式的系数：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肉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眼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转化</m:t>
                        </m:r>
                      </m:e>
                    </m:groupCh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容易发现，离散傅里叶变换其实就是多项式的求值运算：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逆变换，既可以看做是多项式的插值运算，也可以看做是另一种求值运算。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 rotWithShape="1">
                <a:blip r:embed="rId2"/>
                <a:stretch>
                  <a:fillRect l="-444" t="-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68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离散傅里叶变换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假设有两个多项式：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如果用朴素方法计算它们的乘积多项式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，时间复杂度是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显然，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多项式乘法在系数表示时并不友好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可以选取一些自变量值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，用若干点值二元组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来表示多项式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使用同一组自变量值，则可以直接对应相乘得到乘积多项式的点值表示：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的最高次项是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，至少需要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个点值才能准确表示，所以点值表示多项式时，乘法的时间复杂度是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显然，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多项式乘法更适合用点值表示来进行计算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但是很多时候我们手上的多项式都是系数表示的，这时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DFT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IDFT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给我们提供了出路。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713" r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FFT</a:t>
            </a:r>
            <a:endParaRPr lang="zh-CN" altLang="en-US" sz="36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以下均假设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的幂次，且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的每一项按次数分为奇偶两部分：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i="1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则有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</a:t>
            </a:r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FFT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注意到，需要带入的自变量值都是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的形式，我们可以来整理以下：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个求值，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个求值，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这样，就把一个规模为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的问题转化为了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个规模为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的问题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解决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两个规模为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问题后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，可以在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的时间内求出这个规模为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的问题的答案。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黑体" panose="02010609060101010101" pitchFamily="49" charset="-122"/>
                </a:endParaRPr>
              </a:p>
              <a:p>
                <a:pPr lvl="0"/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𝑇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。所以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DFT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的时间复杂度是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IDFT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同理。</a:t>
                </a:r>
                <a:endParaRPr lang="en-US" altLang="zh-CN" sz="20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2"/>
                <a:stretch>
                  <a:fillRect l="-500" t="-831" b="-2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3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快速傅里叶变换</a:t>
            </a:r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FFT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代码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实现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把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DFT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写成同一个函数，若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𝑡𝑦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DFT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，否则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IDFT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#include &lt;complex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&gt;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#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include &lt;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cmath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&gt;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err="1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const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double 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PI=3.1415926535897932384626433832795;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void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FFT(complex&lt;double&gt; A[],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n,int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st,complex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&lt;double&gt; B[],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ty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i,m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complex&lt;double&gt; t0,t1,w,wi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if(n==1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B[0]=A[0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];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return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m=n&gt;&gt;1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DFT(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A,m,st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&lt;&lt;1,B,ty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);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DFT(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A+st,m,st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&lt;&lt;1,B+m,ty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);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w=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exp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(complex&lt;double&gt;(0,ty*PI/m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));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wi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for(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=0;i&lt;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m;i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t0=B[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];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t1=B[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]*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wi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B[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]=t0+t1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B[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]=t0-t1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b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wi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*=w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;</a:t>
                </a:r>
                <a:endParaRPr lang="en-US" altLang="zh-CN" sz="1400" dirty="0">
                  <a:solidFill>
                    <a:prstClr val="black"/>
                  </a:solidFill>
                  <a:latin typeface="Courier New" panose="02070309020205020404" pitchFamily="49" charset="0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3"/>
                <a:stretch>
                  <a:fillRect l="-500"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蝶形算法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蝶形算法的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产生</a:t>
                </a:r>
                <a:endParaRPr lang="en-US" altLang="zh-CN" sz="20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上述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算法有诸多弊端，例如不能原地执行，重复调用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exp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函数，代码实现含有递归等等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为了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更高效更方便地进行傅里叶变换，我们需要在这个算法上进行优化。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上述算法可以看做两个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步骤，即先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把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数组的每个数复制到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数组的某个特定位置中，再进行如下图所示的蝶形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算法。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容易发现，复制过程中，每个数的原位置和目标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置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的下标只是二进制位反序的关系。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容易发现，这样的复制过程实际上是交换过程，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原地执行。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容易发现，如果按照右图从左到右依次进行蝶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形变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换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，调用</a:t>
                </a:r>
                <a:r>
                  <a:rPr lang="en-US" altLang="zh-CN" sz="2000" dirty="0" err="1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exp</a:t>
                </a:r>
                <a:r>
                  <a:rPr lang="en-US" altLang="zh-CN" sz="20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()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函数的次数可以降到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35450"/>
              </a:xfrm>
              <a:blipFill>
                <a:blip r:embed="rId3"/>
                <a:stretch>
                  <a:fillRect l="-500" t="-950" r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88" y="3353804"/>
            <a:ext cx="474411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7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蝶形算法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545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  <a:ea typeface="黑体" panose="02010609060101010101" pitchFamily="49" charset="-122"/>
              </a:rPr>
              <a:t>蝶形算法</a:t>
            </a:r>
            <a:r>
              <a:rPr lang="zh-CN" altLang="en-US" sz="20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代码实现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include &lt;complex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&gt;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include &lt;</a:t>
            </a:r>
            <a:r>
              <a:rPr lang="en-US" altLang="zh-CN" sz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cmath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&gt;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double 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PI=3.1415926535897932384626433832795;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complex&lt;double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&gt;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fft_wi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void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FFT(complex&lt;double&gt; A[],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n,int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ty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i,j,k,m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complex&lt;double&gt; t0,t1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=0;i&lt;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n;i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for(j=0,k=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i,m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=1;m&lt;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n;m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&lt;&lt;=1,j=(j&lt;&lt;1)|(k&amp;1),k&gt;&gt;=1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if(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&lt;j)t0=A[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],A[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]=A[j],A[j]=t0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fft_wi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[0]=1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for(m=1;m&lt;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n;m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&lt;&lt;=1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t0=</a:t>
            </a:r>
            <a:r>
              <a:rPr lang="en-US" altLang="zh-CN" sz="1200" dirty="0" err="1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exp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(complex&lt;double&gt;(0,ty*PI/m));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=1;i&lt;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m;i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fft_wi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fft_wi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[i-1]*t0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for(k=0;k&lt;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n;k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+=m&lt;&lt;1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k;i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k+m;i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t0=A[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t1=A[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]*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fft_wi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-k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]=t0+t1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i+m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]=t0-t1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if(ty==1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t0=1.0/n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=0;i&lt;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n;i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  <a:b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A[</a:t>
            </a:r>
            <a:r>
              <a:rPr lang="en-US" altLang="zh-CN" sz="1200" dirty="0" err="1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]*=t0</a:t>
            </a:r>
            <a:r>
              <a:rPr lang="en-US" altLang="zh-CN" sz="1200" dirty="0" smtClean="0">
                <a:solidFill>
                  <a:prstClr val="black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1200" dirty="0" smtClean="0">
              <a:solidFill>
                <a:prstClr val="black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3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905</Words>
  <Application>Microsoft Office PowerPoint</Application>
  <PresentationFormat>自定义</PresentationFormat>
  <Paragraphs>71</Paragraphs>
  <Slides>12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Office 主题</vt:lpstr>
      <vt:lpstr>快速傅里叶变换与多项式</vt:lpstr>
      <vt:lpstr>1.离散傅里叶变换</vt:lpstr>
      <vt:lpstr>1.离散傅里叶变换</vt:lpstr>
      <vt:lpstr>1.离散傅里叶变换</vt:lpstr>
      <vt:lpstr>2.快速傅里叶变换FFT</vt:lpstr>
      <vt:lpstr>2.快速傅里叶变换FFT</vt:lpstr>
      <vt:lpstr>2.快速傅里叶变换FFT</vt:lpstr>
      <vt:lpstr>3.蝶形算法</vt:lpstr>
      <vt:lpstr>3.蝶形算法</vt:lpstr>
      <vt:lpstr>4.快速数论变换NTT</vt:lpstr>
      <vt:lpstr>4.快速数论变换NTT</vt:lpstr>
      <vt:lpstr>谢谢大家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快速傅里叶变换与多项式</dc:title>
  <dc:creator>Windows 用户</dc:creator>
  <cp:lastModifiedBy>SEEWO</cp:lastModifiedBy>
  <cp:revision>24</cp:revision>
  <dcterms:created xsi:type="dcterms:W3CDTF">2017-07-10T15:32:28Z</dcterms:created>
  <dcterms:modified xsi:type="dcterms:W3CDTF">2017-07-11T02:53:33Z</dcterms:modified>
</cp:coreProperties>
</file>