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8"/>
  </p:notesMasterIdLst>
  <p:handoutMasterIdLst>
    <p:handoutMasterId r:id="rId9"/>
  </p:handoutMasterIdLst>
  <p:sldIdLst>
    <p:sldId id="648" r:id="rId3"/>
    <p:sldId id="652" r:id="rId4"/>
    <p:sldId id="651" r:id="rId5"/>
    <p:sldId id="844" r:id="rId6"/>
    <p:sldId id="845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D200"/>
    <a:srgbClr val="F8F8F8"/>
    <a:srgbClr val="3C5A9B"/>
    <a:srgbClr val="0087AF"/>
    <a:srgbClr val="1AB2E8"/>
    <a:srgbClr val="00AAEB"/>
    <a:srgbClr val="E04A3F"/>
    <a:srgbClr val="FFDC0D"/>
    <a:srgbClr val="D9B079"/>
    <a:srgbClr val="D1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1" autoAdjust="0"/>
    <p:restoredTop sz="95701" autoAdjust="0"/>
  </p:normalViewPr>
  <p:slideViewPr>
    <p:cSldViewPr snapToGrid="0" snapToObjects="1">
      <p:cViewPr>
        <p:scale>
          <a:sx n="89" d="100"/>
          <a:sy n="89" d="100"/>
        </p:scale>
        <p:origin x="54" y="543"/>
      </p:cViewPr>
      <p:guideLst>
        <p:guide orient="horz" pos="159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ctr">
              <a:defRPr sz="3200" b="0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>
                    <a:tint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1037" y="498590"/>
            <a:ext cx="8541926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6644FBB-51F6-4698-AEEB-C466DB40D9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7448" y="-102198"/>
            <a:ext cx="9518027" cy="537804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EC23156-0E23-4D18-A471-7592FC8029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676640" y="214926"/>
            <a:ext cx="991250" cy="3128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442A48-0945-4474-B41F-A49D140887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9579" y="145836"/>
            <a:ext cx="918355" cy="3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EF3B48-91BB-47CF-955A-464022297E2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C3600B-0981-4363-B819-81A636D91B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2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0" i="0"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2000" b="0" i="0"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800" b="0" i="0"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600" b="0" i="0"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600" b="0" i="0"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36">
            <a:extLst>
              <a:ext uri="{FF2B5EF4-FFF2-40B4-BE49-F238E27FC236}">
                <a16:creationId xmlns:a16="http://schemas.microsoft.com/office/drawing/2014/main" id="{43C63EDC-2775-4E82-9FBC-365C6DB14E44}"/>
              </a:ext>
            </a:extLst>
          </p:cNvPr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36">
            <a:extLst>
              <a:ext uri="{FF2B5EF4-FFF2-40B4-BE49-F238E27FC236}">
                <a16:creationId xmlns:a16="http://schemas.microsoft.com/office/drawing/2014/main" id="{961FC75D-CEF9-492C-A205-DFEAC962ED58}"/>
              </a:ext>
            </a:extLst>
          </p:cNvPr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36">
            <a:extLst>
              <a:ext uri="{FF2B5EF4-FFF2-40B4-BE49-F238E27FC236}">
                <a16:creationId xmlns:a16="http://schemas.microsoft.com/office/drawing/2014/main" id="{4FB9BB0F-45C5-4F96-8775-7BDC5C713EF8}"/>
              </a:ext>
            </a:extLst>
          </p:cNvPr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36">
            <a:extLst>
              <a:ext uri="{FF2B5EF4-FFF2-40B4-BE49-F238E27FC236}">
                <a16:creationId xmlns:a16="http://schemas.microsoft.com/office/drawing/2014/main" id="{15406A05-7B9F-4AC4-B6AB-FB3D06EE5977}"/>
              </a:ext>
            </a:extLst>
          </p:cNvPr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0644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00823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80644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 dirty="0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36">
            <a:extLst>
              <a:ext uri="{FF2B5EF4-FFF2-40B4-BE49-F238E27FC236}">
                <a16:creationId xmlns:a16="http://schemas.microsoft.com/office/drawing/2014/main" id="{F4D323A8-2FA2-42BB-B18F-8E64202A6E43}"/>
              </a:ext>
            </a:extLst>
          </p:cNvPr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36">
            <a:extLst>
              <a:ext uri="{FF2B5EF4-FFF2-40B4-BE49-F238E27FC236}">
                <a16:creationId xmlns:a16="http://schemas.microsoft.com/office/drawing/2014/main" id="{869DB50F-3640-4AE0-8E39-0487AC2B1DE0}"/>
              </a:ext>
            </a:extLst>
          </p:cNvPr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2" name="Straight Connector 36">
            <a:extLst>
              <a:ext uri="{FF2B5EF4-FFF2-40B4-BE49-F238E27FC236}">
                <a16:creationId xmlns:a16="http://schemas.microsoft.com/office/drawing/2014/main" id="{EE420943-7E0A-4B90-8B7B-5F23DE69C28A}"/>
              </a:ext>
            </a:extLst>
          </p:cNvPr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B00606-3089-4FD2-A683-82F9ECAFD3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72906" y="214926"/>
            <a:ext cx="998719" cy="3128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A7FE0D-5968-40F7-BA2F-637E370E34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9579" y="145836"/>
            <a:ext cx="918355" cy="3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Date Placeholder 3"/>
          <p:cNvSpPr txBox="1">
            <a:spLocks/>
          </p:cNvSpPr>
          <p:nvPr userDrawn="1"/>
        </p:nvSpPr>
        <p:spPr>
          <a:xfrm>
            <a:off x="457200" y="4723820"/>
            <a:ext cx="35016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i="0" dirty="0" err="1">
                <a:latin typeface="Microsoft YaHei Light" charset="0"/>
                <a:ea typeface="Microsoft YaHei Light" charset="0"/>
                <a:cs typeface="Microsoft YaHei Light" charset="0"/>
              </a:rPr>
              <a:t>COSCon</a:t>
            </a:r>
            <a:r>
              <a:rPr lang="zh-CN" altLang="en-US" b="1" i="0" dirty="0">
                <a:latin typeface="Microsoft YaHei Light" charset="0"/>
                <a:ea typeface="Microsoft YaHei Light" charset="0"/>
                <a:cs typeface="Microsoft YaHei Light" charset="0"/>
              </a:rPr>
              <a:t>’</a:t>
            </a:r>
            <a:r>
              <a:rPr lang="en-US" altLang="zh-CN" b="1" i="0" dirty="0">
                <a:latin typeface="Microsoft YaHei Light" charset="0"/>
                <a:ea typeface="Microsoft YaHei Light" charset="0"/>
                <a:cs typeface="Microsoft YaHei Light" charset="0"/>
              </a:rPr>
              <a:t>20 &amp; Apache Roadshow - China</a:t>
            </a:r>
            <a:endParaRPr lang="en-US" b="1" i="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A9103E-0D5A-44BB-A56C-901C8CC30F6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6676640" y="216096"/>
            <a:ext cx="991250" cy="3105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F547F6-0909-4030-9C71-97576651F1C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99579" y="145836"/>
            <a:ext cx="918355" cy="3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9" r:id="rId11"/>
    <p:sldLayoutId id="2147483663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1400" b="1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74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>
            <a:lum/>
          </a:blip>
          <a:srcRect/>
          <a:stretch>
            <a:fillRect t="3285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17D8FA3F-29E3-4812-94B5-24EC7E097E2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456" b="456"/>
          <a:stretch/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12797446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2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6"/>
          <p:cNvSpPr/>
          <p:nvPr/>
        </p:nvSpPr>
        <p:spPr>
          <a:xfrm>
            <a:off x="3712066" y="0"/>
            <a:ext cx="5460510" cy="51435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11587" y="3469841"/>
            <a:ext cx="3171702" cy="8617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Microsoft YaHei Light" charset="0"/>
                <a:ea typeface="Microsoft YaHei Light" charset="0"/>
                <a:cs typeface="Microsoft YaHei Light" charset="0"/>
              </a:rPr>
              <a:t>Sugar plum gummi bears candy canes </a:t>
            </a:r>
            <a:r>
              <a:rPr lang="en-US" sz="1000" dirty="0" err="1">
                <a:latin typeface="Microsoft YaHei Light" charset="0"/>
                <a:ea typeface="Microsoft YaHei Light" charset="0"/>
                <a:cs typeface="Microsoft YaHei Light" charset="0"/>
              </a:rPr>
              <a:t>danish</a:t>
            </a:r>
            <a:r>
              <a:rPr lang="en-US" sz="1000" dirty="0">
                <a:latin typeface="Microsoft YaHei Light" charset="0"/>
                <a:ea typeface="Microsoft YaHei Light" charset="0"/>
                <a:cs typeface="Microsoft YaHei Light" charset="0"/>
              </a:rPr>
              <a:t> cake bear claw cake. Dessert bear claw powder chocolate cake</a:t>
            </a:r>
          </a:p>
          <a:p>
            <a:r>
              <a:rPr lang="en-US" sz="1000" dirty="0">
                <a:latin typeface="Microsoft YaHei Light" charset="0"/>
                <a:ea typeface="Microsoft YaHei Light" charset="0"/>
                <a:cs typeface="Microsoft YaHei Light" charset="0"/>
              </a:rPr>
              <a:t>wafer fruitcake macaroon tart croissant. Pastry</a:t>
            </a:r>
          </a:p>
          <a:p>
            <a:r>
              <a:rPr lang="en-US" sz="1000" dirty="0">
                <a:latin typeface="Microsoft YaHei Light" charset="0"/>
                <a:ea typeface="Microsoft YaHei Light" charset="0"/>
                <a:cs typeface="Microsoft YaHei Light" charset="0"/>
              </a:rPr>
              <a:t>gummies marshmallow jelly beans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11587" y="3101215"/>
            <a:ext cx="1121461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000" b="1" dirty="0">
                <a:latin typeface="Microsoft YaHei" charset="0"/>
                <a:ea typeface="Microsoft YaHei" charset="0"/>
                <a:cs typeface="Microsoft YaHei" charset="0"/>
              </a:rPr>
              <a:t>CONTENT TITLE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11587" y="1219345"/>
            <a:ext cx="3890489" cy="138499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2800" b="1" dirty="0">
                <a:latin typeface="Microsoft YaHei" charset="0"/>
                <a:ea typeface="Microsoft YaHei" charset="0"/>
                <a:cs typeface="Microsoft YaHei" charset="0"/>
              </a:rPr>
              <a:t>BEST PRESENTATION</a:t>
            </a:r>
          </a:p>
          <a:p>
            <a:r>
              <a:rPr lang="en-US" sz="2800" b="1" dirty="0">
                <a:latin typeface="Microsoft YaHei" charset="0"/>
                <a:ea typeface="Microsoft YaHei" charset="0"/>
                <a:cs typeface="Microsoft YaHei" charset="0"/>
              </a:rPr>
              <a:t>TEMPLATE TITLE</a:t>
            </a:r>
          </a:p>
          <a:p>
            <a:r>
              <a:rPr lang="en-US" sz="2800" b="1" dirty="0">
                <a:latin typeface="Microsoft YaHei" charset="0"/>
                <a:ea typeface="Microsoft YaHei" charset="0"/>
                <a:cs typeface="Microsoft YaHei" charset="0"/>
              </a:rPr>
              <a:t>SLIDE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11587" y="2827746"/>
            <a:ext cx="907551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B5BD38C-9B94-4E28-9F7C-B5A2E191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87" y="811885"/>
            <a:ext cx="998719" cy="312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249B3A-FDB3-4E0E-A426-25761875A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60" y="742795"/>
            <a:ext cx="918355" cy="3819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7592D7-11F0-421A-A22F-8B678A2C5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446" y="1471613"/>
            <a:ext cx="4143554" cy="3375058"/>
          </a:xfrm>
          <a:prstGeom prst="rect">
            <a:avLst/>
          </a:prstGeom>
        </p:spPr>
      </p:pic>
      <p:sp>
        <p:nvSpPr>
          <p:cNvPr id="150" name="Freeform 149"/>
          <p:cNvSpPr/>
          <p:nvPr/>
        </p:nvSpPr>
        <p:spPr>
          <a:xfrm>
            <a:off x="3712066" y="0"/>
            <a:ext cx="5455307" cy="51435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051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8849047-D119-4EEF-A672-3E7A4A459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2" t="10917" r="4248" b="3154"/>
          <a:stretch/>
        </p:blipFill>
        <p:spPr>
          <a:xfrm>
            <a:off x="1" y="0"/>
            <a:ext cx="9143999" cy="5143501"/>
          </a:xfrm>
          <a:prstGeom prst="rect">
            <a:avLst/>
          </a:prstGeom>
        </p:spPr>
      </p:pic>
      <p:sp>
        <p:nvSpPr>
          <p:cNvPr id="31" name="Shape 1833"/>
          <p:cNvSpPr/>
          <p:nvPr/>
        </p:nvSpPr>
        <p:spPr>
          <a:xfrm>
            <a:off x="4259" y="-1"/>
            <a:ext cx="9144000" cy="5143501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latin typeface="Raleway"/>
              <a:cs typeface="Ralew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1100" y="919656"/>
            <a:ext cx="7221801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模块标题</a:t>
            </a:r>
          </a:p>
          <a:p>
            <a:pPr algn="ctr">
              <a:lnSpc>
                <a:spcPct val="14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副标题</a:t>
            </a:r>
            <a:endParaRPr 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57652" y="2821918"/>
            <a:ext cx="1122808" cy="1122808"/>
            <a:chOff x="2580299" y="2821918"/>
            <a:chExt cx="1122808" cy="1122808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2580299" y="2821918"/>
              <a:ext cx="1122808" cy="11228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24"/>
            <p:cNvSpPr>
              <a:spLocks noEditPoints="1"/>
            </p:cNvSpPr>
            <p:nvPr/>
          </p:nvSpPr>
          <p:spPr bwMode="auto">
            <a:xfrm>
              <a:off x="2946988" y="3194308"/>
              <a:ext cx="358898" cy="357836"/>
            </a:xfrm>
            <a:custGeom>
              <a:avLst/>
              <a:gdLst>
                <a:gd name="T0" fmla="*/ 41 w 186"/>
                <a:gd name="T1" fmla="*/ 125 h 185"/>
                <a:gd name="T2" fmla="*/ 45 w 186"/>
                <a:gd name="T3" fmla="*/ 121 h 185"/>
                <a:gd name="T4" fmla="*/ 46 w 186"/>
                <a:gd name="T5" fmla="*/ 118 h 185"/>
                <a:gd name="T6" fmla="*/ 42 w 186"/>
                <a:gd name="T7" fmla="*/ 114 h 185"/>
                <a:gd name="T8" fmla="*/ 39 w 186"/>
                <a:gd name="T9" fmla="*/ 115 h 185"/>
                <a:gd name="T10" fmla="*/ 35 w 186"/>
                <a:gd name="T11" fmla="*/ 119 h 185"/>
                <a:gd name="T12" fmla="*/ 34 w 186"/>
                <a:gd name="T13" fmla="*/ 122 h 185"/>
                <a:gd name="T14" fmla="*/ 38 w 186"/>
                <a:gd name="T15" fmla="*/ 126 h 185"/>
                <a:gd name="T16" fmla="*/ 41 w 186"/>
                <a:gd name="T17" fmla="*/ 125 h 185"/>
                <a:gd name="T18" fmla="*/ 67 w 186"/>
                <a:gd name="T19" fmla="*/ 122 h 185"/>
                <a:gd name="T20" fmla="*/ 63 w 186"/>
                <a:gd name="T21" fmla="*/ 118 h 185"/>
                <a:gd name="T22" fmla="*/ 60 w 186"/>
                <a:gd name="T23" fmla="*/ 119 h 185"/>
                <a:gd name="T24" fmla="*/ 18 w 186"/>
                <a:gd name="T25" fmla="*/ 161 h 185"/>
                <a:gd name="T26" fmla="*/ 17 w 186"/>
                <a:gd name="T27" fmla="*/ 164 h 185"/>
                <a:gd name="T28" fmla="*/ 21 w 186"/>
                <a:gd name="T29" fmla="*/ 168 h 185"/>
                <a:gd name="T30" fmla="*/ 24 w 186"/>
                <a:gd name="T31" fmla="*/ 167 h 185"/>
                <a:gd name="T32" fmla="*/ 66 w 186"/>
                <a:gd name="T33" fmla="*/ 125 h 185"/>
                <a:gd name="T34" fmla="*/ 67 w 186"/>
                <a:gd name="T35" fmla="*/ 122 h 185"/>
                <a:gd name="T36" fmla="*/ 186 w 186"/>
                <a:gd name="T37" fmla="*/ 4 h 185"/>
                <a:gd name="T38" fmla="*/ 181 w 186"/>
                <a:gd name="T39" fmla="*/ 0 h 185"/>
                <a:gd name="T40" fmla="*/ 180 w 186"/>
                <a:gd name="T41" fmla="*/ 0 h 185"/>
                <a:gd name="T42" fmla="*/ 180 w 186"/>
                <a:gd name="T43" fmla="*/ 0 h 185"/>
                <a:gd name="T44" fmla="*/ 3 w 186"/>
                <a:gd name="T45" fmla="*/ 76 h 185"/>
                <a:gd name="T46" fmla="*/ 2 w 186"/>
                <a:gd name="T47" fmla="*/ 76 h 185"/>
                <a:gd name="T48" fmla="*/ 2 w 186"/>
                <a:gd name="T49" fmla="*/ 76 h 185"/>
                <a:gd name="T50" fmla="*/ 2 w 186"/>
                <a:gd name="T51" fmla="*/ 76 h 185"/>
                <a:gd name="T52" fmla="*/ 0 w 186"/>
                <a:gd name="T53" fmla="*/ 80 h 185"/>
                <a:gd name="T54" fmla="*/ 3 w 186"/>
                <a:gd name="T55" fmla="*/ 84 h 185"/>
                <a:gd name="T56" fmla="*/ 3 w 186"/>
                <a:gd name="T57" fmla="*/ 84 h 185"/>
                <a:gd name="T58" fmla="*/ 73 w 186"/>
                <a:gd name="T59" fmla="*/ 113 h 185"/>
                <a:gd name="T60" fmla="*/ 101 w 186"/>
                <a:gd name="T61" fmla="*/ 182 h 185"/>
                <a:gd name="T62" fmla="*/ 101 w 186"/>
                <a:gd name="T63" fmla="*/ 182 h 185"/>
                <a:gd name="T64" fmla="*/ 105 w 186"/>
                <a:gd name="T65" fmla="*/ 185 h 185"/>
                <a:gd name="T66" fmla="*/ 109 w 186"/>
                <a:gd name="T67" fmla="*/ 183 h 185"/>
                <a:gd name="T68" fmla="*/ 109 w 186"/>
                <a:gd name="T69" fmla="*/ 183 h 185"/>
                <a:gd name="T70" fmla="*/ 109 w 186"/>
                <a:gd name="T71" fmla="*/ 183 h 185"/>
                <a:gd name="T72" fmla="*/ 109 w 186"/>
                <a:gd name="T73" fmla="*/ 183 h 185"/>
                <a:gd name="T74" fmla="*/ 185 w 186"/>
                <a:gd name="T75" fmla="*/ 6 h 185"/>
                <a:gd name="T76" fmla="*/ 185 w 186"/>
                <a:gd name="T77" fmla="*/ 6 h 185"/>
                <a:gd name="T78" fmla="*/ 186 w 186"/>
                <a:gd name="T79" fmla="*/ 4 h 185"/>
                <a:gd name="T80" fmla="*/ 15 w 186"/>
                <a:gd name="T81" fmla="*/ 80 h 185"/>
                <a:gd name="T82" fmla="*/ 163 w 186"/>
                <a:gd name="T83" fmla="*/ 16 h 185"/>
                <a:gd name="T84" fmla="*/ 75 w 186"/>
                <a:gd name="T85" fmla="*/ 104 h 185"/>
                <a:gd name="T86" fmla="*/ 15 w 186"/>
                <a:gd name="T87" fmla="*/ 80 h 185"/>
                <a:gd name="T88" fmla="*/ 105 w 186"/>
                <a:gd name="T89" fmla="*/ 170 h 185"/>
                <a:gd name="T90" fmla="*/ 81 w 186"/>
                <a:gd name="T91" fmla="*/ 110 h 185"/>
                <a:gd name="T92" fmla="*/ 169 w 186"/>
                <a:gd name="T93" fmla="*/ 22 h 185"/>
                <a:gd name="T94" fmla="*/ 105 w 186"/>
                <a:gd name="T95" fmla="*/ 170 h 185"/>
                <a:gd name="T96" fmla="*/ 67 w 186"/>
                <a:gd name="T97" fmla="*/ 139 h 185"/>
                <a:gd name="T98" fmla="*/ 64 w 186"/>
                <a:gd name="T99" fmla="*/ 140 h 185"/>
                <a:gd name="T100" fmla="*/ 52 w 186"/>
                <a:gd name="T101" fmla="*/ 153 h 185"/>
                <a:gd name="T102" fmla="*/ 51 w 186"/>
                <a:gd name="T103" fmla="*/ 156 h 185"/>
                <a:gd name="T104" fmla="*/ 55 w 186"/>
                <a:gd name="T105" fmla="*/ 160 h 185"/>
                <a:gd name="T106" fmla="*/ 58 w 186"/>
                <a:gd name="T107" fmla="*/ 159 h 185"/>
                <a:gd name="T108" fmla="*/ 70 w 186"/>
                <a:gd name="T109" fmla="*/ 146 h 185"/>
                <a:gd name="T110" fmla="*/ 72 w 186"/>
                <a:gd name="T111" fmla="*/ 143 h 185"/>
                <a:gd name="T112" fmla="*/ 67 w 186"/>
                <a:gd name="T113" fmla="*/ 13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6" h="185">
                  <a:moveTo>
                    <a:pt x="41" y="125"/>
                  </a:move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19"/>
                    <a:pt x="46" y="118"/>
                  </a:cubicBezTo>
                  <a:cubicBezTo>
                    <a:pt x="46" y="116"/>
                    <a:pt x="44" y="114"/>
                    <a:pt x="42" y="114"/>
                  </a:cubicBezTo>
                  <a:cubicBezTo>
                    <a:pt x="41" y="114"/>
                    <a:pt x="40" y="114"/>
                    <a:pt x="39" y="115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4" y="120"/>
                    <a:pt x="34" y="121"/>
                    <a:pt x="34" y="122"/>
                  </a:cubicBezTo>
                  <a:cubicBezTo>
                    <a:pt x="34" y="124"/>
                    <a:pt x="36" y="126"/>
                    <a:pt x="38" y="126"/>
                  </a:cubicBezTo>
                  <a:cubicBezTo>
                    <a:pt x="39" y="126"/>
                    <a:pt x="40" y="126"/>
                    <a:pt x="41" y="125"/>
                  </a:cubicBezTo>
                  <a:close/>
                  <a:moveTo>
                    <a:pt x="67" y="122"/>
                  </a:moveTo>
                  <a:cubicBezTo>
                    <a:pt x="67" y="120"/>
                    <a:pt x="66" y="118"/>
                    <a:pt x="63" y="118"/>
                  </a:cubicBezTo>
                  <a:cubicBezTo>
                    <a:pt x="62" y="118"/>
                    <a:pt x="61" y="118"/>
                    <a:pt x="60" y="119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2"/>
                    <a:pt x="17" y="163"/>
                    <a:pt x="17" y="164"/>
                  </a:cubicBezTo>
                  <a:cubicBezTo>
                    <a:pt x="17" y="167"/>
                    <a:pt x="19" y="168"/>
                    <a:pt x="21" y="168"/>
                  </a:cubicBezTo>
                  <a:cubicBezTo>
                    <a:pt x="22" y="168"/>
                    <a:pt x="23" y="168"/>
                    <a:pt x="24" y="167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7" y="124"/>
                    <a:pt x="67" y="123"/>
                    <a:pt x="67" y="122"/>
                  </a:cubicBezTo>
                  <a:close/>
                  <a:moveTo>
                    <a:pt x="186" y="4"/>
                  </a:moveTo>
                  <a:cubicBezTo>
                    <a:pt x="186" y="2"/>
                    <a:pt x="184" y="0"/>
                    <a:pt x="181" y="0"/>
                  </a:cubicBezTo>
                  <a:cubicBezTo>
                    <a:pt x="181" y="0"/>
                    <a:pt x="180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7"/>
                    <a:pt x="0" y="78"/>
                    <a:pt x="0" y="80"/>
                  </a:cubicBezTo>
                  <a:cubicBezTo>
                    <a:pt x="0" y="82"/>
                    <a:pt x="1" y="83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2" y="184"/>
                    <a:pt x="103" y="185"/>
                    <a:pt x="105" y="185"/>
                  </a:cubicBezTo>
                  <a:cubicBezTo>
                    <a:pt x="107" y="185"/>
                    <a:pt x="109" y="184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5"/>
                    <a:pt x="186" y="5"/>
                    <a:pt x="186" y="4"/>
                  </a:cubicBezTo>
                  <a:close/>
                  <a:moveTo>
                    <a:pt x="15" y="80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75" y="104"/>
                    <a:pt x="75" y="104"/>
                    <a:pt x="75" y="104"/>
                  </a:cubicBezTo>
                  <a:lnTo>
                    <a:pt x="15" y="80"/>
                  </a:lnTo>
                  <a:close/>
                  <a:moveTo>
                    <a:pt x="105" y="170"/>
                  </a:moveTo>
                  <a:cubicBezTo>
                    <a:pt x="81" y="110"/>
                    <a:pt x="81" y="110"/>
                    <a:pt x="81" y="110"/>
                  </a:cubicBezTo>
                  <a:cubicBezTo>
                    <a:pt x="169" y="22"/>
                    <a:pt x="169" y="22"/>
                    <a:pt x="169" y="22"/>
                  </a:cubicBezTo>
                  <a:lnTo>
                    <a:pt x="105" y="170"/>
                  </a:lnTo>
                  <a:close/>
                  <a:moveTo>
                    <a:pt x="67" y="139"/>
                  </a:moveTo>
                  <a:cubicBezTo>
                    <a:pt x="66" y="139"/>
                    <a:pt x="65" y="139"/>
                    <a:pt x="64" y="14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1" y="154"/>
                    <a:pt x="51" y="155"/>
                    <a:pt x="51" y="156"/>
                  </a:cubicBezTo>
                  <a:cubicBezTo>
                    <a:pt x="51" y="158"/>
                    <a:pt x="52" y="160"/>
                    <a:pt x="55" y="160"/>
                  </a:cubicBezTo>
                  <a:cubicBezTo>
                    <a:pt x="56" y="160"/>
                    <a:pt x="57" y="160"/>
                    <a:pt x="58" y="159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1" y="145"/>
                    <a:pt x="72" y="144"/>
                    <a:pt x="72" y="143"/>
                  </a:cubicBezTo>
                  <a:cubicBezTo>
                    <a:pt x="72" y="141"/>
                    <a:pt x="70" y="139"/>
                    <a:pt x="67" y="1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9262" y="2821918"/>
            <a:ext cx="1122808" cy="1122808"/>
            <a:chOff x="4018477" y="2821918"/>
            <a:chExt cx="1122808" cy="1122808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018477" y="2821918"/>
              <a:ext cx="1122808" cy="11228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29"/>
            <p:cNvSpPr>
              <a:spLocks noEditPoints="1"/>
            </p:cNvSpPr>
            <p:nvPr/>
          </p:nvSpPr>
          <p:spPr bwMode="auto">
            <a:xfrm>
              <a:off x="4395319" y="3194308"/>
              <a:ext cx="357836" cy="357836"/>
            </a:xfrm>
            <a:custGeom>
              <a:avLst/>
              <a:gdLst>
                <a:gd name="T0" fmla="*/ 162 w 185"/>
                <a:gd name="T1" fmla="*/ 52 h 185"/>
                <a:gd name="T2" fmla="*/ 149 w 185"/>
                <a:gd name="T3" fmla="*/ 18 h 185"/>
                <a:gd name="T4" fmla="*/ 133 w 185"/>
                <a:gd name="T5" fmla="*/ 23 h 185"/>
                <a:gd name="T6" fmla="*/ 105 w 185"/>
                <a:gd name="T7" fmla="*/ 0 h 185"/>
                <a:gd name="T8" fmla="*/ 72 w 185"/>
                <a:gd name="T9" fmla="*/ 15 h 185"/>
                <a:gd name="T10" fmla="*/ 40 w 185"/>
                <a:gd name="T11" fmla="*/ 17 h 185"/>
                <a:gd name="T12" fmla="*/ 18 w 185"/>
                <a:gd name="T13" fmla="*/ 44 h 185"/>
                <a:gd name="T14" fmla="*/ 6 w 185"/>
                <a:gd name="T15" fmla="*/ 74 h 185"/>
                <a:gd name="T16" fmla="*/ 6 w 185"/>
                <a:gd name="T17" fmla="*/ 111 h 185"/>
                <a:gd name="T18" fmla="*/ 18 w 185"/>
                <a:gd name="T19" fmla="*/ 141 h 185"/>
                <a:gd name="T20" fmla="*/ 39 w 185"/>
                <a:gd name="T21" fmla="*/ 168 h 185"/>
                <a:gd name="T22" fmla="*/ 72 w 185"/>
                <a:gd name="T23" fmla="*/ 170 h 185"/>
                <a:gd name="T24" fmla="*/ 105 w 185"/>
                <a:gd name="T25" fmla="*/ 185 h 185"/>
                <a:gd name="T26" fmla="*/ 133 w 185"/>
                <a:gd name="T27" fmla="*/ 162 h 185"/>
                <a:gd name="T28" fmla="*/ 149 w 185"/>
                <a:gd name="T29" fmla="*/ 167 h 185"/>
                <a:gd name="T30" fmla="*/ 162 w 185"/>
                <a:gd name="T31" fmla="*/ 133 h 185"/>
                <a:gd name="T32" fmla="*/ 185 w 185"/>
                <a:gd name="T33" fmla="*/ 105 h 185"/>
                <a:gd name="T34" fmla="*/ 177 w 185"/>
                <a:gd name="T35" fmla="*/ 103 h 185"/>
                <a:gd name="T36" fmla="*/ 162 w 185"/>
                <a:gd name="T37" fmla="*/ 111 h 185"/>
                <a:gd name="T38" fmla="*/ 160 w 185"/>
                <a:gd name="T39" fmla="*/ 145 h 185"/>
                <a:gd name="T40" fmla="*/ 137 w 185"/>
                <a:gd name="T41" fmla="*/ 155 h 185"/>
                <a:gd name="T42" fmla="*/ 111 w 185"/>
                <a:gd name="T43" fmla="*/ 162 h 185"/>
                <a:gd name="T44" fmla="*/ 103 w 185"/>
                <a:gd name="T45" fmla="*/ 177 h 185"/>
                <a:gd name="T46" fmla="*/ 74 w 185"/>
                <a:gd name="T47" fmla="*/ 162 h 185"/>
                <a:gd name="T48" fmla="*/ 48 w 185"/>
                <a:gd name="T49" fmla="*/ 155 h 185"/>
                <a:gd name="T50" fmla="*/ 26 w 185"/>
                <a:gd name="T51" fmla="*/ 145 h 185"/>
                <a:gd name="T52" fmla="*/ 23 w 185"/>
                <a:gd name="T53" fmla="*/ 111 h 185"/>
                <a:gd name="T54" fmla="*/ 8 w 185"/>
                <a:gd name="T55" fmla="*/ 103 h 185"/>
                <a:gd name="T56" fmla="*/ 23 w 185"/>
                <a:gd name="T57" fmla="*/ 74 h 185"/>
                <a:gd name="T58" fmla="*/ 26 w 185"/>
                <a:gd name="T59" fmla="*/ 40 h 185"/>
                <a:gd name="T60" fmla="*/ 48 w 185"/>
                <a:gd name="T61" fmla="*/ 30 h 185"/>
                <a:gd name="T62" fmla="*/ 74 w 185"/>
                <a:gd name="T63" fmla="*/ 23 h 185"/>
                <a:gd name="T64" fmla="*/ 103 w 185"/>
                <a:gd name="T65" fmla="*/ 8 h 185"/>
                <a:gd name="T66" fmla="*/ 111 w 185"/>
                <a:gd name="T67" fmla="*/ 23 h 185"/>
                <a:gd name="T68" fmla="*/ 137 w 185"/>
                <a:gd name="T69" fmla="*/ 30 h 185"/>
                <a:gd name="T70" fmla="*/ 160 w 185"/>
                <a:gd name="T71" fmla="*/ 40 h 185"/>
                <a:gd name="T72" fmla="*/ 162 w 185"/>
                <a:gd name="T73" fmla="*/ 74 h 185"/>
                <a:gd name="T74" fmla="*/ 177 w 185"/>
                <a:gd name="T75" fmla="*/ 103 h 185"/>
                <a:gd name="T76" fmla="*/ 93 w 185"/>
                <a:gd name="T77" fmla="*/ 143 h 185"/>
                <a:gd name="T78" fmla="*/ 93 w 185"/>
                <a:gd name="T79" fmla="*/ 50 h 185"/>
                <a:gd name="T80" fmla="*/ 93 w 185"/>
                <a:gd name="T81" fmla="*/ 76 h 185"/>
                <a:gd name="T82" fmla="*/ 93 w 185"/>
                <a:gd name="T83" fmla="*/ 50 h 185"/>
                <a:gd name="T84" fmla="*/ 54 w 185"/>
                <a:gd name="T85" fmla="*/ 76 h 185"/>
                <a:gd name="T86" fmla="*/ 88 w 185"/>
                <a:gd name="T87" fmla="*/ 109 h 185"/>
                <a:gd name="T88" fmla="*/ 93 w 185"/>
                <a:gd name="T89" fmla="*/ 84 h 185"/>
                <a:gd name="T90" fmla="*/ 84 w 185"/>
                <a:gd name="T91" fmla="*/ 93 h 185"/>
                <a:gd name="T92" fmla="*/ 97 w 185"/>
                <a:gd name="T93" fmla="*/ 109 h 185"/>
                <a:gd name="T94" fmla="*/ 131 w 185"/>
                <a:gd name="T95" fmla="*/ 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185">
                  <a:moveTo>
                    <a:pt x="179" y="74"/>
                  </a:moveTo>
                  <a:cubicBezTo>
                    <a:pt x="170" y="72"/>
                    <a:pt x="170" y="72"/>
                    <a:pt x="170" y="72"/>
                  </a:cubicBezTo>
                  <a:cubicBezTo>
                    <a:pt x="168" y="65"/>
                    <a:pt x="166" y="58"/>
                    <a:pt x="162" y="52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8" y="42"/>
                    <a:pt x="169" y="38"/>
                    <a:pt x="167" y="36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7" y="17"/>
                    <a:pt x="146" y="17"/>
                  </a:cubicBezTo>
                  <a:cubicBezTo>
                    <a:pt x="144" y="17"/>
                    <a:pt x="142" y="17"/>
                    <a:pt x="141" y="18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27" y="19"/>
                    <a:pt x="120" y="17"/>
                    <a:pt x="113" y="1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0" y="3"/>
                    <a:pt x="108" y="0"/>
                    <a:pt x="10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7" y="0"/>
                    <a:pt x="75" y="3"/>
                    <a:pt x="74" y="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5" y="17"/>
                    <a:pt x="58" y="19"/>
                    <a:pt x="52" y="23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7"/>
                    <a:pt x="41" y="17"/>
                    <a:pt x="40" y="17"/>
                  </a:cubicBezTo>
                  <a:cubicBezTo>
                    <a:pt x="38" y="17"/>
                    <a:pt x="37" y="17"/>
                    <a:pt x="36" y="1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38"/>
                    <a:pt x="17" y="42"/>
                    <a:pt x="18" y="4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9" y="58"/>
                    <a:pt x="17" y="65"/>
                    <a:pt x="15" y="72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3" y="75"/>
                    <a:pt x="0" y="77"/>
                    <a:pt x="0" y="8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8"/>
                    <a:pt x="3" y="110"/>
                    <a:pt x="6" y="111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7" y="120"/>
                    <a:pt x="19" y="127"/>
                    <a:pt x="23" y="133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17" y="143"/>
                    <a:pt x="16" y="147"/>
                    <a:pt x="18" y="14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7" y="168"/>
                    <a:pt x="38" y="168"/>
                    <a:pt x="39" y="168"/>
                  </a:cubicBezTo>
                  <a:cubicBezTo>
                    <a:pt x="41" y="168"/>
                    <a:pt x="43" y="168"/>
                    <a:pt x="44" y="167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8" y="166"/>
                    <a:pt x="65" y="168"/>
                    <a:pt x="72" y="170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75" y="182"/>
                    <a:pt x="77" y="185"/>
                    <a:pt x="80" y="185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8" y="185"/>
                    <a:pt x="110" y="182"/>
                    <a:pt x="111" y="179"/>
                  </a:cubicBezTo>
                  <a:cubicBezTo>
                    <a:pt x="113" y="170"/>
                    <a:pt x="113" y="170"/>
                    <a:pt x="113" y="170"/>
                  </a:cubicBezTo>
                  <a:cubicBezTo>
                    <a:pt x="120" y="168"/>
                    <a:pt x="127" y="166"/>
                    <a:pt x="133" y="162"/>
                  </a:cubicBezTo>
                  <a:cubicBezTo>
                    <a:pt x="141" y="167"/>
                    <a:pt x="141" y="167"/>
                    <a:pt x="141" y="167"/>
                  </a:cubicBezTo>
                  <a:cubicBezTo>
                    <a:pt x="142" y="168"/>
                    <a:pt x="144" y="168"/>
                    <a:pt x="146" y="168"/>
                  </a:cubicBezTo>
                  <a:cubicBezTo>
                    <a:pt x="147" y="168"/>
                    <a:pt x="148" y="168"/>
                    <a:pt x="149" y="167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69" y="147"/>
                    <a:pt x="169" y="143"/>
                    <a:pt x="167" y="141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6" y="127"/>
                    <a:pt x="168" y="120"/>
                    <a:pt x="170" y="113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2" y="110"/>
                    <a:pt x="185" y="108"/>
                    <a:pt x="185" y="105"/>
                  </a:cubicBezTo>
                  <a:cubicBezTo>
                    <a:pt x="185" y="80"/>
                    <a:pt x="185" y="80"/>
                    <a:pt x="185" y="80"/>
                  </a:cubicBezTo>
                  <a:cubicBezTo>
                    <a:pt x="185" y="77"/>
                    <a:pt x="182" y="75"/>
                    <a:pt x="179" y="74"/>
                  </a:cubicBezTo>
                  <a:close/>
                  <a:moveTo>
                    <a:pt x="177" y="103"/>
                  </a:moveTo>
                  <a:cubicBezTo>
                    <a:pt x="177" y="103"/>
                    <a:pt x="177" y="103"/>
                    <a:pt x="177" y="103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5" y="106"/>
                    <a:pt x="163" y="108"/>
                    <a:pt x="162" y="111"/>
                  </a:cubicBezTo>
                  <a:cubicBezTo>
                    <a:pt x="161" y="117"/>
                    <a:pt x="158" y="123"/>
                    <a:pt x="155" y="129"/>
                  </a:cubicBezTo>
                  <a:cubicBezTo>
                    <a:pt x="153" y="131"/>
                    <a:pt x="153" y="134"/>
                    <a:pt x="155" y="137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6" y="154"/>
                    <a:pt x="134" y="154"/>
                    <a:pt x="133" y="154"/>
                  </a:cubicBezTo>
                  <a:cubicBezTo>
                    <a:pt x="131" y="154"/>
                    <a:pt x="130" y="154"/>
                    <a:pt x="129" y="155"/>
                  </a:cubicBezTo>
                  <a:cubicBezTo>
                    <a:pt x="123" y="158"/>
                    <a:pt x="117" y="160"/>
                    <a:pt x="111" y="162"/>
                  </a:cubicBezTo>
                  <a:cubicBezTo>
                    <a:pt x="108" y="163"/>
                    <a:pt x="106" y="165"/>
                    <a:pt x="105" y="168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79" y="165"/>
                    <a:pt x="77" y="163"/>
                    <a:pt x="74" y="162"/>
                  </a:cubicBezTo>
                  <a:cubicBezTo>
                    <a:pt x="68" y="160"/>
                    <a:pt x="62" y="158"/>
                    <a:pt x="57" y="155"/>
                  </a:cubicBezTo>
                  <a:cubicBezTo>
                    <a:pt x="55" y="154"/>
                    <a:pt x="54" y="154"/>
                    <a:pt x="52" y="154"/>
                  </a:cubicBezTo>
                  <a:cubicBezTo>
                    <a:pt x="51" y="154"/>
                    <a:pt x="49" y="154"/>
                    <a:pt x="48" y="155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2" y="134"/>
                    <a:pt x="32" y="131"/>
                    <a:pt x="30" y="129"/>
                  </a:cubicBezTo>
                  <a:cubicBezTo>
                    <a:pt x="27" y="123"/>
                    <a:pt x="25" y="117"/>
                    <a:pt x="23" y="111"/>
                  </a:cubicBezTo>
                  <a:cubicBezTo>
                    <a:pt x="22" y="108"/>
                    <a:pt x="20" y="106"/>
                    <a:pt x="17" y="105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20" y="79"/>
                    <a:pt x="22" y="77"/>
                    <a:pt x="23" y="74"/>
                  </a:cubicBezTo>
                  <a:cubicBezTo>
                    <a:pt x="25" y="68"/>
                    <a:pt x="27" y="62"/>
                    <a:pt x="30" y="57"/>
                  </a:cubicBezTo>
                  <a:cubicBezTo>
                    <a:pt x="32" y="54"/>
                    <a:pt x="32" y="51"/>
                    <a:pt x="30" y="4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9" y="31"/>
                    <a:pt x="51" y="31"/>
                    <a:pt x="52" y="31"/>
                  </a:cubicBezTo>
                  <a:cubicBezTo>
                    <a:pt x="54" y="31"/>
                    <a:pt x="55" y="31"/>
                    <a:pt x="57" y="30"/>
                  </a:cubicBezTo>
                  <a:cubicBezTo>
                    <a:pt x="62" y="27"/>
                    <a:pt x="68" y="25"/>
                    <a:pt x="74" y="23"/>
                  </a:cubicBezTo>
                  <a:cubicBezTo>
                    <a:pt x="77" y="22"/>
                    <a:pt x="79" y="20"/>
                    <a:pt x="80" y="1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6" y="20"/>
                    <a:pt x="108" y="22"/>
                    <a:pt x="111" y="23"/>
                  </a:cubicBezTo>
                  <a:cubicBezTo>
                    <a:pt x="117" y="25"/>
                    <a:pt x="123" y="27"/>
                    <a:pt x="129" y="30"/>
                  </a:cubicBezTo>
                  <a:cubicBezTo>
                    <a:pt x="130" y="31"/>
                    <a:pt x="131" y="31"/>
                    <a:pt x="133" y="31"/>
                  </a:cubicBezTo>
                  <a:cubicBezTo>
                    <a:pt x="134" y="31"/>
                    <a:pt x="136" y="31"/>
                    <a:pt x="137" y="30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3" y="51"/>
                    <a:pt x="153" y="54"/>
                    <a:pt x="155" y="57"/>
                  </a:cubicBezTo>
                  <a:cubicBezTo>
                    <a:pt x="158" y="62"/>
                    <a:pt x="161" y="68"/>
                    <a:pt x="162" y="74"/>
                  </a:cubicBezTo>
                  <a:cubicBezTo>
                    <a:pt x="163" y="77"/>
                    <a:pt x="165" y="79"/>
                    <a:pt x="168" y="80"/>
                  </a:cubicBezTo>
                  <a:cubicBezTo>
                    <a:pt x="177" y="82"/>
                    <a:pt x="177" y="82"/>
                    <a:pt x="177" y="82"/>
                  </a:cubicBezTo>
                  <a:lnTo>
                    <a:pt x="177" y="103"/>
                  </a:lnTo>
                  <a:close/>
                  <a:moveTo>
                    <a:pt x="93" y="42"/>
                  </a:moveTo>
                  <a:cubicBezTo>
                    <a:pt x="65" y="42"/>
                    <a:pt x="42" y="65"/>
                    <a:pt x="42" y="93"/>
                  </a:cubicBezTo>
                  <a:cubicBezTo>
                    <a:pt x="42" y="120"/>
                    <a:pt x="65" y="143"/>
                    <a:pt x="93" y="143"/>
                  </a:cubicBezTo>
                  <a:cubicBezTo>
                    <a:pt x="121" y="143"/>
                    <a:pt x="143" y="120"/>
                    <a:pt x="143" y="93"/>
                  </a:cubicBezTo>
                  <a:cubicBezTo>
                    <a:pt x="143" y="65"/>
                    <a:pt x="121" y="42"/>
                    <a:pt x="93" y="42"/>
                  </a:cubicBezTo>
                  <a:close/>
                  <a:moveTo>
                    <a:pt x="93" y="50"/>
                  </a:moveTo>
                  <a:cubicBezTo>
                    <a:pt x="107" y="50"/>
                    <a:pt x="120" y="58"/>
                    <a:pt x="127" y="68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2" y="78"/>
                    <a:pt x="97" y="76"/>
                    <a:pt x="93" y="76"/>
                  </a:cubicBezTo>
                  <a:cubicBezTo>
                    <a:pt x="88" y="76"/>
                    <a:pt x="83" y="78"/>
                    <a:pt x="80" y="81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6" y="58"/>
                    <a:pt x="78" y="50"/>
                    <a:pt x="93" y="50"/>
                  </a:cubicBezTo>
                  <a:close/>
                  <a:moveTo>
                    <a:pt x="88" y="135"/>
                  </a:moveTo>
                  <a:cubicBezTo>
                    <a:pt x="67" y="132"/>
                    <a:pt x="50" y="114"/>
                    <a:pt x="50" y="93"/>
                  </a:cubicBezTo>
                  <a:cubicBezTo>
                    <a:pt x="50" y="87"/>
                    <a:pt x="52" y="81"/>
                    <a:pt x="54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90"/>
                    <a:pt x="76" y="91"/>
                    <a:pt x="76" y="93"/>
                  </a:cubicBezTo>
                  <a:cubicBezTo>
                    <a:pt x="76" y="100"/>
                    <a:pt x="81" y="107"/>
                    <a:pt x="88" y="109"/>
                  </a:cubicBezTo>
                  <a:lnTo>
                    <a:pt x="88" y="135"/>
                  </a:lnTo>
                  <a:close/>
                  <a:moveTo>
                    <a:pt x="84" y="93"/>
                  </a:moveTo>
                  <a:cubicBezTo>
                    <a:pt x="84" y="88"/>
                    <a:pt x="88" y="84"/>
                    <a:pt x="93" y="84"/>
                  </a:cubicBezTo>
                  <a:cubicBezTo>
                    <a:pt x="97" y="84"/>
                    <a:pt x="101" y="88"/>
                    <a:pt x="101" y="93"/>
                  </a:cubicBezTo>
                  <a:cubicBezTo>
                    <a:pt x="101" y="97"/>
                    <a:pt x="97" y="101"/>
                    <a:pt x="93" y="101"/>
                  </a:cubicBezTo>
                  <a:cubicBezTo>
                    <a:pt x="88" y="101"/>
                    <a:pt x="84" y="97"/>
                    <a:pt x="84" y="93"/>
                  </a:cubicBezTo>
                  <a:close/>
                  <a:moveTo>
                    <a:pt x="135" y="93"/>
                  </a:moveTo>
                  <a:cubicBezTo>
                    <a:pt x="135" y="114"/>
                    <a:pt x="118" y="132"/>
                    <a:pt x="97" y="135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104" y="107"/>
                    <a:pt x="109" y="100"/>
                    <a:pt x="109" y="93"/>
                  </a:cubicBezTo>
                  <a:cubicBezTo>
                    <a:pt x="109" y="91"/>
                    <a:pt x="109" y="90"/>
                    <a:pt x="109" y="88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4" y="81"/>
                    <a:pt x="135" y="87"/>
                    <a:pt x="135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60872" y="2821918"/>
            <a:ext cx="1122808" cy="1122808"/>
            <a:chOff x="5468924" y="2821918"/>
            <a:chExt cx="1122808" cy="1122808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468924" y="2821918"/>
              <a:ext cx="1122808" cy="11228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36"/>
            <p:cNvSpPr>
              <a:spLocks noEditPoints="1"/>
            </p:cNvSpPr>
            <p:nvPr/>
          </p:nvSpPr>
          <p:spPr bwMode="auto">
            <a:xfrm>
              <a:off x="5838646" y="3193247"/>
              <a:ext cx="357836" cy="359959"/>
            </a:xfrm>
            <a:custGeom>
              <a:avLst/>
              <a:gdLst>
                <a:gd name="T0" fmla="*/ 122 w 185"/>
                <a:gd name="T1" fmla="*/ 118 h 186"/>
                <a:gd name="T2" fmla="*/ 122 w 185"/>
                <a:gd name="T3" fmla="*/ 127 h 186"/>
                <a:gd name="T4" fmla="*/ 160 w 185"/>
                <a:gd name="T5" fmla="*/ 122 h 186"/>
                <a:gd name="T6" fmla="*/ 156 w 185"/>
                <a:gd name="T7" fmla="*/ 84 h 186"/>
                <a:gd name="T8" fmla="*/ 118 w 185"/>
                <a:gd name="T9" fmla="*/ 89 h 186"/>
                <a:gd name="T10" fmla="*/ 156 w 185"/>
                <a:gd name="T11" fmla="*/ 93 h 186"/>
                <a:gd name="T12" fmla="*/ 156 w 185"/>
                <a:gd name="T13" fmla="*/ 84 h 186"/>
                <a:gd name="T14" fmla="*/ 33 w 185"/>
                <a:gd name="T15" fmla="*/ 34 h 186"/>
                <a:gd name="T16" fmla="*/ 25 w 185"/>
                <a:gd name="T17" fmla="*/ 59 h 186"/>
                <a:gd name="T18" fmla="*/ 0 w 185"/>
                <a:gd name="T19" fmla="*/ 68 h 186"/>
                <a:gd name="T20" fmla="*/ 25 w 185"/>
                <a:gd name="T21" fmla="*/ 186 h 186"/>
                <a:gd name="T22" fmla="*/ 185 w 185"/>
                <a:gd name="T23" fmla="*/ 177 h 186"/>
                <a:gd name="T24" fmla="*/ 177 w 185"/>
                <a:gd name="T25" fmla="*/ 34 h 186"/>
                <a:gd name="T26" fmla="*/ 25 w 185"/>
                <a:gd name="T27" fmla="*/ 177 h 186"/>
                <a:gd name="T28" fmla="*/ 8 w 185"/>
                <a:gd name="T29" fmla="*/ 68 h 186"/>
                <a:gd name="T30" fmla="*/ 25 w 185"/>
                <a:gd name="T31" fmla="*/ 156 h 186"/>
                <a:gd name="T32" fmla="*/ 33 w 185"/>
                <a:gd name="T33" fmla="*/ 156 h 186"/>
                <a:gd name="T34" fmla="*/ 177 w 185"/>
                <a:gd name="T35" fmla="*/ 42 h 186"/>
                <a:gd name="T36" fmla="*/ 139 w 185"/>
                <a:gd name="T37" fmla="*/ 68 h 186"/>
                <a:gd name="T38" fmla="*/ 139 w 185"/>
                <a:gd name="T39" fmla="*/ 59 h 186"/>
                <a:gd name="T40" fmla="*/ 139 w 185"/>
                <a:gd name="T41" fmla="*/ 68 h 186"/>
                <a:gd name="T42" fmla="*/ 164 w 185"/>
                <a:gd name="T43" fmla="*/ 9 h 186"/>
                <a:gd name="T44" fmla="*/ 164 w 185"/>
                <a:gd name="T45" fmla="*/ 0 h 186"/>
                <a:gd name="T46" fmla="*/ 50 w 185"/>
                <a:gd name="T47" fmla="*/ 4 h 186"/>
                <a:gd name="T48" fmla="*/ 156 w 185"/>
                <a:gd name="T49" fmla="*/ 101 h 186"/>
                <a:gd name="T50" fmla="*/ 118 w 185"/>
                <a:gd name="T51" fmla="*/ 106 h 186"/>
                <a:gd name="T52" fmla="*/ 156 w 185"/>
                <a:gd name="T53" fmla="*/ 110 h 186"/>
                <a:gd name="T54" fmla="*/ 156 w 185"/>
                <a:gd name="T55" fmla="*/ 101 h 186"/>
                <a:gd name="T56" fmla="*/ 173 w 185"/>
                <a:gd name="T57" fmla="*/ 25 h 186"/>
                <a:gd name="T58" fmla="*/ 173 w 185"/>
                <a:gd name="T59" fmla="*/ 17 h 186"/>
                <a:gd name="T60" fmla="*/ 38 w 185"/>
                <a:gd name="T61" fmla="*/ 21 h 186"/>
                <a:gd name="T62" fmla="*/ 156 w 185"/>
                <a:gd name="T63" fmla="*/ 68 h 186"/>
                <a:gd name="T64" fmla="*/ 156 w 185"/>
                <a:gd name="T65" fmla="*/ 59 h 186"/>
                <a:gd name="T66" fmla="*/ 156 w 185"/>
                <a:gd name="T67" fmla="*/ 68 h 186"/>
                <a:gd name="T68" fmla="*/ 156 w 185"/>
                <a:gd name="T69" fmla="*/ 144 h 186"/>
                <a:gd name="T70" fmla="*/ 156 w 185"/>
                <a:gd name="T71" fmla="*/ 135 h 186"/>
                <a:gd name="T72" fmla="*/ 50 w 185"/>
                <a:gd name="T73" fmla="*/ 139 h 186"/>
                <a:gd name="T74" fmla="*/ 88 w 185"/>
                <a:gd name="T75" fmla="*/ 68 h 186"/>
                <a:gd name="T76" fmla="*/ 126 w 185"/>
                <a:gd name="T77" fmla="*/ 63 h 186"/>
                <a:gd name="T78" fmla="*/ 88 w 185"/>
                <a:gd name="T79" fmla="*/ 59 h 186"/>
                <a:gd name="T80" fmla="*/ 88 w 185"/>
                <a:gd name="T81" fmla="*/ 68 h 186"/>
                <a:gd name="T82" fmla="*/ 156 w 185"/>
                <a:gd name="T83" fmla="*/ 160 h 186"/>
                <a:gd name="T84" fmla="*/ 156 w 185"/>
                <a:gd name="T85" fmla="*/ 152 h 186"/>
                <a:gd name="T86" fmla="*/ 50 w 185"/>
                <a:gd name="T87" fmla="*/ 156 h 186"/>
                <a:gd name="T88" fmla="*/ 55 w 185"/>
                <a:gd name="T89" fmla="*/ 127 h 186"/>
                <a:gd name="T90" fmla="*/ 101 w 185"/>
                <a:gd name="T91" fmla="*/ 122 h 186"/>
                <a:gd name="T92" fmla="*/ 97 w 185"/>
                <a:gd name="T93" fmla="*/ 84 h 186"/>
                <a:gd name="T94" fmla="*/ 50 w 185"/>
                <a:gd name="T95" fmla="*/ 89 h 186"/>
                <a:gd name="T96" fmla="*/ 55 w 185"/>
                <a:gd name="T97" fmla="*/ 127 h 186"/>
                <a:gd name="T98" fmla="*/ 92 w 185"/>
                <a:gd name="T99" fmla="*/ 93 h 186"/>
                <a:gd name="T100" fmla="*/ 59 w 185"/>
                <a:gd name="T101" fmla="*/ 118 h 186"/>
                <a:gd name="T102" fmla="*/ 55 w 185"/>
                <a:gd name="T103" fmla="*/ 68 h 186"/>
                <a:gd name="T104" fmla="*/ 55 w 185"/>
                <a:gd name="T105" fmla="*/ 59 h 186"/>
                <a:gd name="T106" fmla="*/ 55 w 185"/>
                <a:gd name="T107" fmla="*/ 68 h 186"/>
                <a:gd name="T108" fmla="*/ 76 w 185"/>
                <a:gd name="T109" fmla="*/ 63 h 186"/>
                <a:gd name="T110" fmla="*/ 67 w 185"/>
                <a:gd name="T111" fmla="*/ 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5" h="186">
                  <a:moveTo>
                    <a:pt x="156" y="118"/>
                  </a:moveTo>
                  <a:cubicBezTo>
                    <a:pt x="122" y="118"/>
                    <a:pt x="122" y="118"/>
                    <a:pt x="122" y="118"/>
                  </a:cubicBezTo>
                  <a:cubicBezTo>
                    <a:pt x="120" y="118"/>
                    <a:pt x="118" y="120"/>
                    <a:pt x="118" y="122"/>
                  </a:cubicBezTo>
                  <a:cubicBezTo>
                    <a:pt x="118" y="125"/>
                    <a:pt x="120" y="127"/>
                    <a:pt x="122" y="127"/>
                  </a:cubicBezTo>
                  <a:cubicBezTo>
                    <a:pt x="156" y="127"/>
                    <a:pt x="156" y="127"/>
                    <a:pt x="156" y="127"/>
                  </a:cubicBezTo>
                  <a:cubicBezTo>
                    <a:pt x="158" y="127"/>
                    <a:pt x="160" y="125"/>
                    <a:pt x="160" y="122"/>
                  </a:cubicBezTo>
                  <a:cubicBezTo>
                    <a:pt x="160" y="120"/>
                    <a:pt x="158" y="118"/>
                    <a:pt x="156" y="118"/>
                  </a:cubicBezTo>
                  <a:close/>
                  <a:moveTo>
                    <a:pt x="156" y="84"/>
                  </a:moveTo>
                  <a:cubicBezTo>
                    <a:pt x="122" y="84"/>
                    <a:pt x="122" y="84"/>
                    <a:pt x="122" y="84"/>
                  </a:cubicBezTo>
                  <a:cubicBezTo>
                    <a:pt x="120" y="84"/>
                    <a:pt x="118" y="86"/>
                    <a:pt x="118" y="89"/>
                  </a:cubicBezTo>
                  <a:cubicBezTo>
                    <a:pt x="118" y="91"/>
                    <a:pt x="120" y="93"/>
                    <a:pt x="122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8" y="93"/>
                    <a:pt x="160" y="91"/>
                    <a:pt x="160" y="89"/>
                  </a:cubicBezTo>
                  <a:cubicBezTo>
                    <a:pt x="160" y="86"/>
                    <a:pt x="158" y="84"/>
                    <a:pt x="156" y="84"/>
                  </a:cubicBezTo>
                  <a:close/>
                  <a:moveTo>
                    <a:pt x="177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29" y="34"/>
                    <a:pt x="25" y="38"/>
                    <a:pt x="25" y="42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3" y="59"/>
                    <a:pt x="0" y="63"/>
                    <a:pt x="0" y="6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4"/>
                    <a:pt x="11" y="186"/>
                    <a:pt x="25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82" y="186"/>
                    <a:pt x="185" y="182"/>
                    <a:pt x="185" y="177"/>
                  </a:cubicBezTo>
                  <a:cubicBezTo>
                    <a:pt x="185" y="42"/>
                    <a:pt x="185" y="42"/>
                    <a:pt x="185" y="42"/>
                  </a:cubicBezTo>
                  <a:cubicBezTo>
                    <a:pt x="185" y="38"/>
                    <a:pt x="182" y="34"/>
                    <a:pt x="177" y="34"/>
                  </a:cubicBezTo>
                  <a:close/>
                  <a:moveTo>
                    <a:pt x="177" y="177"/>
                  </a:moveTo>
                  <a:cubicBezTo>
                    <a:pt x="25" y="177"/>
                    <a:pt x="25" y="177"/>
                    <a:pt x="25" y="177"/>
                  </a:cubicBezTo>
                  <a:cubicBezTo>
                    <a:pt x="16" y="177"/>
                    <a:pt x="8" y="170"/>
                    <a:pt x="8" y="16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25" y="159"/>
                    <a:pt x="27" y="160"/>
                    <a:pt x="29" y="160"/>
                  </a:cubicBezTo>
                  <a:cubicBezTo>
                    <a:pt x="32" y="160"/>
                    <a:pt x="33" y="159"/>
                    <a:pt x="33" y="156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77" y="42"/>
                    <a:pt x="177" y="42"/>
                    <a:pt x="177" y="42"/>
                  </a:cubicBezTo>
                  <a:lnTo>
                    <a:pt x="177" y="177"/>
                  </a:lnTo>
                  <a:close/>
                  <a:moveTo>
                    <a:pt x="139" y="68"/>
                  </a:moveTo>
                  <a:cubicBezTo>
                    <a:pt x="141" y="68"/>
                    <a:pt x="143" y="66"/>
                    <a:pt x="143" y="63"/>
                  </a:cubicBezTo>
                  <a:cubicBezTo>
                    <a:pt x="143" y="61"/>
                    <a:pt x="141" y="59"/>
                    <a:pt x="139" y="59"/>
                  </a:cubicBezTo>
                  <a:cubicBezTo>
                    <a:pt x="137" y="59"/>
                    <a:pt x="135" y="61"/>
                    <a:pt x="135" y="63"/>
                  </a:cubicBezTo>
                  <a:cubicBezTo>
                    <a:pt x="135" y="66"/>
                    <a:pt x="137" y="68"/>
                    <a:pt x="139" y="68"/>
                  </a:cubicBezTo>
                  <a:close/>
                  <a:moveTo>
                    <a:pt x="55" y="9"/>
                  </a:moveTo>
                  <a:cubicBezTo>
                    <a:pt x="164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4"/>
                  </a:cubicBezTo>
                  <a:cubicBezTo>
                    <a:pt x="168" y="2"/>
                    <a:pt x="167" y="0"/>
                    <a:pt x="16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2" y="0"/>
                    <a:pt x="50" y="2"/>
                    <a:pt x="50" y="4"/>
                  </a:cubicBezTo>
                  <a:cubicBezTo>
                    <a:pt x="50" y="7"/>
                    <a:pt x="52" y="9"/>
                    <a:pt x="55" y="9"/>
                  </a:cubicBezTo>
                  <a:close/>
                  <a:moveTo>
                    <a:pt x="156" y="101"/>
                  </a:moveTo>
                  <a:cubicBezTo>
                    <a:pt x="122" y="101"/>
                    <a:pt x="122" y="101"/>
                    <a:pt x="122" y="101"/>
                  </a:cubicBezTo>
                  <a:cubicBezTo>
                    <a:pt x="120" y="101"/>
                    <a:pt x="118" y="103"/>
                    <a:pt x="118" y="106"/>
                  </a:cubicBezTo>
                  <a:cubicBezTo>
                    <a:pt x="118" y="108"/>
                    <a:pt x="120" y="110"/>
                    <a:pt x="122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8" y="110"/>
                    <a:pt x="160" y="108"/>
                    <a:pt x="160" y="106"/>
                  </a:cubicBezTo>
                  <a:cubicBezTo>
                    <a:pt x="160" y="103"/>
                    <a:pt x="158" y="101"/>
                    <a:pt x="156" y="101"/>
                  </a:cubicBezTo>
                  <a:close/>
                  <a:moveTo>
                    <a:pt x="42" y="25"/>
                  </a:moveTo>
                  <a:cubicBezTo>
                    <a:pt x="173" y="25"/>
                    <a:pt x="173" y="25"/>
                    <a:pt x="173" y="25"/>
                  </a:cubicBezTo>
                  <a:cubicBezTo>
                    <a:pt x="175" y="25"/>
                    <a:pt x="177" y="24"/>
                    <a:pt x="177" y="21"/>
                  </a:cubicBezTo>
                  <a:cubicBezTo>
                    <a:pt x="177" y="19"/>
                    <a:pt x="175" y="17"/>
                    <a:pt x="173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38" y="19"/>
                    <a:pt x="38" y="21"/>
                  </a:cubicBezTo>
                  <a:cubicBezTo>
                    <a:pt x="38" y="24"/>
                    <a:pt x="40" y="25"/>
                    <a:pt x="42" y="25"/>
                  </a:cubicBezTo>
                  <a:close/>
                  <a:moveTo>
                    <a:pt x="156" y="68"/>
                  </a:moveTo>
                  <a:cubicBezTo>
                    <a:pt x="158" y="68"/>
                    <a:pt x="160" y="66"/>
                    <a:pt x="160" y="63"/>
                  </a:cubicBezTo>
                  <a:cubicBezTo>
                    <a:pt x="160" y="61"/>
                    <a:pt x="158" y="59"/>
                    <a:pt x="156" y="59"/>
                  </a:cubicBezTo>
                  <a:cubicBezTo>
                    <a:pt x="153" y="59"/>
                    <a:pt x="152" y="61"/>
                    <a:pt x="152" y="63"/>
                  </a:cubicBezTo>
                  <a:cubicBezTo>
                    <a:pt x="152" y="66"/>
                    <a:pt x="153" y="68"/>
                    <a:pt x="156" y="68"/>
                  </a:cubicBezTo>
                  <a:close/>
                  <a:moveTo>
                    <a:pt x="55" y="144"/>
                  </a:moveTo>
                  <a:cubicBezTo>
                    <a:pt x="156" y="144"/>
                    <a:pt x="156" y="144"/>
                    <a:pt x="156" y="144"/>
                  </a:cubicBezTo>
                  <a:cubicBezTo>
                    <a:pt x="158" y="144"/>
                    <a:pt x="160" y="142"/>
                    <a:pt x="160" y="139"/>
                  </a:cubicBezTo>
                  <a:cubicBezTo>
                    <a:pt x="160" y="137"/>
                    <a:pt x="158" y="135"/>
                    <a:pt x="156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2" y="135"/>
                    <a:pt x="50" y="137"/>
                    <a:pt x="50" y="139"/>
                  </a:cubicBezTo>
                  <a:cubicBezTo>
                    <a:pt x="50" y="142"/>
                    <a:pt x="52" y="144"/>
                    <a:pt x="55" y="144"/>
                  </a:cubicBezTo>
                  <a:close/>
                  <a:moveTo>
                    <a:pt x="88" y="68"/>
                  </a:moveTo>
                  <a:cubicBezTo>
                    <a:pt x="122" y="68"/>
                    <a:pt x="122" y="68"/>
                    <a:pt x="122" y="68"/>
                  </a:cubicBezTo>
                  <a:cubicBezTo>
                    <a:pt x="124" y="68"/>
                    <a:pt x="126" y="66"/>
                    <a:pt x="126" y="63"/>
                  </a:cubicBezTo>
                  <a:cubicBezTo>
                    <a:pt x="126" y="61"/>
                    <a:pt x="124" y="59"/>
                    <a:pt x="122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6" y="59"/>
                    <a:pt x="84" y="61"/>
                    <a:pt x="84" y="63"/>
                  </a:cubicBezTo>
                  <a:cubicBezTo>
                    <a:pt x="84" y="66"/>
                    <a:pt x="86" y="68"/>
                    <a:pt x="88" y="68"/>
                  </a:cubicBezTo>
                  <a:close/>
                  <a:moveTo>
                    <a:pt x="55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58" y="160"/>
                    <a:pt x="160" y="159"/>
                    <a:pt x="160" y="156"/>
                  </a:cubicBezTo>
                  <a:cubicBezTo>
                    <a:pt x="160" y="154"/>
                    <a:pt x="158" y="152"/>
                    <a:pt x="156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2" y="152"/>
                    <a:pt x="50" y="154"/>
                    <a:pt x="50" y="156"/>
                  </a:cubicBezTo>
                  <a:cubicBezTo>
                    <a:pt x="50" y="159"/>
                    <a:pt x="52" y="160"/>
                    <a:pt x="55" y="160"/>
                  </a:cubicBezTo>
                  <a:close/>
                  <a:moveTo>
                    <a:pt x="55" y="127"/>
                  </a:moveTo>
                  <a:cubicBezTo>
                    <a:pt x="97" y="127"/>
                    <a:pt x="97" y="127"/>
                    <a:pt x="97" y="127"/>
                  </a:cubicBezTo>
                  <a:cubicBezTo>
                    <a:pt x="99" y="127"/>
                    <a:pt x="101" y="125"/>
                    <a:pt x="101" y="122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6"/>
                    <a:pt x="99" y="84"/>
                    <a:pt x="97" y="84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2" y="84"/>
                    <a:pt x="50" y="86"/>
                    <a:pt x="50" y="89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0" y="125"/>
                    <a:pt x="52" y="127"/>
                    <a:pt x="55" y="127"/>
                  </a:cubicBezTo>
                  <a:close/>
                  <a:moveTo>
                    <a:pt x="59" y="93"/>
                  </a:moveTo>
                  <a:cubicBezTo>
                    <a:pt x="92" y="93"/>
                    <a:pt x="92" y="93"/>
                    <a:pt x="92" y="93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59" y="118"/>
                    <a:pt x="59" y="118"/>
                    <a:pt x="59" y="118"/>
                  </a:cubicBezTo>
                  <a:lnTo>
                    <a:pt x="59" y="93"/>
                  </a:lnTo>
                  <a:close/>
                  <a:moveTo>
                    <a:pt x="55" y="68"/>
                  </a:moveTo>
                  <a:cubicBezTo>
                    <a:pt x="57" y="68"/>
                    <a:pt x="59" y="66"/>
                    <a:pt x="59" y="63"/>
                  </a:cubicBezTo>
                  <a:cubicBezTo>
                    <a:pt x="59" y="61"/>
                    <a:pt x="57" y="59"/>
                    <a:pt x="55" y="59"/>
                  </a:cubicBezTo>
                  <a:cubicBezTo>
                    <a:pt x="52" y="59"/>
                    <a:pt x="50" y="61"/>
                    <a:pt x="50" y="63"/>
                  </a:cubicBezTo>
                  <a:cubicBezTo>
                    <a:pt x="50" y="66"/>
                    <a:pt x="52" y="68"/>
                    <a:pt x="55" y="68"/>
                  </a:cubicBezTo>
                  <a:close/>
                  <a:moveTo>
                    <a:pt x="71" y="68"/>
                  </a:moveTo>
                  <a:cubicBezTo>
                    <a:pt x="74" y="68"/>
                    <a:pt x="76" y="66"/>
                    <a:pt x="76" y="63"/>
                  </a:cubicBezTo>
                  <a:cubicBezTo>
                    <a:pt x="76" y="61"/>
                    <a:pt x="74" y="59"/>
                    <a:pt x="71" y="59"/>
                  </a:cubicBezTo>
                  <a:cubicBezTo>
                    <a:pt x="69" y="59"/>
                    <a:pt x="67" y="61"/>
                    <a:pt x="67" y="63"/>
                  </a:cubicBezTo>
                  <a:cubicBezTo>
                    <a:pt x="67" y="66"/>
                    <a:pt x="69" y="68"/>
                    <a:pt x="7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12482" y="2821918"/>
            <a:ext cx="1122808" cy="1122808"/>
            <a:chOff x="6912482" y="2821918"/>
            <a:chExt cx="1122808" cy="1122808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912482" y="2821918"/>
              <a:ext cx="1122808" cy="11228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154"/>
            <p:cNvSpPr>
              <a:spLocks noEditPoints="1"/>
            </p:cNvSpPr>
            <p:nvPr/>
          </p:nvSpPr>
          <p:spPr bwMode="auto">
            <a:xfrm>
              <a:off x="7281673" y="3226694"/>
              <a:ext cx="358898" cy="293064"/>
            </a:xfrm>
            <a:custGeom>
              <a:avLst/>
              <a:gdLst>
                <a:gd name="T0" fmla="*/ 111 w 186"/>
                <a:gd name="T1" fmla="*/ 95 h 152"/>
                <a:gd name="T2" fmla="*/ 122 w 186"/>
                <a:gd name="T3" fmla="*/ 55 h 152"/>
                <a:gd name="T4" fmla="*/ 110 w 186"/>
                <a:gd name="T5" fmla="*/ 3 h 152"/>
                <a:gd name="T6" fmla="*/ 80 w 186"/>
                <a:gd name="T7" fmla="*/ 4 h 152"/>
                <a:gd name="T8" fmla="*/ 64 w 186"/>
                <a:gd name="T9" fmla="*/ 54 h 152"/>
                <a:gd name="T10" fmla="*/ 74 w 186"/>
                <a:gd name="T11" fmla="*/ 95 h 152"/>
                <a:gd name="T12" fmla="*/ 29 w 186"/>
                <a:gd name="T13" fmla="*/ 147 h 152"/>
                <a:gd name="T14" fmla="*/ 152 w 186"/>
                <a:gd name="T15" fmla="*/ 152 h 152"/>
                <a:gd name="T16" fmla="*/ 126 w 186"/>
                <a:gd name="T17" fmla="*/ 115 h 152"/>
                <a:gd name="T18" fmla="*/ 61 w 186"/>
                <a:gd name="T19" fmla="*/ 123 h 152"/>
                <a:gd name="T20" fmla="*/ 83 w 186"/>
                <a:gd name="T21" fmla="*/ 95 h 152"/>
                <a:gd name="T22" fmla="*/ 72 w 186"/>
                <a:gd name="T23" fmla="*/ 68 h 152"/>
                <a:gd name="T24" fmla="*/ 72 w 186"/>
                <a:gd name="T25" fmla="*/ 51 h 152"/>
                <a:gd name="T26" fmla="*/ 84 w 186"/>
                <a:gd name="T27" fmla="*/ 12 h 152"/>
                <a:gd name="T28" fmla="*/ 98 w 186"/>
                <a:gd name="T29" fmla="*/ 8 h 152"/>
                <a:gd name="T30" fmla="*/ 114 w 186"/>
                <a:gd name="T31" fmla="*/ 23 h 152"/>
                <a:gd name="T32" fmla="*/ 113 w 186"/>
                <a:gd name="T33" fmla="*/ 57 h 152"/>
                <a:gd name="T34" fmla="*/ 112 w 186"/>
                <a:gd name="T35" fmla="*/ 69 h 152"/>
                <a:gd name="T36" fmla="*/ 124 w 186"/>
                <a:gd name="T37" fmla="*/ 123 h 152"/>
                <a:gd name="T38" fmla="*/ 147 w 186"/>
                <a:gd name="T39" fmla="*/ 143 h 152"/>
                <a:gd name="T40" fmla="*/ 20 w 186"/>
                <a:gd name="T41" fmla="*/ 113 h 152"/>
                <a:gd name="T42" fmla="*/ 29 w 186"/>
                <a:gd name="T43" fmla="*/ 69 h 152"/>
                <a:gd name="T44" fmla="*/ 29 w 186"/>
                <a:gd name="T45" fmla="*/ 68 h 152"/>
                <a:gd name="T46" fmla="*/ 29 w 186"/>
                <a:gd name="T47" fmla="*/ 55 h 152"/>
                <a:gd name="T48" fmla="*/ 35 w 186"/>
                <a:gd name="T49" fmla="*/ 28 h 152"/>
                <a:gd name="T50" fmla="*/ 46 w 186"/>
                <a:gd name="T51" fmla="*/ 25 h 152"/>
                <a:gd name="T52" fmla="*/ 53 w 186"/>
                <a:gd name="T53" fmla="*/ 22 h 152"/>
                <a:gd name="T54" fmla="*/ 46 w 186"/>
                <a:gd name="T55" fmla="*/ 17 h 152"/>
                <a:gd name="T56" fmla="*/ 18 w 186"/>
                <a:gd name="T57" fmla="*/ 36 h 152"/>
                <a:gd name="T58" fmla="*/ 22 w 186"/>
                <a:gd name="T59" fmla="*/ 74 h 152"/>
                <a:gd name="T60" fmla="*/ 18 w 186"/>
                <a:gd name="T61" fmla="*/ 105 h 152"/>
                <a:gd name="T62" fmla="*/ 4 w 186"/>
                <a:gd name="T63" fmla="*/ 135 h 152"/>
                <a:gd name="T64" fmla="*/ 27 w 186"/>
                <a:gd name="T65" fmla="*/ 126 h 152"/>
                <a:gd name="T66" fmla="*/ 20 w 186"/>
                <a:gd name="T67" fmla="*/ 113 h 152"/>
                <a:gd name="T68" fmla="*/ 158 w 186"/>
                <a:gd name="T69" fmla="*/ 91 h 152"/>
                <a:gd name="T70" fmla="*/ 164 w 186"/>
                <a:gd name="T71" fmla="*/ 59 h 152"/>
                <a:gd name="T72" fmla="*/ 153 w 186"/>
                <a:gd name="T73" fmla="*/ 20 h 152"/>
                <a:gd name="T74" fmla="*/ 131 w 186"/>
                <a:gd name="T75" fmla="*/ 18 h 152"/>
                <a:gd name="T76" fmla="*/ 134 w 186"/>
                <a:gd name="T77" fmla="*/ 26 h 152"/>
                <a:gd name="T78" fmla="*/ 149 w 186"/>
                <a:gd name="T79" fmla="*/ 27 h 152"/>
                <a:gd name="T80" fmla="*/ 159 w 186"/>
                <a:gd name="T81" fmla="*/ 39 h 152"/>
                <a:gd name="T82" fmla="*/ 156 w 186"/>
                <a:gd name="T83" fmla="*/ 61 h 152"/>
                <a:gd name="T84" fmla="*/ 157 w 186"/>
                <a:gd name="T85" fmla="*/ 69 h 152"/>
                <a:gd name="T86" fmla="*/ 150 w 186"/>
                <a:gd name="T87" fmla="*/ 91 h 152"/>
                <a:gd name="T88" fmla="*/ 177 w 186"/>
                <a:gd name="T89" fmla="*/ 126 h 152"/>
                <a:gd name="T90" fmla="*/ 163 w 186"/>
                <a:gd name="T91" fmla="*/ 135 h 152"/>
                <a:gd name="T92" fmla="*/ 186 w 186"/>
                <a:gd name="T93" fmla="*/ 1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6" h="152">
                  <a:moveTo>
                    <a:pt x="126" y="115"/>
                  </a:moveTo>
                  <a:cubicBezTo>
                    <a:pt x="126" y="115"/>
                    <a:pt x="111" y="111"/>
                    <a:pt x="111" y="95"/>
                  </a:cubicBezTo>
                  <a:cubicBezTo>
                    <a:pt x="111" y="81"/>
                    <a:pt x="117" y="76"/>
                    <a:pt x="120" y="73"/>
                  </a:cubicBezTo>
                  <a:cubicBezTo>
                    <a:pt x="120" y="73"/>
                    <a:pt x="125" y="69"/>
                    <a:pt x="122" y="55"/>
                  </a:cubicBezTo>
                  <a:cubicBezTo>
                    <a:pt x="127" y="47"/>
                    <a:pt x="129" y="35"/>
                    <a:pt x="122" y="19"/>
                  </a:cubicBezTo>
                  <a:cubicBezTo>
                    <a:pt x="118" y="10"/>
                    <a:pt x="115" y="5"/>
                    <a:pt x="110" y="3"/>
                  </a:cubicBezTo>
                  <a:cubicBezTo>
                    <a:pt x="106" y="0"/>
                    <a:pt x="102" y="0"/>
                    <a:pt x="98" y="0"/>
                  </a:cubicBezTo>
                  <a:cubicBezTo>
                    <a:pt x="90" y="0"/>
                    <a:pt x="83" y="2"/>
                    <a:pt x="80" y="4"/>
                  </a:cubicBezTo>
                  <a:cubicBezTo>
                    <a:pt x="72" y="8"/>
                    <a:pt x="66" y="12"/>
                    <a:pt x="61" y="25"/>
                  </a:cubicBezTo>
                  <a:cubicBezTo>
                    <a:pt x="56" y="36"/>
                    <a:pt x="62" y="48"/>
                    <a:pt x="64" y="54"/>
                  </a:cubicBezTo>
                  <a:cubicBezTo>
                    <a:pt x="61" y="68"/>
                    <a:pt x="66" y="73"/>
                    <a:pt x="66" y="73"/>
                  </a:cubicBezTo>
                  <a:cubicBezTo>
                    <a:pt x="68" y="76"/>
                    <a:pt x="74" y="81"/>
                    <a:pt x="74" y="95"/>
                  </a:cubicBezTo>
                  <a:cubicBezTo>
                    <a:pt x="74" y="111"/>
                    <a:pt x="59" y="115"/>
                    <a:pt x="59" y="115"/>
                  </a:cubicBezTo>
                  <a:cubicBezTo>
                    <a:pt x="50" y="118"/>
                    <a:pt x="29" y="125"/>
                    <a:pt x="29" y="147"/>
                  </a:cubicBezTo>
                  <a:cubicBezTo>
                    <a:pt x="29" y="147"/>
                    <a:pt x="29" y="152"/>
                    <a:pt x="34" y="152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6" y="152"/>
                    <a:pt x="156" y="147"/>
                    <a:pt x="156" y="147"/>
                  </a:cubicBezTo>
                  <a:cubicBezTo>
                    <a:pt x="156" y="125"/>
                    <a:pt x="136" y="118"/>
                    <a:pt x="126" y="115"/>
                  </a:cubicBezTo>
                  <a:close/>
                  <a:moveTo>
                    <a:pt x="38" y="143"/>
                  </a:moveTo>
                  <a:cubicBezTo>
                    <a:pt x="40" y="131"/>
                    <a:pt x="51" y="127"/>
                    <a:pt x="61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9" y="121"/>
                    <a:pt x="83" y="112"/>
                    <a:pt x="83" y="95"/>
                  </a:cubicBezTo>
                  <a:cubicBezTo>
                    <a:pt x="83" y="80"/>
                    <a:pt x="77" y="73"/>
                    <a:pt x="73" y="69"/>
                  </a:cubicBezTo>
                  <a:cubicBezTo>
                    <a:pt x="73" y="69"/>
                    <a:pt x="72" y="68"/>
                    <a:pt x="72" y="68"/>
                  </a:cubicBezTo>
                  <a:cubicBezTo>
                    <a:pt x="72" y="67"/>
                    <a:pt x="71" y="64"/>
                    <a:pt x="73" y="56"/>
                  </a:cubicBezTo>
                  <a:cubicBezTo>
                    <a:pt x="73" y="53"/>
                    <a:pt x="72" y="51"/>
                    <a:pt x="72" y="51"/>
                  </a:cubicBezTo>
                  <a:cubicBezTo>
                    <a:pt x="70" y="45"/>
                    <a:pt x="65" y="36"/>
                    <a:pt x="69" y="28"/>
                  </a:cubicBezTo>
                  <a:cubicBezTo>
                    <a:pt x="73" y="17"/>
                    <a:pt x="77" y="15"/>
                    <a:pt x="84" y="12"/>
                  </a:cubicBezTo>
                  <a:cubicBezTo>
                    <a:pt x="84" y="12"/>
                    <a:pt x="84" y="12"/>
                    <a:pt x="85" y="11"/>
                  </a:cubicBezTo>
                  <a:cubicBezTo>
                    <a:pt x="86" y="10"/>
                    <a:pt x="92" y="8"/>
                    <a:pt x="98" y="8"/>
                  </a:cubicBezTo>
                  <a:cubicBezTo>
                    <a:pt x="101" y="8"/>
                    <a:pt x="104" y="9"/>
                    <a:pt x="106" y="10"/>
                  </a:cubicBezTo>
                  <a:cubicBezTo>
                    <a:pt x="108" y="11"/>
                    <a:pt x="111" y="14"/>
                    <a:pt x="114" y="23"/>
                  </a:cubicBezTo>
                  <a:cubicBezTo>
                    <a:pt x="121" y="38"/>
                    <a:pt x="117" y="47"/>
                    <a:pt x="115" y="50"/>
                  </a:cubicBezTo>
                  <a:cubicBezTo>
                    <a:pt x="113" y="52"/>
                    <a:pt x="113" y="54"/>
                    <a:pt x="113" y="57"/>
                  </a:cubicBezTo>
                  <a:cubicBezTo>
                    <a:pt x="115" y="64"/>
                    <a:pt x="114" y="67"/>
                    <a:pt x="114" y="67"/>
                  </a:cubicBezTo>
                  <a:cubicBezTo>
                    <a:pt x="114" y="67"/>
                    <a:pt x="113" y="69"/>
                    <a:pt x="112" y="69"/>
                  </a:cubicBezTo>
                  <a:cubicBezTo>
                    <a:pt x="109" y="73"/>
                    <a:pt x="103" y="80"/>
                    <a:pt x="103" y="95"/>
                  </a:cubicBezTo>
                  <a:cubicBezTo>
                    <a:pt x="103" y="112"/>
                    <a:pt x="116" y="121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35" y="127"/>
                    <a:pt x="145" y="131"/>
                    <a:pt x="147" y="143"/>
                  </a:cubicBezTo>
                  <a:lnTo>
                    <a:pt x="38" y="143"/>
                  </a:lnTo>
                  <a:close/>
                  <a:moveTo>
                    <a:pt x="20" y="113"/>
                  </a:moveTo>
                  <a:cubicBezTo>
                    <a:pt x="26" y="112"/>
                    <a:pt x="36" y="105"/>
                    <a:pt x="36" y="91"/>
                  </a:cubicBezTo>
                  <a:cubicBezTo>
                    <a:pt x="36" y="78"/>
                    <a:pt x="32" y="72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8"/>
                  </a:cubicBezTo>
                  <a:cubicBezTo>
                    <a:pt x="29" y="68"/>
                    <a:pt x="28" y="66"/>
                    <a:pt x="29" y="61"/>
                  </a:cubicBezTo>
                  <a:cubicBezTo>
                    <a:pt x="30" y="59"/>
                    <a:pt x="29" y="57"/>
                    <a:pt x="29" y="55"/>
                  </a:cubicBezTo>
                  <a:cubicBezTo>
                    <a:pt x="27" y="52"/>
                    <a:pt x="24" y="45"/>
                    <a:pt x="26" y="39"/>
                  </a:cubicBezTo>
                  <a:cubicBezTo>
                    <a:pt x="30" y="30"/>
                    <a:pt x="31" y="30"/>
                    <a:pt x="35" y="28"/>
                  </a:cubicBezTo>
                  <a:cubicBezTo>
                    <a:pt x="36" y="28"/>
                    <a:pt x="36" y="27"/>
                    <a:pt x="37" y="27"/>
                  </a:cubicBezTo>
                  <a:cubicBezTo>
                    <a:pt x="38" y="27"/>
                    <a:pt x="42" y="25"/>
                    <a:pt x="46" y="25"/>
                  </a:cubicBezTo>
                  <a:cubicBezTo>
                    <a:pt x="48" y="25"/>
                    <a:pt x="50" y="25"/>
                    <a:pt x="52" y="26"/>
                  </a:cubicBezTo>
                  <a:cubicBezTo>
                    <a:pt x="52" y="25"/>
                    <a:pt x="52" y="23"/>
                    <a:pt x="53" y="22"/>
                  </a:cubicBezTo>
                  <a:cubicBezTo>
                    <a:pt x="53" y="20"/>
                    <a:pt x="54" y="19"/>
                    <a:pt x="55" y="18"/>
                  </a:cubicBezTo>
                  <a:cubicBezTo>
                    <a:pt x="52" y="17"/>
                    <a:pt x="49" y="17"/>
                    <a:pt x="46" y="17"/>
                  </a:cubicBezTo>
                  <a:cubicBezTo>
                    <a:pt x="40" y="17"/>
                    <a:pt x="34" y="19"/>
                    <a:pt x="32" y="20"/>
                  </a:cubicBezTo>
                  <a:cubicBezTo>
                    <a:pt x="25" y="23"/>
                    <a:pt x="22" y="26"/>
                    <a:pt x="18" y="36"/>
                  </a:cubicBezTo>
                  <a:cubicBezTo>
                    <a:pt x="15" y="45"/>
                    <a:pt x="19" y="54"/>
                    <a:pt x="21" y="59"/>
                  </a:cubicBezTo>
                  <a:cubicBezTo>
                    <a:pt x="18" y="70"/>
                    <a:pt x="22" y="74"/>
                    <a:pt x="22" y="74"/>
                  </a:cubicBezTo>
                  <a:cubicBezTo>
                    <a:pt x="24" y="76"/>
                    <a:pt x="27" y="80"/>
                    <a:pt x="27" y="91"/>
                  </a:cubicBezTo>
                  <a:cubicBezTo>
                    <a:pt x="27" y="103"/>
                    <a:pt x="18" y="105"/>
                    <a:pt x="18" y="105"/>
                  </a:cubicBezTo>
                  <a:cubicBezTo>
                    <a:pt x="10" y="108"/>
                    <a:pt x="0" y="114"/>
                    <a:pt x="0" y="130"/>
                  </a:cubicBezTo>
                  <a:cubicBezTo>
                    <a:pt x="0" y="130"/>
                    <a:pt x="0" y="135"/>
                    <a:pt x="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4" y="132"/>
                    <a:pt x="25" y="129"/>
                    <a:pt x="27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10" y="118"/>
                    <a:pt x="15" y="115"/>
                    <a:pt x="20" y="113"/>
                  </a:cubicBezTo>
                  <a:close/>
                  <a:moveTo>
                    <a:pt x="168" y="105"/>
                  </a:moveTo>
                  <a:cubicBezTo>
                    <a:pt x="168" y="105"/>
                    <a:pt x="158" y="103"/>
                    <a:pt x="158" y="91"/>
                  </a:cubicBezTo>
                  <a:cubicBezTo>
                    <a:pt x="158" y="80"/>
                    <a:pt x="161" y="76"/>
                    <a:pt x="163" y="74"/>
                  </a:cubicBezTo>
                  <a:cubicBezTo>
                    <a:pt x="163" y="74"/>
                    <a:pt x="167" y="70"/>
                    <a:pt x="164" y="59"/>
                  </a:cubicBezTo>
                  <a:cubicBezTo>
                    <a:pt x="167" y="54"/>
                    <a:pt x="171" y="45"/>
                    <a:pt x="167" y="36"/>
                  </a:cubicBezTo>
                  <a:cubicBezTo>
                    <a:pt x="163" y="26"/>
                    <a:pt x="160" y="23"/>
                    <a:pt x="153" y="20"/>
                  </a:cubicBezTo>
                  <a:cubicBezTo>
                    <a:pt x="151" y="19"/>
                    <a:pt x="145" y="17"/>
                    <a:pt x="139" y="17"/>
                  </a:cubicBezTo>
                  <a:cubicBezTo>
                    <a:pt x="136" y="17"/>
                    <a:pt x="133" y="17"/>
                    <a:pt x="131" y="18"/>
                  </a:cubicBezTo>
                  <a:cubicBezTo>
                    <a:pt x="132" y="21"/>
                    <a:pt x="133" y="24"/>
                    <a:pt x="133" y="26"/>
                  </a:cubicBezTo>
                  <a:cubicBezTo>
                    <a:pt x="133" y="26"/>
                    <a:pt x="134" y="26"/>
                    <a:pt x="134" y="26"/>
                  </a:cubicBezTo>
                  <a:cubicBezTo>
                    <a:pt x="135" y="25"/>
                    <a:pt x="137" y="25"/>
                    <a:pt x="139" y="25"/>
                  </a:cubicBezTo>
                  <a:cubicBezTo>
                    <a:pt x="144" y="25"/>
                    <a:pt x="148" y="27"/>
                    <a:pt x="149" y="27"/>
                  </a:cubicBezTo>
                  <a:cubicBezTo>
                    <a:pt x="149" y="27"/>
                    <a:pt x="150" y="28"/>
                    <a:pt x="150" y="28"/>
                  </a:cubicBezTo>
                  <a:cubicBezTo>
                    <a:pt x="154" y="30"/>
                    <a:pt x="156" y="30"/>
                    <a:pt x="159" y="39"/>
                  </a:cubicBezTo>
                  <a:cubicBezTo>
                    <a:pt x="162" y="45"/>
                    <a:pt x="159" y="52"/>
                    <a:pt x="157" y="55"/>
                  </a:cubicBezTo>
                  <a:cubicBezTo>
                    <a:pt x="156" y="57"/>
                    <a:pt x="156" y="59"/>
                    <a:pt x="156" y="61"/>
                  </a:cubicBezTo>
                  <a:cubicBezTo>
                    <a:pt x="157" y="66"/>
                    <a:pt x="157" y="68"/>
                    <a:pt x="157" y="68"/>
                  </a:cubicBezTo>
                  <a:cubicBezTo>
                    <a:pt x="157" y="69"/>
                    <a:pt x="157" y="69"/>
                    <a:pt x="157" y="69"/>
                  </a:cubicBezTo>
                  <a:cubicBezTo>
                    <a:pt x="156" y="69"/>
                    <a:pt x="156" y="69"/>
                    <a:pt x="156" y="69"/>
                  </a:cubicBezTo>
                  <a:cubicBezTo>
                    <a:pt x="154" y="72"/>
                    <a:pt x="150" y="78"/>
                    <a:pt x="150" y="91"/>
                  </a:cubicBezTo>
                  <a:cubicBezTo>
                    <a:pt x="150" y="105"/>
                    <a:pt x="160" y="112"/>
                    <a:pt x="165" y="113"/>
                  </a:cubicBezTo>
                  <a:cubicBezTo>
                    <a:pt x="171" y="115"/>
                    <a:pt x="176" y="118"/>
                    <a:pt x="177" y="126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60" y="129"/>
                    <a:pt x="162" y="132"/>
                    <a:pt x="163" y="135"/>
                  </a:cubicBezTo>
                  <a:cubicBezTo>
                    <a:pt x="181" y="135"/>
                    <a:pt x="181" y="135"/>
                    <a:pt x="181" y="135"/>
                  </a:cubicBezTo>
                  <a:cubicBezTo>
                    <a:pt x="186" y="135"/>
                    <a:pt x="186" y="130"/>
                    <a:pt x="186" y="130"/>
                  </a:cubicBezTo>
                  <a:cubicBezTo>
                    <a:pt x="186" y="114"/>
                    <a:pt x="175" y="108"/>
                    <a:pt x="168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106042" y="2821918"/>
            <a:ext cx="1122808" cy="1122808"/>
            <a:chOff x="1029098" y="2719048"/>
            <a:chExt cx="1302622" cy="1302622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1029098" y="2719048"/>
              <a:ext cx="1302622" cy="13026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500"/>
            <p:cNvSpPr>
              <a:spLocks noEditPoints="1"/>
            </p:cNvSpPr>
            <p:nvPr/>
          </p:nvSpPr>
          <p:spPr bwMode="auto">
            <a:xfrm>
              <a:off x="1425280" y="3125428"/>
              <a:ext cx="510258" cy="515788"/>
            </a:xfrm>
            <a:custGeom>
              <a:avLst/>
              <a:gdLst>
                <a:gd name="T0" fmla="*/ 152 w 186"/>
                <a:gd name="T1" fmla="*/ 55 h 186"/>
                <a:gd name="T2" fmla="*/ 127 w 186"/>
                <a:gd name="T3" fmla="*/ 55 h 186"/>
                <a:gd name="T4" fmla="*/ 140 w 186"/>
                <a:gd name="T5" fmla="*/ 51 h 186"/>
                <a:gd name="T6" fmla="*/ 140 w 186"/>
                <a:gd name="T7" fmla="*/ 60 h 186"/>
                <a:gd name="T8" fmla="*/ 140 w 186"/>
                <a:gd name="T9" fmla="*/ 51 h 186"/>
                <a:gd name="T10" fmla="*/ 102 w 186"/>
                <a:gd name="T11" fmla="*/ 9 h 186"/>
                <a:gd name="T12" fmla="*/ 85 w 186"/>
                <a:gd name="T13" fmla="*/ 9 h 186"/>
                <a:gd name="T14" fmla="*/ 0 w 186"/>
                <a:gd name="T15" fmla="*/ 17 h 186"/>
                <a:gd name="T16" fmla="*/ 9 w 186"/>
                <a:gd name="T17" fmla="*/ 34 h 186"/>
                <a:gd name="T18" fmla="*/ 17 w 186"/>
                <a:gd name="T19" fmla="*/ 144 h 186"/>
                <a:gd name="T20" fmla="*/ 89 w 186"/>
                <a:gd name="T21" fmla="*/ 155 h 186"/>
                <a:gd name="T22" fmla="*/ 64 w 186"/>
                <a:gd name="T23" fmla="*/ 182 h 186"/>
                <a:gd name="T24" fmla="*/ 71 w 186"/>
                <a:gd name="T25" fmla="*/ 185 h 186"/>
                <a:gd name="T26" fmla="*/ 116 w 186"/>
                <a:gd name="T27" fmla="*/ 185 h 186"/>
                <a:gd name="T28" fmla="*/ 123 w 186"/>
                <a:gd name="T29" fmla="*/ 182 h 186"/>
                <a:gd name="T30" fmla="*/ 97 w 186"/>
                <a:gd name="T31" fmla="*/ 155 h 186"/>
                <a:gd name="T32" fmla="*/ 169 w 186"/>
                <a:gd name="T33" fmla="*/ 144 h 186"/>
                <a:gd name="T34" fmla="*/ 178 w 186"/>
                <a:gd name="T35" fmla="*/ 34 h 186"/>
                <a:gd name="T36" fmla="*/ 186 w 186"/>
                <a:gd name="T37" fmla="*/ 17 h 186"/>
                <a:gd name="T38" fmla="*/ 169 w 186"/>
                <a:gd name="T39" fmla="*/ 135 h 186"/>
                <a:gd name="T40" fmla="*/ 17 w 186"/>
                <a:gd name="T41" fmla="*/ 34 h 186"/>
                <a:gd name="T42" fmla="*/ 169 w 186"/>
                <a:gd name="T43" fmla="*/ 135 h 186"/>
                <a:gd name="T44" fmla="*/ 9 w 186"/>
                <a:gd name="T45" fmla="*/ 26 h 186"/>
                <a:gd name="T46" fmla="*/ 178 w 186"/>
                <a:gd name="T47" fmla="*/ 17 h 186"/>
                <a:gd name="T48" fmla="*/ 38 w 186"/>
                <a:gd name="T49" fmla="*/ 119 h 186"/>
                <a:gd name="T50" fmla="*/ 152 w 186"/>
                <a:gd name="T51" fmla="*/ 114 h 186"/>
                <a:gd name="T52" fmla="*/ 151 w 186"/>
                <a:gd name="T53" fmla="*/ 112 h 186"/>
                <a:gd name="T54" fmla="*/ 126 w 186"/>
                <a:gd name="T55" fmla="*/ 78 h 186"/>
                <a:gd name="T56" fmla="*/ 120 w 186"/>
                <a:gd name="T57" fmla="*/ 78 h 186"/>
                <a:gd name="T58" fmla="*/ 75 w 186"/>
                <a:gd name="T59" fmla="*/ 61 h 186"/>
                <a:gd name="T60" fmla="*/ 69 w 186"/>
                <a:gd name="T61" fmla="*/ 61 h 186"/>
                <a:gd name="T62" fmla="*/ 35 w 186"/>
                <a:gd name="T63" fmla="*/ 112 h 186"/>
                <a:gd name="T64" fmla="*/ 34 w 186"/>
                <a:gd name="T65" fmla="*/ 114 h 186"/>
                <a:gd name="T66" fmla="*/ 73 w 186"/>
                <a:gd name="T67" fmla="*/ 70 h 186"/>
                <a:gd name="T68" fmla="*/ 106 w 186"/>
                <a:gd name="T69" fmla="*/ 102 h 186"/>
                <a:gd name="T70" fmla="*/ 122 w 186"/>
                <a:gd name="T71" fmla="*/ 87 h 186"/>
                <a:gd name="T72" fmla="*/ 46 w 186"/>
                <a:gd name="T73" fmla="*/ 11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86">
                  <a:moveTo>
                    <a:pt x="140" y="68"/>
                  </a:moveTo>
                  <a:cubicBezTo>
                    <a:pt x="147" y="68"/>
                    <a:pt x="152" y="62"/>
                    <a:pt x="152" y="55"/>
                  </a:cubicBezTo>
                  <a:cubicBezTo>
                    <a:pt x="152" y="48"/>
                    <a:pt x="147" y="43"/>
                    <a:pt x="140" y="43"/>
                  </a:cubicBezTo>
                  <a:cubicBezTo>
                    <a:pt x="133" y="43"/>
                    <a:pt x="127" y="48"/>
                    <a:pt x="127" y="55"/>
                  </a:cubicBezTo>
                  <a:cubicBezTo>
                    <a:pt x="127" y="62"/>
                    <a:pt x="133" y="68"/>
                    <a:pt x="140" y="68"/>
                  </a:cubicBezTo>
                  <a:close/>
                  <a:moveTo>
                    <a:pt x="140" y="51"/>
                  </a:moveTo>
                  <a:cubicBezTo>
                    <a:pt x="142" y="51"/>
                    <a:pt x="144" y="53"/>
                    <a:pt x="144" y="55"/>
                  </a:cubicBezTo>
                  <a:cubicBezTo>
                    <a:pt x="144" y="58"/>
                    <a:pt x="142" y="60"/>
                    <a:pt x="140" y="60"/>
                  </a:cubicBezTo>
                  <a:cubicBezTo>
                    <a:pt x="137" y="60"/>
                    <a:pt x="135" y="58"/>
                    <a:pt x="135" y="55"/>
                  </a:cubicBezTo>
                  <a:cubicBezTo>
                    <a:pt x="135" y="53"/>
                    <a:pt x="137" y="51"/>
                    <a:pt x="140" y="51"/>
                  </a:cubicBezTo>
                  <a:close/>
                  <a:moveTo>
                    <a:pt x="178" y="9"/>
                  </a:move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ubicBezTo>
                    <a:pt x="89" y="0"/>
                    <a:pt x="85" y="4"/>
                    <a:pt x="8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40"/>
                    <a:pt x="13" y="144"/>
                    <a:pt x="17" y="144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4" y="180"/>
                    <a:pt x="64" y="181"/>
                    <a:pt x="64" y="182"/>
                  </a:cubicBezTo>
                  <a:cubicBezTo>
                    <a:pt x="64" y="184"/>
                    <a:pt x="66" y="186"/>
                    <a:pt x="68" y="186"/>
                  </a:cubicBezTo>
                  <a:cubicBezTo>
                    <a:pt x="69" y="186"/>
                    <a:pt x="70" y="186"/>
                    <a:pt x="71" y="185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6" y="186"/>
                    <a:pt x="117" y="186"/>
                    <a:pt x="119" y="186"/>
                  </a:cubicBezTo>
                  <a:cubicBezTo>
                    <a:pt x="121" y="186"/>
                    <a:pt x="123" y="184"/>
                    <a:pt x="123" y="182"/>
                  </a:cubicBezTo>
                  <a:cubicBezTo>
                    <a:pt x="123" y="181"/>
                    <a:pt x="122" y="180"/>
                    <a:pt x="122" y="179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4" y="144"/>
                    <a:pt x="178" y="140"/>
                    <a:pt x="178" y="135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82" y="34"/>
                    <a:pt x="186" y="30"/>
                    <a:pt x="186" y="2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13"/>
                    <a:pt x="182" y="9"/>
                    <a:pt x="178" y="9"/>
                  </a:cubicBezTo>
                  <a:close/>
                  <a:moveTo>
                    <a:pt x="169" y="135"/>
                  </a:moveTo>
                  <a:cubicBezTo>
                    <a:pt x="17" y="135"/>
                    <a:pt x="17" y="135"/>
                    <a:pt x="17" y="1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9" y="34"/>
                    <a:pt x="169" y="34"/>
                    <a:pt x="169" y="34"/>
                  </a:cubicBezTo>
                  <a:lnTo>
                    <a:pt x="169" y="135"/>
                  </a:lnTo>
                  <a:close/>
                  <a:moveTo>
                    <a:pt x="17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8" y="17"/>
                    <a:pt x="178" y="17"/>
                    <a:pt x="178" y="17"/>
                  </a:cubicBezTo>
                  <a:lnTo>
                    <a:pt x="178" y="26"/>
                  </a:lnTo>
                  <a:close/>
                  <a:moveTo>
                    <a:pt x="38" y="119"/>
                  </a:moveTo>
                  <a:cubicBezTo>
                    <a:pt x="148" y="119"/>
                    <a:pt x="148" y="119"/>
                    <a:pt x="148" y="119"/>
                  </a:cubicBezTo>
                  <a:cubicBezTo>
                    <a:pt x="150" y="119"/>
                    <a:pt x="152" y="117"/>
                    <a:pt x="152" y="114"/>
                  </a:cubicBezTo>
                  <a:cubicBezTo>
                    <a:pt x="152" y="113"/>
                    <a:pt x="152" y="113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7"/>
                    <a:pt x="124" y="76"/>
                    <a:pt x="123" y="76"/>
                  </a:cubicBezTo>
                  <a:cubicBezTo>
                    <a:pt x="122" y="76"/>
                    <a:pt x="121" y="77"/>
                    <a:pt x="120" y="78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4" y="60"/>
                    <a:pt x="73" y="60"/>
                    <a:pt x="72" y="60"/>
                  </a:cubicBezTo>
                  <a:cubicBezTo>
                    <a:pt x="71" y="60"/>
                    <a:pt x="69" y="60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4" y="113"/>
                    <a:pt x="34" y="114"/>
                    <a:pt x="34" y="114"/>
                  </a:cubicBezTo>
                  <a:cubicBezTo>
                    <a:pt x="34" y="117"/>
                    <a:pt x="36" y="119"/>
                    <a:pt x="38" y="119"/>
                  </a:cubicBezTo>
                  <a:close/>
                  <a:moveTo>
                    <a:pt x="73" y="70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4" y="101"/>
                    <a:pt x="105" y="102"/>
                    <a:pt x="106" y="102"/>
                  </a:cubicBezTo>
                  <a:cubicBezTo>
                    <a:pt x="107" y="102"/>
                    <a:pt x="108" y="101"/>
                    <a:pt x="109" y="101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46" y="110"/>
                    <a:pt x="46" y="110"/>
                    <a:pt x="46" y="110"/>
                  </a:cubicBezTo>
                  <a:lnTo>
                    <a:pt x="73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954317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3967F-F2C5-40BD-9C55-CA3CF8F2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55B91-989A-4134-B032-62C3C86C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8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25091" y="780158"/>
            <a:ext cx="4510774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3600" b="1" dirty="0">
                <a:solidFill>
                  <a:schemeClr val="tx1"/>
                </a:solidFill>
                <a:latin typeface="Raleway"/>
                <a:cs typeface="Raleway"/>
              </a:rPr>
              <a:t>THANK YOU</a:t>
            </a:r>
            <a:endParaRPr lang="en-US" sz="700" b="1" dirty="0">
              <a:solidFill>
                <a:schemeClr val="tx1"/>
              </a:solidFill>
              <a:latin typeface="Raleway"/>
              <a:cs typeface="Raleway"/>
            </a:endParaRPr>
          </a:p>
          <a:p>
            <a:r>
              <a:rPr lang="en-US" dirty="0">
                <a:solidFill>
                  <a:schemeClr val="tx1"/>
                </a:solidFill>
                <a:latin typeface="Raleway"/>
                <a:cs typeface="Raleway"/>
              </a:rPr>
              <a:t>QUESTIONS?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74205" y="3352468"/>
            <a:ext cx="197565" cy="197565"/>
            <a:chOff x="3328988" y="3201988"/>
            <a:chExt cx="392113" cy="392113"/>
          </a:xfrm>
        </p:grpSpPr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4205" y="3742222"/>
            <a:ext cx="197565" cy="197565"/>
            <a:chOff x="5422900" y="2155825"/>
            <a:chExt cx="392113" cy="392113"/>
          </a:xfrm>
        </p:grpSpPr>
        <p:sp>
          <p:nvSpPr>
            <p:cNvPr id="41" name="Oval 57"/>
            <p:cNvSpPr>
              <a:spLocks noChangeArrowheads="1"/>
            </p:cNvSpPr>
            <p:nvPr/>
          </p:nvSpPr>
          <p:spPr bwMode="auto">
            <a:xfrm>
              <a:off x="5422900" y="2155825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5738813" y="2270125"/>
              <a:ext cx="1588" cy="17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9"/>
            <p:cNvSpPr>
              <a:spLocks noChangeArrowheads="1"/>
            </p:cNvSpPr>
            <p:nvPr/>
          </p:nvSpPr>
          <p:spPr bwMode="auto">
            <a:xfrm>
              <a:off x="5738813" y="2270125"/>
              <a:ext cx="1588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0"/>
            <p:cNvSpPr>
              <a:spLocks noEditPoints="1"/>
            </p:cNvSpPr>
            <p:nvPr/>
          </p:nvSpPr>
          <p:spPr bwMode="auto">
            <a:xfrm>
              <a:off x="5499100" y="2259013"/>
              <a:ext cx="149225" cy="217488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5656263" y="2238375"/>
              <a:ext cx="82550" cy="79375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2"/>
            <p:cNvSpPr>
              <a:spLocks/>
            </p:cNvSpPr>
            <p:nvPr/>
          </p:nvSpPr>
          <p:spPr bwMode="auto">
            <a:xfrm>
              <a:off x="5656263" y="2238375"/>
              <a:ext cx="82550" cy="79375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3"/>
            <p:cNvSpPr>
              <a:spLocks noEditPoints="1"/>
            </p:cNvSpPr>
            <p:nvPr/>
          </p:nvSpPr>
          <p:spPr bwMode="auto">
            <a:xfrm>
              <a:off x="5530850" y="2238375"/>
              <a:ext cx="119063" cy="190500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4205" y="2969023"/>
            <a:ext cx="197565" cy="197565"/>
            <a:chOff x="1763713" y="2155825"/>
            <a:chExt cx="392113" cy="392113"/>
          </a:xfrm>
        </p:grpSpPr>
        <p:sp>
          <p:nvSpPr>
            <p:cNvPr id="49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507477" y="2939644"/>
            <a:ext cx="10711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alibri Light" panose="020F0302020204030204" pitchFamily="34" charset="0"/>
              </a:rPr>
              <a:t>bestPresentation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11629" y="3327776"/>
            <a:ext cx="11849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</a:rPr>
              <a:t>@</a:t>
            </a:r>
            <a:r>
              <a:rPr lang="en-US" sz="1000" dirty="0" err="1">
                <a:latin typeface="Calibri Light" panose="020F0302020204030204" pitchFamily="34" charset="0"/>
              </a:rPr>
              <a:t>bestPresentation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03520" y="3711022"/>
            <a:ext cx="1010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alibri Light" panose="020F0302020204030204" pitchFamily="34" charset="0"/>
              </a:rPr>
              <a:t>bestPowerPoint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24558" y="3353268"/>
            <a:ext cx="197565" cy="196765"/>
            <a:chOff x="2809875" y="2679700"/>
            <a:chExt cx="392113" cy="390525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23757" y="3741492"/>
            <a:ext cx="197565" cy="196765"/>
            <a:chOff x="5422900" y="2679700"/>
            <a:chExt cx="392113" cy="390525"/>
          </a:xfrm>
        </p:grpSpPr>
        <p:sp>
          <p:nvSpPr>
            <p:cNvPr id="55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124558" y="2969023"/>
            <a:ext cx="197565" cy="197565"/>
            <a:chOff x="719138" y="3200400"/>
            <a:chExt cx="392113" cy="392113"/>
          </a:xfrm>
        </p:grpSpPr>
        <p:sp>
          <p:nvSpPr>
            <p:cNvPr id="58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3369307" y="2939644"/>
            <a:ext cx="676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alibri Light" panose="020F0302020204030204" pitchFamily="34" charset="0"/>
              </a:rPr>
              <a:t>teamBest</a:t>
            </a:r>
            <a:endParaRPr lang="en-US" sz="1000" dirty="0">
              <a:latin typeface="Calibri Light" panose="020F03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59948" y="780158"/>
            <a:ext cx="3051488" cy="43633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73459" y="3327776"/>
            <a:ext cx="11095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</a:rPr>
              <a:t>Best-Presentation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65350" y="3711022"/>
            <a:ext cx="1010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Calibri Light" panose="020F0302020204030204" pitchFamily="34" charset="0"/>
              </a:rPr>
              <a:t>bestPowerPoint</a:t>
            </a:r>
            <a:endParaRPr lang="en-US" sz="1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902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自定义 14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81750"/>
      </a:accent1>
      <a:accent2>
        <a:srgbClr val="5B1B82"/>
      </a:accent2>
      <a:accent3>
        <a:srgbClr val="202064"/>
      </a:accent3>
      <a:accent4>
        <a:srgbClr val="4064A9"/>
      </a:accent4>
      <a:accent5>
        <a:srgbClr val="2B7089"/>
      </a:accent5>
      <a:accent6>
        <a:srgbClr val="6F8183"/>
      </a:accent6>
      <a:hlink>
        <a:srgbClr val="69A020"/>
      </a:hlink>
      <a:folHlink>
        <a:srgbClr val="8C8C8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</Words>
  <Application>Microsoft Office PowerPoint</Application>
  <PresentationFormat>全屏显示(16:9)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Microsoft YaHei Light</vt:lpstr>
      <vt:lpstr>Raleway</vt:lpstr>
      <vt:lpstr>Microsoft YaHei</vt:lpstr>
      <vt:lpstr>Arial</vt:lpstr>
      <vt:lpstr>Calibri</vt:lpstr>
      <vt:lpstr>Calibri Light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Ergun Kayis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江波</cp:lastModifiedBy>
  <cp:revision>1198</cp:revision>
  <cp:lastPrinted>2015-03-02T20:38:25Z</cp:lastPrinted>
  <dcterms:created xsi:type="dcterms:W3CDTF">2014-07-08T04:55:45Z</dcterms:created>
  <dcterms:modified xsi:type="dcterms:W3CDTF">2020-10-10T08:34:20Z</dcterms:modified>
</cp:coreProperties>
</file>