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>
        <p:scale>
          <a:sx n="125" d="100"/>
          <a:sy n="125" d="100"/>
        </p:scale>
        <p:origin x="4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E0DB-7FCB-483D-063C-8F4389086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FEDE4-15F6-3EEC-A00F-58540F0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D12AF-6FDB-3146-683B-107BCB0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FC6F-BD10-C59D-B809-0F5DFC5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EBAE-5381-9350-2AD4-7639D3DE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50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E399-8CB3-62DA-4EB0-3D0B3B70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4E297-78E7-C32F-8A96-F46A465F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F7A9-30B9-9EB1-A087-CE549C10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6EC4-32FF-D0B5-36B0-6B192C38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1705-D345-3588-1354-12FC8BD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099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F40D8-065F-B8FA-70CC-B5F831DF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7D509-C82B-937E-9911-C61E4E2C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7690-7423-8054-C39F-D5B8A09C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CF7C-8C4D-FDFF-B43D-B163A97B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C524-4976-EF9F-2038-9B61B5A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518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689-530E-C19C-3D4F-70EB5E6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C028-1CD8-C125-E45F-28F9E6F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34FD-7BC0-2C90-326E-1A497A9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522-251F-63CA-906A-2A5A94B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284B-85BF-BC17-B1AF-E6639250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174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3593-7A22-FB78-11A1-62539A51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1A63-60C0-82B9-737A-00D47141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71ED-93E5-7D1D-CFDE-CFC2DAED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2051-86B8-7A3D-0C98-DA278CCF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9682-BFA6-1F10-C192-5C4E853A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60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B690-5704-2E3B-2A97-DC7770CB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E762-9937-FAAE-1650-51D85FD5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D15C-CE9A-9F07-F195-E9EA5E14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B9522-ED96-BB3F-A117-A5D4526B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C84B-AE8D-65B6-C0A9-9FDED56E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6D751-4022-E903-58F1-92860EE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3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EFD-BB7D-30A8-716F-03A902CC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896B-CBAB-8B70-21FB-8AE700FC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CA0D-2715-4272-C03B-9DC158F19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6CC61-E73F-6977-583F-3F59923F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C145D-98B9-0DDE-79DD-84AFEE493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100F2-9EB3-B628-C780-CE6E0EF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8B98-3F4D-8F67-AB5F-7A5E425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CFB35-3065-00A0-47D6-8DE9ED8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162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9DA6-ABF5-3E79-6B25-8118198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ADB1C-FFBE-F42D-D8C6-A2675103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DA08-B2EE-4EB5-DD8F-87A3F86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F6F93-0A85-C4E7-0AB1-28192784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7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BFCA-CE6A-EEFA-B36D-26F3ABEF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2435F-9998-052B-103A-69EC6E15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46F0B-5F82-F486-BB52-42FEFE9F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2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CA92-D6BE-F76A-5FA6-FE19FE48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EB01-B44B-7D0D-9C59-BB412AE4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B9EE8-9898-8D76-C24C-4150B263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88C1-0D31-1306-C669-79B42050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0E91-5705-CFC4-7ED3-CC1DF72A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BE3B-0E5E-1CAB-6E79-928C47E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341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0DC-0915-BFE0-BF3D-86CE7AE8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CF52C-F2E7-4477-E9D1-9468BDEC9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8946-D29B-3B17-DD72-C2D9BFF8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9E87-B4D1-075E-9DEF-1D35F05E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A9875-3AEF-919D-2894-45B10E2F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8F66-3A85-D84E-F9A8-E62E1240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78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164E5-AA72-2CB4-E57B-AC1B81A5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9E6BB-3E41-BBAB-7C36-CF4D7E92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2CD5-3261-147E-D52A-DA7019C3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DF08-149F-468F-A1D4-47F3A51E89A9}" type="datetimeFigureOut">
              <a:rPr lang="en-DK" smtClean="0"/>
              <a:t>06/05/2022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C955-CC8B-F8AA-8ACE-8DC2EFC95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6FFE-EA65-AEFB-A42F-3B199463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27D9-68CA-41CC-A697-9F20CFEE6E0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88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4361-44F1-4EBF-B8F7-7EE98AED6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q-AL" dirty="0"/>
              <a:t>Intro në python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705DA-01C1-B9DC-FEF7-B387CC5C7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q-AL" dirty="0"/>
              <a:t>06 Maj 2022 </a:t>
            </a:r>
          </a:p>
          <a:p>
            <a:r>
              <a:rPr lang="sq-AL" dirty="0"/>
              <a:t>Ledian Selimaj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2068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AC434-1FCB-5E5E-1AEF-FF2D0E3E37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477" y="1372707"/>
            <a:ext cx="1389046" cy="1389046"/>
          </a:xfrm>
          <a:prstGeom prst="ellipse">
            <a:avLst/>
          </a:prstGeom>
          <a:ln w="9525">
            <a:solidFill>
              <a:srgbClr val="004619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26D75-79CB-34A9-4ADA-560C5266B1B8}"/>
              </a:ext>
            </a:extLst>
          </p:cNvPr>
          <p:cNvSpPr txBox="1"/>
          <p:nvPr/>
        </p:nvSpPr>
        <p:spPr>
          <a:xfrm>
            <a:off x="4853709" y="985276"/>
            <a:ext cx="2484582" cy="3050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ea typeface="Tahoma" panose="020B0604030504040204" pitchFamily="34" charset="0"/>
                <a:cs typeface="Arial" panose="020B0604020202020204" pitchFamily="34" charset="0"/>
              </a:rPr>
              <a:t>Ledian Selimaj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6789D1-2796-257A-EED8-56FDE877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14" y="3918808"/>
            <a:ext cx="954800" cy="6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1" descr="File:Nordea.svg - Wikimedia Commons">
            <a:extLst>
              <a:ext uri="{FF2B5EF4-FFF2-40B4-BE49-F238E27FC236}">
                <a16:creationId xmlns:a16="http://schemas.microsoft.com/office/drawing/2014/main" id="{03C35A5B-2151-7E4C-BA66-35F22437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23" y="4588978"/>
            <a:ext cx="855386" cy="18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3" descr="MCE Deepwater Development | Advisory Board | MCEDD">
            <a:extLst>
              <a:ext uri="{FF2B5EF4-FFF2-40B4-BE49-F238E27FC236}">
                <a16:creationId xmlns:a16="http://schemas.microsoft.com/office/drawing/2014/main" id="{533C32D9-AC74-B517-5394-B1AE9E9B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14" y="5104666"/>
            <a:ext cx="833477" cy="1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5" descr="File:Danske Bank logo.svg - Wikimedia Commons">
            <a:extLst>
              <a:ext uri="{FF2B5EF4-FFF2-40B4-BE49-F238E27FC236}">
                <a16:creationId xmlns:a16="http://schemas.microsoft.com/office/drawing/2014/main" id="{8E6EA240-E2FA-FA65-37AC-46D9F815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14" y="5605844"/>
            <a:ext cx="1075250" cy="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1" descr="File:Siemens AG logo.svg - Wikimedia Commons">
            <a:extLst>
              <a:ext uri="{FF2B5EF4-FFF2-40B4-BE49-F238E27FC236}">
                <a16:creationId xmlns:a16="http://schemas.microsoft.com/office/drawing/2014/main" id="{1D3ACB40-2687-021C-5826-F3714B5A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14" y="3659589"/>
            <a:ext cx="966951" cy="15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A337F-B507-C07A-9CA3-2EDAA9D8D601}"/>
              </a:ext>
            </a:extLst>
          </p:cNvPr>
          <p:cNvCxnSpPr>
            <a:cxnSpLocks/>
          </p:cNvCxnSpPr>
          <p:nvPr/>
        </p:nvCxnSpPr>
        <p:spPr>
          <a:xfrm>
            <a:off x="1872639" y="3198411"/>
            <a:ext cx="3253543" cy="0"/>
          </a:xfrm>
          <a:prstGeom prst="line">
            <a:avLst/>
          </a:prstGeom>
          <a:ln w="158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3DF57-B5BA-C95A-6B20-543D1F7095EE}"/>
              </a:ext>
            </a:extLst>
          </p:cNvPr>
          <p:cNvSpPr txBox="1"/>
          <p:nvPr/>
        </p:nvSpPr>
        <p:spPr>
          <a:xfrm>
            <a:off x="7456010" y="2873294"/>
            <a:ext cx="2484582" cy="3050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sq-AL" sz="2000" dirty="0"/>
              <a:t>Eksperienca 10</a:t>
            </a:r>
            <a:r>
              <a:rPr lang="en-US" sz="2000" dirty="0"/>
              <a:t>+v</a:t>
            </a:r>
            <a:endParaRPr lang="en-GB" sz="14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6D1AD3-0244-3FA4-A82A-1A315842492A}"/>
              </a:ext>
            </a:extLst>
          </p:cNvPr>
          <p:cNvCxnSpPr>
            <a:cxnSpLocks/>
          </p:cNvCxnSpPr>
          <p:nvPr/>
        </p:nvCxnSpPr>
        <p:spPr>
          <a:xfrm>
            <a:off x="7071530" y="3198411"/>
            <a:ext cx="3253543" cy="0"/>
          </a:xfrm>
          <a:prstGeom prst="line">
            <a:avLst/>
          </a:prstGeom>
          <a:ln w="158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2B39C6-C0D8-5F4A-6836-CA77EB6240AF}"/>
              </a:ext>
            </a:extLst>
          </p:cNvPr>
          <p:cNvSpPr txBox="1"/>
          <p:nvPr/>
        </p:nvSpPr>
        <p:spPr>
          <a:xfrm>
            <a:off x="2251408" y="2873294"/>
            <a:ext cx="2484582" cy="3050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 err="1"/>
              <a:t>Edukimi</a:t>
            </a:r>
            <a:endParaRPr lang="en-GB" sz="14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8C015-1DE7-FC00-222A-C0AC6168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70" y="3659589"/>
            <a:ext cx="650458" cy="94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600E03-9F14-E378-C0FC-628B2527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13" y="5042246"/>
            <a:ext cx="1449772" cy="7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1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783E-C92F-0006-5CBA-0A59C93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58D9-3578-93B0-6E2A-1D625876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  <a:r>
              <a:rPr lang="sq-AL" dirty="0"/>
              <a:t> grupit</a:t>
            </a:r>
          </a:p>
          <a:p>
            <a:pPr lvl="1"/>
            <a:r>
              <a:rPr lang="sq-AL" dirty="0"/>
              <a:t>Edukimi dhe eksperienca</a:t>
            </a:r>
          </a:p>
          <a:p>
            <a:pPr lvl="1"/>
            <a:r>
              <a:rPr lang="sq-AL" dirty="0"/>
              <a:t>Pse python?</a:t>
            </a:r>
          </a:p>
          <a:p>
            <a:pPr lvl="1"/>
            <a:r>
              <a:rPr lang="sq-AL" dirty="0"/>
              <a:t>Pritshmëritë nga kursi</a:t>
            </a:r>
            <a:endParaRPr lang="en-US" dirty="0"/>
          </a:p>
          <a:p>
            <a:r>
              <a:rPr lang="en-US" dirty="0"/>
              <a:t>Intro </a:t>
            </a:r>
            <a:r>
              <a:rPr lang="sq-AL" dirty="0"/>
              <a:t>të python</a:t>
            </a:r>
          </a:p>
          <a:p>
            <a:pPr lvl="1"/>
            <a:r>
              <a:rPr lang="sq-AL" dirty="0"/>
              <a:t>Veçantitë</a:t>
            </a:r>
          </a:p>
          <a:p>
            <a:r>
              <a:rPr lang="sq-AL" dirty="0"/>
              <a:t>Intro në jupyter notebooks</a:t>
            </a:r>
          </a:p>
          <a:p>
            <a:pPr lvl="1"/>
            <a:r>
              <a:rPr lang="sq-AL" dirty="0"/>
              <a:t>Instalimi i Anaconda</a:t>
            </a:r>
          </a:p>
          <a:p>
            <a:pPr lvl="1"/>
            <a:r>
              <a:rPr lang="sq-AL" dirty="0"/>
              <a:t>Navigimi dhe kodim bazik </a:t>
            </a:r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5067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5B2D-2B28-0A70-0F10-8FB47B06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Ushtrime	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F9E8-FA51-34AB-4EF4-7E582E71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Instalimi i Anaconda</a:t>
            </a:r>
          </a:p>
          <a:p>
            <a:pPr lvl="1"/>
            <a:r>
              <a:rPr lang="sq-AL" dirty="0"/>
              <a:t>Krijimi environment </a:t>
            </a:r>
          </a:p>
          <a:p>
            <a:pPr lvl="1"/>
            <a:r>
              <a:rPr lang="sq-AL" dirty="0"/>
              <a:t>Instalim package</a:t>
            </a:r>
          </a:p>
          <a:p>
            <a:pPr lvl="1"/>
            <a:r>
              <a:rPr lang="sq-AL" dirty="0"/>
              <a:t>Launch jupyter</a:t>
            </a:r>
          </a:p>
          <a:p>
            <a:r>
              <a:rPr lang="sq-AL" dirty="0"/>
              <a:t>Jupyter</a:t>
            </a:r>
          </a:p>
          <a:p>
            <a:pPr lvl="1"/>
            <a:r>
              <a:rPr lang="sq-AL" dirty="0"/>
              <a:t>Cell, Kernel, Markdown</a:t>
            </a:r>
          </a:p>
          <a:p>
            <a:pPr lvl="1"/>
            <a:r>
              <a:rPr lang="sq-AL" dirty="0"/>
              <a:t>Import package</a:t>
            </a:r>
          </a:p>
          <a:p>
            <a:pPr lvl="1"/>
            <a:r>
              <a:rPr lang="sq-AL" dirty="0"/>
              <a:t>Print</a:t>
            </a:r>
            <a:endParaRPr lang="en-US" dirty="0"/>
          </a:p>
          <a:p>
            <a:pPr lvl="1"/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operacione</a:t>
            </a:r>
            <a:r>
              <a:rPr lang="en-US" dirty="0"/>
              <a:t> </a:t>
            </a:r>
            <a:r>
              <a:rPr lang="en-US" dirty="0" err="1"/>
              <a:t>bazike</a:t>
            </a:r>
            <a:endParaRPr lang="sq-AL" dirty="0"/>
          </a:p>
          <a:p>
            <a:pPr lvl="1"/>
            <a:endParaRPr lang="sq-AL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509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3DBA-88D7-5BCF-F245-FEDF79EA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8B0F-A63B-617E-AE1A-C4EBCECC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time</a:t>
            </a:r>
          </a:p>
          <a:p>
            <a:pPr lvl="1"/>
            <a:r>
              <a:rPr lang="en-US" dirty="0"/>
              <a:t>import pandas as pd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DK" dirty="0"/>
              <a:t>2 + 2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print("cats")</a:t>
            </a:r>
          </a:p>
          <a:p>
            <a:pPr lvl="1"/>
            <a:r>
              <a:rPr lang="en-US" dirty="0"/>
              <a:t>"cheese“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457200" lvl="1" indent="0">
              <a:buNone/>
            </a:pPr>
            <a:r>
              <a:rPr lang="en-US" dirty="0"/>
              <a:t>	 print("cats")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457200" lvl="1" indent="0">
              <a:buNone/>
            </a:pPr>
            <a:r>
              <a:rPr lang="en-US" dirty="0"/>
              <a:t>    	</a:t>
            </a:r>
            <a:r>
              <a:rPr lang="en-US" dirty="0" err="1"/>
              <a:t>time.sleep</a:t>
            </a:r>
            <a:r>
              <a:rPr lang="en-US" dirty="0"/>
              <a:t>(1)</a:t>
            </a:r>
          </a:p>
          <a:p>
            <a:pPr marL="457200" lvl="1" indent="0">
              <a:buNone/>
            </a:pPr>
            <a:r>
              <a:rPr lang="en-US" dirty="0"/>
              <a:t>    	print("cats")</a:t>
            </a:r>
          </a:p>
          <a:p>
            <a:r>
              <a:rPr lang="en-US" dirty="0" err="1"/>
              <a:t>a,b</a:t>
            </a:r>
            <a:r>
              <a:rPr lang="en-US" dirty="0"/>
              <a:t> = </a:t>
            </a:r>
            <a:r>
              <a:rPr lang="en-US" dirty="0" err="1"/>
              <a:t>b,a</a:t>
            </a:r>
            <a:endParaRPr lang="en-US" dirty="0"/>
          </a:p>
          <a:p>
            <a:r>
              <a:rPr lang="en-US" dirty="0"/>
              <a:t>for x in range(0,5):</a:t>
            </a:r>
          </a:p>
          <a:p>
            <a:pPr marL="457200" lvl="1" indent="0">
              <a:buNone/>
            </a:pPr>
            <a:r>
              <a:rPr lang="en-US" dirty="0"/>
              <a:t>print(x)</a:t>
            </a:r>
          </a:p>
          <a:p>
            <a:r>
              <a:rPr lang="en-US" dirty="0"/>
              <a:t>def hello(name): </a:t>
            </a:r>
          </a:p>
          <a:p>
            <a:pPr marL="457200" lvl="1" indent="0">
              <a:buNone/>
            </a:pPr>
            <a:r>
              <a:rPr lang="en-US" dirty="0"/>
              <a:t>return ("Hello " + name)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022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C88-B8B2-F426-F1D4-9D2F5963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F7AE-0C40-A3C7-37B9-826C09F5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function1():</a:t>
            </a:r>
          </a:p>
          <a:p>
            <a:pPr marL="0" indent="0">
              <a:buNone/>
            </a:pPr>
            <a:r>
              <a:rPr lang="en-US" dirty="0"/>
              <a:t>	print("dogs")</a:t>
            </a:r>
          </a:p>
          <a:p>
            <a:pPr marL="0" indent="0">
              <a:buNone/>
            </a:pPr>
            <a:r>
              <a:rPr lang="en-US" dirty="0"/>
              <a:t>def function2():</a:t>
            </a:r>
          </a:p>
          <a:p>
            <a:pPr marL="0" indent="0">
              <a:buNone/>
            </a:pPr>
            <a:r>
              <a:rPr lang="en-US" dirty="0"/>
              <a:t>    print("cheese")</a:t>
            </a:r>
          </a:p>
          <a:p>
            <a:pPr marL="0" indent="0">
              <a:buNone/>
            </a:pPr>
            <a:r>
              <a:rPr lang="en-US" dirty="0"/>
              <a:t>function1()</a:t>
            </a:r>
          </a:p>
          <a:p>
            <a:pPr marL="0" indent="0">
              <a:buNone/>
            </a:pPr>
            <a:r>
              <a:rPr lang="en-US" dirty="0"/>
              <a:t>function2()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4964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181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në python</vt:lpstr>
      <vt:lpstr>PowerPoint Presentation</vt:lpstr>
      <vt:lpstr>Agenda</vt:lpstr>
      <vt:lpstr>Ushtrime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në python</dc:title>
  <dc:creator>Ledian Selimaj</dc:creator>
  <cp:lastModifiedBy>Ledian Selimaj</cp:lastModifiedBy>
  <cp:revision>2</cp:revision>
  <dcterms:created xsi:type="dcterms:W3CDTF">2022-05-06T13:34:31Z</dcterms:created>
  <dcterms:modified xsi:type="dcterms:W3CDTF">2022-05-09T11:00:22Z</dcterms:modified>
</cp:coreProperties>
</file>