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722-EE72-4A61-B658-8F273D8A988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A912-CA14-42BB-A279-7F6939D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722-EE72-4A61-B658-8F273D8A988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A912-CA14-42BB-A279-7F6939D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722-EE72-4A61-B658-8F273D8A988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A912-CA14-42BB-A279-7F6939D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722-EE72-4A61-B658-8F273D8A988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A912-CA14-42BB-A279-7F6939D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722-EE72-4A61-B658-8F273D8A988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A912-CA14-42BB-A279-7F6939D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0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722-EE72-4A61-B658-8F273D8A988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A912-CA14-42BB-A279-7F6939D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2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722-EE72-4A61-B658-8F273D8A988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A912-CA14-42BB-A279-7F6939D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4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722-EE72-4A61-B658-8F273D8A988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A912-CA14-42BB-A279-7F6939D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8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722-EE72-4A61-B658-8F273D8A988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A912-CA14-42BB-A279-7F6939D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722-EE72-4A61-B658-8F273D8A988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A912-CA14-42BB-A279-7F6939D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D722-EE72-4A61-B658-8F273D8A988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A912-CA14-42BB-A279-7F6939D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D722-EE72-4A61-B658-8F273D8A988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A912-CA14-42BB-A279-7F6939DBA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Tokyo_Metro_sta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List_of_Tokyo_Metro_statio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Coursera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Coursera IBM Data Science Certification</a:t>
            </a:r>
          </a:p>
          <a:p>
            <a:r>
              <a:rPr lang="fr-FR" sz="4400" dirty="0" smtClean="0"/>
              <a:t>Dinh-Dung Le</a:t>
            </a:r>
          </a:p>
          <a:p>
            <a:r>
              <a:rPr lang="fr-FR" dirty="0" smtClean="0"/>
              <a:t>2020.03.08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3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89" y="138703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</a:t>
            </a:r>
            <a:r>
              <a:rPr lang="en-US" b="1" dirty="0" smtClean="0"/>
              <a:t>. Implementation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966029" y="1348181"/>
            <a:ext cx="2390775" cy="962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1021" y="701850"/>
            <a:ext cx="8710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Perform clustering on the data by using k-means </a:t>
            </a:r>
            <a:r>
              <a:rPr lang="en-US" sz="2400" dirty="0" smtClean="0"/>
              <a:t>clustering (K = 3)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19" y="1506027"/>
            <a:ext cx="5457825" cy="61912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592569" y="2125152"/>
            <a:ext cx="49434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0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112577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</a:t>
            </a:r>
            <a:r>
              <a:rPr lang="en-US" b="1" dirty="0" smtClean="0"/>
              <a:t>. Discussion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6503" y="931817"/>
            <a:ext cx="102674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results of the exploratory data analysis and clustering are summarized follow:</a:t>
            </a:r>
          </a:p>
          <a:p>
            <a:pPr marL="342900" lvl="0" indent="-342900" algn="just">
              <a:buFont typeface="Times New Roman" panose="02020603050405020304" pitchFamily="18" charset="0"/>
              <a:buChar char="•"/>
            </a:pPr>
            <a:r>
              <a:rPr lang="en-US" sz="2400" dirty="0"/>
              <a:t>It is clear that Japanese restaurant is popular in all stations.</a:t>
            </a:r>
          </a:p>
          <a:p>
            <a:pPr marL="342900" lvl="0" indent="-342900" algn="just">
              <a:buFont typeface="Times New Roman" panose="02020603050405020304" pitchFamily="18" charset="0"/>
              <a:buChar char="•"/>
            </a:pPr>
            <a:r>
              <a:rPr lang="en-US" sz="2400" dirty="0"/>
              <a:t>We can found some foreign restaurant such as Chinese restaurants, Italian restaurants, French restaurant in the stations of Cluster 1.  Cluster 1 consists of main stations in the central of Tokyo. </a:t>
            </a:r>
          </a:p>
          <a:p>
            <a:pPr marL="342900" lvl="0" indent="-342900" algn="just">
              <a:buFont typeface="Times New Roman" panose="02020603050405020304" pitchFamily="18" charset="0"/>
              <a:buChar char="•"/>
            </a:pPr>
            <a:r>
              <a:rPr lang="en-US" sz="2400" dirty="0"/>
              <a:t>The Cluster 2 consists of medium stations in Tokyo. Some foreign restaurant located here. </a:t>
            </a:r>
          </a:p>
          <a:p>
            <a:pPr marL="342900" lvl="0" indent="-342900" algn="just">
              <a:buFont typeface="Times New Roman" panose="02020603050405020304" pitchFamily="18" charset="0"/>
              <a:buChar char="•"/>
            </a:pPr>
            <a:r>
              <a:rPr lang="en-US" sz="2400" dirty="0"/>
              <a:t>The Cluster 3 consists of small stations and outside Tokyo. </a:t>
            </a:r>
          </a:p>
        </p:txBody>
      </p:sp>
    </p:spTree>
    <p:extLst>
      <p:ext uri="{BB962C8B-B14F-4D97-AF65-F5344CB8AC3E}">
        <p14:creationId xmlns:p14="http://schemas.microsoft.com/office/powerpoint/2010/main" val="258864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112577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5</a:t>
            </a:r>
            <a:r>
              <a:rPr lang="en-US" b="1" dirty="0" smtClean="0"/>
              <a:t>. </a:t>
            </a:r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6503" y="931817"/>
            <a:ext cx="102674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According to this analysis, cluster 1 station will provide most competition for an upcoming restaurant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Some </a:t>
            </a:r>
            <a:r>
              <a:rPr lang="en-US" sz="2400" dirty="0"/>
              <a:t>drawbacks of this analysis are the clustering is completely based on the most common venues obtained from Foursquare data. 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Since </a:t>
            </a:r>
            <a:r>
              <a:rPr lang="en-US" sz="2400" dirty="0"/>
              <a:t>land price, number of potential customers, benefits and drawbacks of station with type underground or on ground, could all play a major role and thus, this analysis is definitely far from being conclusory. </a:t>
            </a:r>
          </a:p>
        </p:txBody>
      </p:sp>
    </p:spTree>
    <p:extLst>
      <p:ext uri="{BB962C8B-B14F-4D97-AF65-F5344CB8AC3E}">
        <p14:creationId xmlns:p14="http://schemas.microsoft.com/office/powerpoint/2010/main" val="58803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07" y="461554"/>
            <a:ext cx="6779236" cy="4754881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33994" y="5372555"/>
            <a:ext cx="10515600" cy="6886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112577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 Introduction/Business </a:t>
            </a:r>
            <a:r>
              <a:rPr lang="en-US" b="1" dirty="0"/>
              <a:t>Problem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132052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 used to live in Japan 3 years and really impressed by the convenience of the railway system</a:t>
            </a:r>
            <a:r>
              <a:rPr lang="en-US" sz="3200" dirty="0" smtClean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1045028" y="728147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1.1 Introduction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3" y="2455817"/>
            <a:ext cx="5082160" cy="297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62" y="2451870"/>
            <a:ext cx="5301466" cy="29829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69834" y="5438949"/>
            <a:ext cx="1039079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It is the scenes that plays out each weekday morning across Tokyo. Suit-clad office workers, gaggles of schoolchildren, and other travelers gamely wend their way through the city’s sprawling rail stations.</a:t>
            </a:r>
          </a:p>
        </p:txBody>
      </p:sp>
    </p:spTree>
    <p:extLst>
      <p:ext uri="{BB962C8B-B14F-4D97-AF65-F5344CB8AC3E}">
        <p14:creationId xmlns:p14="http://schemas.microsoft.com/office/powerpoint/2010/main" val="273985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112577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 Introduction/Business </a:t>
            </a:r>
            <a:r>
              <a:rPr lang="en-US" b="1" dirty="0"/>
              <a:t>Problem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1320528"/>
            <a:ext cx="10515600" cy="164909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Tokyo is home to the world’s busiest train stations, with the capital’s rail operators handling a combined 13 billion passenger trips annually.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In this project, I will try to use Data Science techniques to </a:t>
            </a:r>
            <a:r>
              <a:rPr lang="en-US" sz="2400" b="1" dirty="0"/>
              <a:t>investigate about the prospects of restaurant at station in Tokyo, Japan</a:t>
            </a:r>
            <a:r>
              <a:rPr lang="en-US" sz="2400" dirty="0"/>
              <a:t>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flipH="1">
            <a:off x="1045028" y="728147"/>
            <a:ext cx="563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1.2 Problem to be resolved: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045028" y="3075107"/>
            <a:ext cx="563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1.3 Interested Audience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781420"/>
            <a:ext cx="102129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 believe the methodology, tools and strategy used in this project is relevant for a person or entity considering moving to Tokyo and want to find their country’s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Likewise, it can be helpful approach to explore the opening of a new business. The use of </a:t>
            </a:r>
            <a:r>
              <a:rPr lang="en-US" sz="2400" dirty="0" err="1" smtClean="0"/>
              <a:t>FourSquare</a:t>
            </a:r>
            <a:r>
              <a:rPr lang="en-US" sz="2400" dirty="0" smtClean="0"/>
              <a:t> data and mapping techniques combined with data analysis will help resolve the key questions arisen.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Lastly, this project is a good practical case for a person developing Data Science skills.</a:t>
            </a:r>
          </a:p>
        </p:txBody>
      </p:sp>
    </p:spTree>
    <p:extLst>
      <p:ext uri="{BB962C8B-B14F-4D97-AF65-F5344CB8AC3E}">
        <p14:creationId xmlns:p14="http://schemas.microsoft.com/office/powerpoint/2010/main" val="377423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112577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 Data using in this project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1320528"/>
            <a:ext cx="10515600" cy="164909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/>
              <a:t>Geodata</a:t>
            </a:r>
            <a:r>
              <a:rPr lang="en-US" sz="2400" dirty="0" smtClean="0"/>
              <a:t> for railway stations in central Tokyo with venues established using Foursquare. 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 smtClean="0"/>
              <a:t>List of metro train stations is at: </a:t>
            </a:r>
            <a:r>
              <a:rPr lang="en-US" sz="2400" b="1" dirty="0" smtClean="0">
                <a:hlinkClick r:id="rId2"/>
              </a:rPr>
              <a:t>https://en.wikipedia.org/wiki/List_of_Tokyo_Metro_stations</a:t>
            </a:r>
            <a:endParaRPr lang="en-US" sz="2400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flipH="1">
            <a:off x="1045028" y="728147"/>
            <a:ext cx="563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2.1 Data Requirements: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175656" y="3113911"/>
            <a:ext cx="760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2.2 Data Sources, Data Processing and Tools used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781420"/>
            <a:ext cx="10212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Tokyo data and map is to be created with use of </a:t>
            </a:r>
            <a:r>
              <a:rPr lang="en-US" sz="2400" dirty="0" err="1" smtClean="0"/>
              <a:t>Nominatim</a:t>
            </a:r>
            <a:r>
              <a:rPr lang="en-US" sz="2400" dirty="0" smtClean="0"/>
              <a:t> , Foursquare and Folium mapping.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List of railway stations and Wards in Tokyo is collected using </a:t>
            </a:r>
            <a:r>
              <a:rPr lang="en-US" sz="2400" dirty="0" err="1" smtClean="0"/>
              <a:t>BeautifulSoup</a:t>
            </a:r>
            <a:r>
              <a:rPr 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170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112577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Methodology</a:t>
            </a:r>
            <a:r>
              <a:rPr lang="en-US" dirty="0"/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5028" y="985969"/>
            <a:ext cx="1021297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Web scraping Wikipedia page for </a:t>
            </a:r>
            <a:r>
              <a:rPr lang="en-US" sz="2400" dirty="0" smtClean="0"/>
              <a:t>stations </a:t>
            </a:r>
            <a:r>
              <a:rPr lang="en-US" sz="2400" dirty="0"/>
              <a:t>list 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Get latitude and longitude coordinates using </a:t>
            </a:r>
            <a:r>
              <a:rPr lang="en-US" sz="2400" dirty="0" smtClean="0"/>
              <a:t>Geocoder.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Foursquare API to get venue </a:t>
            </a:r>
            <a:r>
              <a:rPr lang="en-US" sz="2400" dirty="0" smtClean="0"/>
              <a:t>data.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Perform clustering on the data by using k-means </a:t>
            </a:r>
            <a:r>
              <a:rPr lang="en-US" sz="2400" dirty="0" smtClean="0"/>
              <a:t>clustering.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Visualize the clusters in a map using </a:t>
            </a:r>
            <a:r>
              <a:rPr lang="en-US" sz="2400" dirty="0" smtClean="0"/>
              <a:t>Folium.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180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112577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</a:t>
            </a:r>
            <a:r>
              <a:rPr lang="en-US" b="1" dirty="0" smtClean="0"/>
              <a:t>. Implementation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4696" y="724711"/>
            <a:ext cx="102129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Web scraping Wikipedia page for </a:t>
            </a:r>
            <a:r>
              <a:rPr lang="en-US" sz="2400" dirty="0" smtClean="0"/>
              <a:t>stations list: </a:t>
            </a:r>
            <a:r>
              <a:rPr lang="en-US" sz="2400" dirty="0"/>
              <a:t>collect information about the railway station in central </a:t>
            </a:r>
            <a:r>
              <a:rPr lang="en-US" sz="2400" dirty="0" smtClean="0"/>
              <a:t>Tokyo</a:t>
            </a:r>
            <a:r>
              <a:rPr lang="en-US" sz="2400" dirty="0"/>
              <a:t> </a:t>
            </a:r>
            <a:r>
              <a:rPr lang="en-US" sz="2400" dirty="0" smtClean="0"/>
              <a:t>using </a:t>
            </a:r>
            <a:r>
              <a:rPr lang="en-US" sz="2400" dirty="0"/>
              <a:t>the </a:t>
            </a:r>
            <a:r>
              <a:rPr lang="en-US" sz="2400" dirty="0" err="1"/>
              <a:t>BeautifulSoup</a:t>
            </a:r>
            <a:r>
              <a:rPr lang="en-US" sz="2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6" y="3395593"/>
            <a:ext cx="6227405" cy="2829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3197361"/>
            <a:ext cx="4638675" cy="30765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2406" y="6225008"/>
            <a:ext cx="578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Yu Mincho" panose="02020400000000000000" pitchFamily="18" charset="-128"/>
                <a:hlinkClick r:id="rId4"/>
              </a:rPr>
              <a:t>https://en.wikipedia.org/wiki/List_of_Tokyo_Metro_stations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442199" y="2255313"/>
            <a:ext cx="49244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8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112577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</a:t>
            </a:r>
            <a:r>
              <a:rPr lang="en-US" b="1" dirty="0" smtClean="0"/>
              <a:t>. Implementation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4696" y="724711"/>
            <a:ext cx="102129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Get latitude and longitude coordinates using Geocoder.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78" y="1237026"/>
            <a:ext cx="4966471" cy="211469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8471127" y="674373"/>
            <a:ext cx="3609975" cy="275272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876312" y="3605349"/>
            <a:ext cx="4657452" cy="3037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4391780"/>
            <a:ext cx="4545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</a:t>
            </a:r>
            <a:r>
              <a:rPr lang="en-US" sz="2400" dirty="0" err="1"/>
              <a:t>Nominatim</a:t>
            </a:r>
            <a:r>
              <a:rPr lang="en-US" sz="2400" dirty="0"/>
              <a:t> and Folium to show the stations and ward in the map of </a:t>
            </a:r>
            <a:r>
              <a:rPr lang="en-US" sz="2400" dirty="0" smtClean="0"/>
              <a:t>Tokyo.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467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112577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</a:t>
            </a:r>
            <a:r>
              <a:rPr lang="en-US" b="1" dirty="0" smtClean="0"/>
              <a:t>. Implementation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4696" y="724711"/>
            <a:ext cx="102129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Foursquare API to get venue data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195353" y="3515949"/>
            <a:ext cx="7378337" cy="291968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6364" y="1413323"/>
            <a:ext cx="5448300" cy="101917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4080918" y="2484426"/>
            <a:ext cx="5667375" cy="923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1086" y="4214430"/>
            <a:ext cx="2960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9580 venues from Foursquare.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188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112577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</a:t>
            </a:r>
            <a:r>
              <a:rPr lang="en-US" b="1" dirty="0" smtClean="0"/>
              <a:t>. Implementation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51472" y="658858"/>
            <a:ext cx="3076575" cy="306705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685211" y="244342"/>
            <a:ext cx="7506789" cy="2873328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919796" y="3249435"/>
            <a:ext cx="5809163" cy="35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0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601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Yu Mincho</vt:lpstr>
      <vt:lpstr>Arial</vt:lpstr>
      <vt:lpstr>Calibri</vt:lpstr>
      <vt:lpstr>Calibri Light</vt:lpstr>
      <vt:lpstr>Times New Roman</vt:lpstr>
      <vt:lpstr>Office Theme</vt:lpstr>
      <vt:lpstr>Coursera Capstone project</vt:lpstr>
      <vt:lpstr>1. Introduction/Business Problem </vt:lpstr>
      <vt:lpstr>1. Introduction/Business Problem </vt:lpstr>
      <vt:lpstr>2. Data using in this project </vt:lpstr>
      <vt:lpstr>3. Methodology </vt:lpstr>
      <vt:lpstr>4. Implementation</vt:lpstr>
      <vt:lpstr>4. Implementation</vt:lpstr>
      <vt:lpstr>4. Implementation</vt:lpstr>
      <vt:lpstr>4. Implementation</vt:lpstr>
      <vt:lpstr>4. Implementation</vt:lpstr>
      <vt:lpstr>4. Discussion</vt:lpstr>
      <vt:lpstr>5. 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Le Dinh Dung</dc:creator>
  <cp:lastModifiedBy>Le Dinh Dung</cp:lastModifiedBy>
  <cp:revision>9</cp:revision>
  <dcterms:created xsi:type="dcterms:W3CDTF">2020-03-08T09:24:18Z</dcterms:created>
  <dcterms:modified xsi:type="dcterms:W3CDTF">2020-03-09T15:09:04Z</dcterms:modified>
</cp:coreProperties>
</file>