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74" r:id="rId2"/>
    <p:sldId id="275" r:id="rId3"/>
    <p:sldId id="276" r:id="rId4"/>
    <p:sldId id="258" r:id="rId5"/>
    <p:sldId id="263" r:id="rId6"/>
    <p:sldId id="265" r:id="rId7"/>
    <p:sldId id="267" r:id="rId8"/>
    <p:sldId id="268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1313"/>
    <a:srgbClr val="CC00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Orta Stil 2 - Vurgu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CF1AB2-1976-4502-BF36-3FF5EA218861}" styleName="Orta Stil 4 - Vurgu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46" d="100"/>
          <a:sy n="46" d="100"/>
        </p:scale>
        <p:origin x="-1310" y="-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Üstbilgi Yer Tutucusu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7DB7B2-2C78-411A-8103-50E82DC0FE42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3 Slayt Görüntüsü Yer Tutucusu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4 Not Yer Tutucusu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D231CA-1560-441A-A894-167B0604344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Alt Başlık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tr-TR" smtClean="0"/>
              <a:t>Asıl alt başlık stilini düzenlemek için tıklatın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Dikey Başlık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Dikey Metin Yer Tutucusu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4" name="3 İçerik Yer Tutucusu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5" name="4 Metin Yer Tutucusu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6" name="5 İçerik Yer Tutucusu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7" name="6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8" name="7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8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4" name="3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4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3" name="2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3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İçerik Yer Tutucusu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Resim Yer Tutucusu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3 Metin Yer Tutucusu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 smtClean="0"/>
              <a:t>Asıl metin stillerini düzenlemek için tıklatın</a:t>
            </a:r>
          </a:p>
        </p:txBody>
      </p:sp>
      <p:sp>
        <p:nvSpPr>
          <p:cNvPr id="5" name="4 Veri Yer Tutucusu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6" name="5 Altbilgi Yer Tutucusu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6 Slayt Numarası Yer Tutucusu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Başlık Yer Tutucusu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en-US"/>
          </a:p>
        </p:txBody>
      </p:sp>
      <p:sp>
        <p:nvSpPr>
          <p:cNvPr id="3" name="2 Metin Yer Tutucusu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düzenlemek için tıklatın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en-US"/>
          </a:p>
        </p:txBody>
      </p:sp>
      <p:sp>
        <p:nvSpPr>
          <p:cNvPr id="4" name="3 Veri Yer Tutucusu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7EE89A-CA82-41F7-97C7-79D9D9CB1000}" type="datetimeFigureOut">
              <a:rPr lang="en-US" smtClean="0"/>
              <a:pPr/>
              <a:t>10/22/2017</a:t>
            </a:fld>
            <a:endParaRPr lang="en-US"/>
          </a:p>
        </p:txBody>
      </p:sp>
      <p:sp>
        <p:nvSpPr>
          <p:cNvPr id="5" name="4 Altbilgi Yer Tutucusu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5 Slayt Numarası Yer Tutucusu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D5B7A2-BD11-4C9B-96E4-6D35B311CB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2.png"/><Relationship Id="rId4" Type="http://schemas.openxmlformats.org/officeDocument/2006/relationships/image" Target="../media/image34.png"/><Relationship Id="rId9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9 Dikdörtgen"/>
          <p:cNvSpPr/>
          <p:nvPr/>
        </p:nvSpPr>
        <p:spPr>
          <a:xfrm>
            <a:off x="0" y="1447800"/>
            <a:ext cx="8839200" cy="1752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10 Resim" descr="logo-small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161" y="1905000"/>
            <a:ext cx="1082039" cy="914400"/>
          </a:xfrm>
          <a:prstGeom prst="rect">
            <a:avLst/>
          </a:prstGeom>
        </p:spPr>
      </p:pic>
      <p:sp>
        <p:nvSpPr>
          <p:cNvPr id="12" name="11 Metin kutusu"/>
          <p:cNvSpPr txBox="1"/>
          <p:nvPr/>
        </p:nvSpPr>
        <p:spPr>
          <a:xfrm>
            <a:off x="3048000" y="2133600"/>
            <a:ext cx="541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rPr>
              <a:t>Company Presentation</a:t>
            </a:r>
            <a:endParaRPr lang="en-US" sz="3200" dirty="0">
              <a:solidFill>
                <a:schemeClr val="bg1">
                  <a:lumMod val="8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13 Dikdörtgen"/>
          <p:cNvSpPr/>
          <p:nvPr/>
        </p:nvSpPr>
        <p:spPr>
          <a:xfrm>
            <a:off x="1371600" y="4321314"/>
            <a:ext cx="62484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The trusted partner in USA,</a:t>
            </a:r>
          </a:p>
          <a:p>
            <a:pPr algn="ctr"/>
            <a:r>
              <a:rPr lang="en-US" sz="2000" b="1" i="1" dirty="0" smtClean="0">
                <a:latin typeface="Arial" pitchFamily="34" charset="0"/>
                <a:cs typeface="Arial" pitchFamily="34" charset="0"/>
              </a:rPr>
              <a:t> serving as a receptive service company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Dikdörtgen"/>
          <p:cNvSpPr/>
          <p:nvPr/>
        </p:nvSpPr>
        <p:spPr>
          <a:xfrm>
            <a:off x="3581400" y="2057400"/>
            <a:ext cx="502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Destination Management Company</a:t>
            </a:r>
          </a:p>
          <a:p>
            <a:pPr algn="just"/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 receptive service company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trusted partner in USA, since 1999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Headquartered in New Jersey, USA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A member of IATAN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The premiere choice for the Americas</a:t>
            </a:r>
          </a:p>
        </p:txBody>
      </p:sp>
      <p:pic>
        <p:nvPicPr>
          <p:cNvPr id="5" name="4 Resim" descr="logo-on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6" y="2514600"/>
            <a:ext cx="2568844" cy="19812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228600"/>
            <a:ext cx="8534400" cy="6400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8 Dikdörtgen"/>
          <p:cNvSpPr/>
          <p:nvPr/>
        </p:nvSpPr>
        <p:spPr>
          <a:xfrm>
            <a:off x="3581400" y="2057400"/>
            <a:ext cx="502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MICE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Event Management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Program and Content Design</a:t>
            </a:r>
          </a:p>
          <a:p>
            <a:pPr algn="just"/>
            <a:r>
              <a:rPr lang="en-US" sz="2000" dirty="0" smtClean="0">
                <a:latin typeface="Arial" pitchFamily="34" charset="0"/>
                <a:cs typeface="Arial" pitchFamily="34" charset="0"/>
              </a:rPr>
              <a:t> </a:t>
            </a: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Logistics Management</a:t>
            </a:r>
          </a:p>
          <a:p>
            <a:pPr algn="just">
              <a:buFont typeface="Arial" pitchFamily="34" charset="0"/>
              <a:buChar char="•"/>
            </a:pPr>
            <a:endParaRPr lang="en-US" sz="2000" dirty="0" smtClean="0">
              <a:latin typeface="Arial" pitchFamily="34" charset="0"/>
              <a:cs typeface="Arial" pitchFamily="34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2000" dirty="0" smtClean="0">
                <a:latin typeface="Arial" pitchFamily="34" charset="0"/>
                <a:cs typeface="Arial" pitchFamily="34" charset="0"/>
              </a:rPr>
              <a:t> Marketing and Representation </a:t>
            </a:r>
          </a:p>
        </p:txBody>
      </p:sp>
      <p:pic>
        <p:nvPicPr>
          <p:cNvPr id="5" name="4 Resim" descr="logo-on-black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56" y="2514600"/>
            <a:ext cx="2568844" cy="1981200"/>
          </a:xfrm>
          <a:prstGeom prst="rect">
            <a:avLst/>
          </a:prstGeom>
          <a:ln>
            <a:noFill/>
          </a:ln>
          <a:effectLst>
            <a:glow rad="228600">
              <a:schemeClr val="accent6">
                <a:alpha val="40000"/>
              </a:schemeClr>
            </a:glow>
            <a:outerShdw blurRad="50800" dist="38100" dir="10800000" algn="r" rotWithShape="0">
              <a:prstClr val="black">
                <a:alpha val="40000"/>
              </a:prstClr>
            </a:outerShdw>
            <a:softEdge rad="31750"/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1143000"/>
            <a:ext cx="1743075" cy="1838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57600" y="1143000"/>
            <a:ext cx="1828800" cy="188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0" y="1143000"/>
            <a:ext cx="1733550" cy="1714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810000" y="4267200"/>
            <a:ext cx="1647825" cy="1276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705600" y="4242137"/>
            <a:ext cx="1638300" cy="1476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32 Dikdörtgen"/>
          <p:cNvSpPr/>
          <p:nvPr/>
        </p:nvSpPr>
        <p:spPr>
          <a:xfrm>
            <a:off x="6553200" y="5918537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Venue Arrangements</a:t>
            </a:r>
          </a:p>
        </p:txBody>
      </p:sp>
      <p:sp>
        <p:nvSpPr>
          <p:cNvPr id="34" name="33 Dikdörtgen"/>
          <p:cNvSpPr/>
          <p:nvPr/>
        </p:nvSpPr>
        <p:spPr>
          <a:xfrm>
            <a:off x="3352800" y="5715000"/>
            <a:ext cx="2743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Accommodation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in well positioned hotels with best price</a:t>
            </a:r>
          </a:p>
        </p:txBody>
      </p:sp>
      <p:sp>
        <p:nvSpPr>
          <p:cNvPr id="35" name="34 Dikdörtgen"/>
          <p:cNvSpPr/>
          <p:nvPr/>
        </p:nvSpPr>
        <p:spPr>
          <a:xfrm>
            <a:off x="228600" y="2819400"/>
            <a:ext cx="2971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Incentive, Travel, Meetings &amp; Conferences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Event Management</a:t>
            </a:r>
          </a:p>
        </p:txBody>
      </p:sp>
      <p:sp>
        <p:nvSpPr>
          <p:cNvPr id="36" name="35 Dikdörtgen"/>
          <p:cNvSpPr/>
          <p:nvPr/>
        </p:nvSpPr>
        <p:spPr>
          <a:xfrm>
            <a:off x="3429000" y="2971800"/>
            <a:ext cx="2209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All Group Reservations</a:t>
            </a:r>
          </a:p>
        </p:txBody>
      </p:sp>
      <p:sp>
        <p:nvSpPr>
          <p:cNvPr id="37" name="36 Dikdörtgen"/>
          <p:cNvSpPr/>
          <p:nvPr/>
        </p:nvSpPr>
        <p:spPr>
          <a:xfrm>
            <a:off x="6781800" y="2895600"/>
            <a:ext cx="16002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Individual Reservations (FIT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44 Dikdörtgen"/>
          <p:cNvSpPr/>
          <p:nvPr/>
        </p:nvSpPr>
        <p:spPr>
          <a:xfrm>
            <a:off x="76200" y="5715000"/>
            <a:ext cx="3048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24-hour service consultancy before,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during and after events</a:t>
            </a:r>
          </a:p>
        </p:txBody>
      </p:sp>
      <p:pic>
        <p:nvPicPr>
          <p:cNvPr id="46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838200" y="4165937"/>
            <a:ext cx="147637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6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86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1 Başlık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SERVICES PROVIDED</a:t>
            </a:r>
            <a:endParaRPr lang="en-US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7" name="Picture 9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86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1 Başlık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SERVICES PROVIDED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2" name="31 Dikdörtgen"/>
          <p:cNvSpPr/>
          <p:nvPr/>
        </p:nvSpPr>
        <p:spPr>
          <a:xfrm>
            <a:off x="6418331" y="5791200"/>
            <a:ext cx="265553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Show and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Entertainment Tickets</a:t>
            </a:r>
          </a:p>
        </p:txBody>
      </p:sp>
      <p:sp>
        <p:nvSpPr>
          <p:cNvPr id="33" name="32 Dikdörtgen"/>
          <p:cNvSpPr/>
          <p:nvPr/>
        </p:nvSpPr>
        <p:spPr>
          <a:xfrm>
            <a:off x="4572000" y="57912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Meet and Greet Assistance</a:t>
            </a:r>
          </a:p>
        </p:txBody>
      </p:sp>
      <p:sp>
        <p:nvSpPr>
          <p:cNvPr id="34" name="33 Dikdörtgen"/>
          <p:cNvSpPr/>
          <p:nvPr/>
        </p:nvSpPr>
        <p:spPr>
          <a:xfrm>
            <a:off x="2057400" y="5830669"/>
            <a:ext cx="2514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Local Guiding,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City Tours</a:t>
            </a:r>
          </a:p>
        </p:txBody>
      </p:sp>
      <p:sp>
        <p:nvSpPr>
          <p:cNvPr id="35" name="34 Dikdörtgen"/>
          <p:cNvSpPr/>
          <p:nvPr/>
        </p:nvSpPr>
        <p:spPr>
          <a:xfrm>
            <a:off x="2133600" y="302889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Domestic Flights</a:t>
            </a:r>
          </a:p>
        </p:txBody>
      </p:sp>
      <p:sp>
        <p:nvSpPr>
          <p:cNvPr id="36" name="35 Dikdörtgen"/>
          <p:cNvSpPr/>
          <p:nvPr/>
        </p:nvSpPr>
        <p:spPr>
          <a:xfrm>
            <a:off x="4648200" y="3048000"/>
            <a:ext cx="2209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Car Services</a:t>
            </a:r>
          </a:p>
        </p:txBody>
      </p:sp>
      <p:sp>
        <p:nvSpPr>
          <p:cNvPr id="37" name="36 Dikdörtgen"/>
          <p:cNvSpPr/>
          <p:nvPr/>
        </p:nvSpPr>
        <p:spPr>
          <a:xfrm>
            <a:off x="7086601" y="2895600"/>
            <a:ext cx="1600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Motor Coach Services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048000" y="1295400"/>
            <a:ext cx="164782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276850" y="1562100"/>
            <a:ext cx="1047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934200" y="1371600"/>
            <a:ext cx="1971675" cy="133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133600" y="4124325"/>
            <a:ext cx="2219325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648200" y="4429125"/>
            <a:ext cx="1828800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7027931" y="4200525"/>
            <a:ext cx="1733550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1" name="20 Dikdörtgen"/>
          <p:cNvSpPr/>
          <p:nvPr/>
        </p:nvSpPr>
        <p:spPr>
          <a:xfrm>
            <a:off x="-381000" y="5791200"/>
            <a:ext cx="2971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Dining/Restaurant Reservations</a:t>
            </a:r>
          </a:p>
        </p:txBody>
      </p:sp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304800" y="4105275"/>
            <a:ext cx="15906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9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133350" y="1504890"/>
            <a:ext cx="23812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4" name="23 Dikdörtgen"/>
          <p:cNvSpPr/>
          <p:nvPr/>
        </p:nvSpPr>
        <p:spPr>
          <a:xfrm>
            <a:off x="228600" y="3028890"/>
            <a:ext cx="2057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Airport Transfers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324600" y="4343400"/>
            <a:ext cx="1828800" cy="166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2" name="31 Dikdörtgen"/>
          <p:cNvSpPr/>
          <p:nvPr/>
        </p:nvSpPr>
        <p:spPr>
          <a:xfrm>
            <a:off x="6400800" y="5867400"/>
            <a:ext cx="19415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Product Launch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Activities</a:t>
            </a:r>
          </a:p>
        </p:txBody>
      </p:sp>
      <p:sp>
        <p:nvSpPr>
          <p:cNvPr id="33" name="32 Dikdörtgen"/>
          <p:cNvSpPr/>
          <p:nvPr/>
        </p:nvSpPr>
        <p:spPr>
          <a:xfrm>
            <a:off x="3581400" y="5867400"/>
            <a:ext cx="1981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Celebrations &amp; Luxury Travel</a:t>
            </a:r>
          </a:p>
        </p:txBody>
      </p:sp>
      <p:sp>
        <p:nvSpPr>
          <p:cNvPr id="34" name="33 Dikdörtgen"/>
          <p:cNvSpPr/>
          <p:nvPr/>
        </p:nvSpPr>
        <p:spPr>
          <a:xfrm>
            <a:off x="457200" y="6019800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rPr>
              <a:t>Escorted groups</a:t>
            </a:r>
          </a:p>
        </p:txBody>
      </p:sp>
      <p:sp>
        <p:nvSpPr>
          <p:cNvPr id="36" name="35 Dikdörtgen"/>
          <p:cNvSpPr/>
          <p:nvPr/>
        </p:nvSpPr>
        <p:spPr>
          <a:xfrm>
            <a:off x="152400" y="2743200"/>
            <a:ext cx="3048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Special Care for 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Incentive Groups</a:t>
            </a:r>
            <a:b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</a:br>
            <a:r>
              <a:rPr lang="en-US" b="1" dirty="0" err="1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eg</a:t>
            </a:r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. Parties, collateral material...</a:t>
            </a:r>
          </a:p>
        </p:txBody>
      </p:sp>
      <p:sp>
        <p:nvSpPr>
          <p:cNvPr id="37" name="36 Dikdörtgen"/>
          <p:cNvSpPr/>
          <p:nvPr/>
        </p:nvSpPr>
        <p:spPr>
          <a:xfrm>
            <a:off x="3276600" y="2971800"/>
            <a:ext cx="26670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Special Care for</a:t>
            </a:r>
          </a:p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 Mice and Conference Congress Groups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14400" y="1066800"/>
            <a:ext cx="17049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733800" y="1219200"/>
            <a:ext cx="1590675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62000" y="4267200"/>
            <a:ext cx="1704975" cy="1647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048000" y="4572000"/>
            <a:ext cx="2762250" cy="1257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Dikdörtgen"/>
          <p:cNvSpPr/>
          <p:nvPr/>
        </p:nvSpPr>
        <p:spPr>
          <a:xfrm>
            <a:off x="6019800" y="3276600"/>
            <a:ext cx="2971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ea typeface="+mj-ea"/>
                <a:cs typeface="Arial" pitchFamily="34" charset="0"/>
              </a:rPr>
              <a:t>Team Building Activities</a:t>
            </a:r>
          </a:p>
        </p:txBody>
      </p: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705600" y="1371600"/>
            <a:ext cx="1752600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8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0" y="0"/>
            <a:ext cx="9144000" cy="86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9" name="1 Başlık"/>
          <p:cNvSpPr>
            <a:spLocks noGrp="1"/>
          </p:cNvSpPr>
          <p:nvPr>
            <p:ph type="title"/>
          </p:nvPr>
        </p:nvSpPr>
        <p:spPr>
          <a:xfrm>
            <a:off x="609600" y="76200"/>
            <a:ext cx="8153400" cy="838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SERVICES PROVIDED</a:t>
            </a:r>
            <a:endParaRPr lang="en-US" b="1" dirty="0">
              <a:solidFill>
                <a:schemeClr val="bg1"/>
              </a:solidFill>
            </a:endParaRPr>
          </a:p>
        </p:txBody>
      </p:sp>
      <p:pic>
        <p:nvPicPr>
          <p:cNvPr id="21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 flipV="1">
            <a:off x="0" y="6857999"/>
            <a:ext cx="9144000" cy="45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676650" y="2057400"/>
            <a:ext cx="1733550" cy="1685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85800" y="2133600"/>
            <a:ext cx="1971675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553200" y="2457450"/>
            <a:ext cx="1724025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133475" y="4495800"/>
            <a:ext cx="1152525" cy="1495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076700" y="4495800"/>
            <a:ext cx="1047750" cy="148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6629400" y="5029200"/>
            <a:ext cx="169545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12 Dikdörtgen"/>
          <p:cNvSpPr/>
          <p:nvPr/>
        </p:nvSpPr>
        <p:spPr>
          <a:xfrm>
            <a:off x="609600" y="3962400"/>
            <a:ext cx="21336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Excellence in Service</a:t>
            </a:r>
            <a:endParaRPr lang="en-US" sz="1400" b="1" dirty="0" smtClean="0">
              <a:solidFill>
                <a:srgbClr val="131313"/>
              </a:solidFill>
              <a:latin typeface="Kalinga" pitchFamily="34" charset="0"/>
              <a:ea typeface="+mj-ea"/>
              <a:cs typeface="Kalinga" pitchFamily="34" charset="0"/>
            </a:endParaRPr>
          </a:p>
        </p:txBody>
      </p:sp>
      <p:sp>
        <p:nvSpPr>
          <p:cNvPr id="1034" name="Rectangle 10"/>
          <p:cNvSpPr>
            <a:spLocks noChangeArrowheads="1"/>
          </p:cNvSpPr>
          <p:nvPr/>
        </p:nvSpPr>
        <p:spPr bwMode="auto">
          <a:xfrm>
            <a:off x="3460387" y="3757136"/>
            <a:ext cx="2178413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Be Innovative,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seek new ideas,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be fast </a:t>
            </a:r>
          </a:p>
        </p:txBody>
      </p:sp>
      <p:sp>
        <p:nvSpPr>
          <p:cNvPr id="15" name="14 Dikdörtgen"/>
          <p:cNvSpPr/>
          <p:nvPr/>
        </p:nvSpPr>
        <p:spPr>
          <a:xfrm>
            <a:off x="6248400" y="3810000"/>
            <a:ext cx="24384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Show unsurpassed </a:t>
            </a:r>
          </a:p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intelligence through &amp;</a:t>
            </a:r>
          </a:p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have insight to overcome </a:t>
            </a:r>
          </a:p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complex tasks </a:t>
            </a:r>
            <a:endParaRPr lang="en-US" sz="1400" b="1" dirty="0">
              <a:solidFill>
                <a:srgbClr val="131313"/>
              </a:solidFill>
              <a:latin typeface="Kalinga" pitchFamily="34" charset="0"/>
              <a:cs typeface="Kalinga" pitchFamily="34" charset="0"/>
            </a:endParaRPr>
          </a:p>
        </p:txBody>
      </p:sp>
      <p:sp>
        <p:nvSpPr>
          <p:cNvPr id="16" name="15 Dikdörtgen"/>
          <p:cNvSpPr/>
          <p:nvPr/>
        </p:nvSpPr>
        <p:spPr>
          <a:xfrm>
            <a:off x="304800" y="6096000"/>
            <a:ext cx="2819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Take responsibility, </a:t>
            </a:r>
          </a:p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be serious, be fun, be humble </a:t>
            </a:r>
          </a:p>
        </p:txBody>
      </p:sp>
      <p:sp>
        <p:nvSpPr>
          <p:cNvPr id="1035" name="Rectangle 11"/>
          <p:cNvSpPr>
            <a:spLocks noChangeArrowheads="1"/>
          </p:cNvSpPr>
          <p:nvPr/>
        </p:nvSpPr>
        <p:spPr bwMode="auto">
          <a:xfrm>
            <a:off x="3200400" y="6043136"/>
            <a:ext cx="2819400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Be the expert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 on crisis management </a:t>
            </a:r>
          </a:p>
          <a:p>
            <a:pPr marR="0" lvl="0" indent="0" algn="ctr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 as well as smooth operations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533400" y="0"/>
            <a:ext cx="7010400" cy="2069042"/>
          </a:xfrm>
          <a:prstGeom prst="rect">
            <a:avLst/>
          </a:prstGeom>
        </p:spPr>
      </p:pic>
      <p:sp>
        <p:nvSpPr>
          <p:cNvPr id="18" name="17 Dikdörtgen"/>
          <p:cNvSpPr/>
          <p:nvPr/>
        </p:nvSpPr>
        <p:spPr>
          <a:xfrm>
            <a:off x="6477000" y="6120825"/>
            <a:ext cx="2057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Honor and respect </a:t>
            </a:r>
          </a:p>
          <a:p>
            <a:pPr algn="ctr"/>
            <a:r>
              <a:rPr lang="en-US" sz="1400" b="1" dirty="0" smtClean="0">
                <a:solidFill>
                  <a:srgbClr val="131313"/>
                </a:solidFill>
                <a:latin typeface="Kalinga" pitchFamily="34" charset="0"/>
                <a:cs typeface="Kalinga" pitchFamily="34" charset="0"/>
              </a:rPr>
              <a:t>clients and guests,</a:t>
            </a:r>
            <a:endParaRPr lang="en-US" sz="1400" b="1" dirty="0">
              <a:solidFill>
                <a:srgbClr val="131313"/>
              </a:solidFill>
              <a:latin typeface="Kalinga" pitchFamily="34" charset="0"/>
              <a:cs typeface="Kalinga" pitchFamily="34" charset="0"/>
            </a:endParaRPr>
          </a:p>
        </p:txBody>
      </p:sp>
      <p:pic>
        <p:nvPicPr>
          <p:cNvPr id="35" name="Picture 7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7467600" y="228600"/>
            <a:ext cx="15435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" y="0"/>
            <a:ext cx="9143998" cy="6858000"/>
          </a:xfrm>
          <a:prstGeom prst="rect">
            <a:avLst/>
          </a:prstGeom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52500" y="4343400"/>
            <a:ext cx="1409700" cy="1695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753225" y="4600575"/>
            <a:ext cx="1552575" cy="1343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657600" y="4800600"/>
            <a:ext cx="1905000" cy="1410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5" name="14 Dikdörtgen"/>
          <p:cNvSpPr/>
          <p:nvPr/>
        </p:nvSpPr>
        <p:spPr>
          <a:xfrm>
            <a:off x="0" y="3657600"/>
            <a:ext cx="33528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Have transparent, open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and  honest communication 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at all levels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Kalinga" pitchFamily="34" charset="0"/>
              <a:cs typeface="Kalinga" pitchFamily="34" charset="0"/>
            </a:endParaRPr>
          </a:p>
        </p:txBody>
      </p:sp>
      <p:sp>
        <p:nvSpPr>
          <p:cNvPr id="2056" name="Rectangle 8"/>
          <p:cNvSpPr>
            <a:spLocks noChangeArrowheads="1"/>
          </p:cNvSpPr>
          <p:nvPr/>
        </p:nvSpPr>
        <p:spPr bwMode="auto">
          <a:xfrm>
            <a:off x="3429000" y="3810000"/>
            <a:ext cx="23622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itchFamily="34" charset="0"/>
                <a:ea typeface="Times New Roman" pitchFamily="18" charset="0"/>
                <a:cs typeface="Kalinga" pitchFamily="34" charset="0"/>
              </a:rPr>
              <a:t>Show seamless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itchFamily="34" charset="0"/>
                <a:ea typeface="Times New Roman" pitchFamily="18" charset="0"/>
                <a:cs typeface="Kalinga" pitchFamily="34" charset="0"/>
              </a:rPr>
              <a:t>and utmost care, 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Kalinga" pitchFamily="34" charset="0"/>
              <a:cs typeface="Kalinga" pitchFamily="34" charset="0"/>
            </a:endParaRPr>
          </a:p>
        </p:txBody>
      </p:sp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5486400" y="3820180"/>
            <a:ext cx="42672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itchFamily="34" charset="0"/>
                <a:ea typeface="Times New Roman" pitchFamily="18" charset="0"/>
                <a:cs typeface="Kalinga" pitchFamily="34" charset="0"/>
              </a:rPr>
              <a:t>Abide ethical business practices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1" i="0" u="none" strike="noStrike" cap="none" normalizeH="0" baseline="0" dirty="0" smtClean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Kalinga" pitchFamily="34" charset="0"/>
                <a:ea typeface="Times New Roman" pitchFamily="18" charset="0"/>
                <a:cs typeface="Kalinga" pitchFamily="34" charset="0"/>
              </a:rPr>
              <a:t>and respect the cultural norms</a:t>
            </a:r>
            <a:endParaRPr kumimoji="0" lang="en-US" sz="1400" b="1" i="0" u="none" strike="noStrike" cap="none" normalizeH="0" baseline="0" dirty="0" smtClean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Kalinga" pitchFamily="34" charset="0"/>
              <a:cs typeface="Kalinga" pitchFamily="34" charset="0"/>
            </a:endParaRPr>
          </a:p>
        </p:txBody>
      </p:sp>
      <p:sp>
        <p:nvSpPr>
          <p:cNvPr id="18" name="17 Dikdörtgen"/>
          <p:cNvSpPr/>
          <p:nvPr/>
        </p:nvSpPr>
        <p:spPr>
          <a:xfrm>
            <a:off x="-152400" y="6096000"/>
            <a:ext cx="373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Create competitive advantage,</a:t>
            </a:r>
          </a:p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customer and partner satisfaction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Kalinga" pitchFamily="34" charset="0"/>
              <a:cs typeface="Kalinga" pitchFamily="34" charset="0"/>
            </a:endParaRPr>
          </a:p>
        </p:txBody>
      </p:sp>
      <p:sp>
        <p:nvSpPr>
          <p:cNvPr id="19" name="18 Dikdörtgen"/>
          <p:cNvSpPr/>
          <p:nvPr/>
        </p:nvSpPr>
        <p:spPr>
          <a:xfrm>
            <a:off x="6702922" y="6096000"/>
            <a:ext cx="16790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Kalinga" pitchFamily="34" charset="0"/>
                <a:cs typeface="Kalinga" pitchFamily="34" charset="0"/>
              </a:rPr>
              <a:t>Value customer loyalty </a:t>
            </a:r>
            <a:endParaRPr lang="en-US" sz="1400" b="1" dirty="0">
              <a:solidFill>
                <a:schemeClr val="tx1">
                  <a:lumMod val="95000"/>
                  <a:lumOff val="5000"/>
                </a:schemeClr>
              </a:solidFill>
              <a:latin typeface="Kalinga" pitchFamily="34" charset="0"/>
              <a:cs typeface="Kalinga" pitchFamily="34" charset="0"/>
            </a:endParaRPr>
          </a:p>
        </p:txBody>
      </p:sp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33400" y="0"/>
            <a:ext cx="7010400" cy="2069042"/>
          </a:xfrm>
          <a:prstGeom prst="rect">
            <a:avLst/>
          </a:prstGeom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09600" y="2133600"/>
            <a:ext cx="1914525" cy="1438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3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3838575" y="2133600"/>
            <a:ext cx="1571625" cy="1504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705600" y="2352675"/>
            <a:ext cx="1600200" cy="1247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5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7467600" y="228600"/>
            <a:ext cx="1543584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is Teması">
  <a:themeElements>
    <a:clrScheme name="Ofis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5775</TotalTime>
  <Words>246</Words>
  <Application>Microsoft Office PowerPoint</Application>
  <PresentationFormat>Ekran Gösterisi (4:3)</PresentationFormat>
  <Paragraphs>78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Slayt Başlıkları</vt:lpstr>
      </vt:variant>
      <vt:variant>
        <vt:i4>8</vt:i4>
      </vt:variant>
    </vt:vector>
  </HeadingPairs>
  <TitlesOfParts>
    <vt:vector size="9" baseType="lpstr">
      <vt:lpstr>Ofis Teması</vt:lpstr>
      <vt:lpstr>Slayt 1</vt:lpstr>
      <vt:lpstr>Slayt 2</vt:lpstr>
      <vt:lpstr>Slayt 3</vt:lpstr>
      <vt:lpstr>SERVICES PROVIDED</vt:lpstr>
      <vt:lpstr>SERVICES PROVIDED</vt:lpstr>
      <vt:lpstr>SERVICES PROVIDED</vt:lpstr>
      <vt:lpstr>Slayt 7</vt:lpstr>
      <vt:lpstr>Slayt 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Slayt 1</dc:title>
  <dc:creator>duyx</dc:creator>
  <cp:lastModifiedBy>duyx</cp:lastModifiedBy>
  <cp:revision>71</cp:revision>
  <dcterms:created xsi:type="dcterms:W3CDTF">2017-06-08T09:07:36Z</dcterms:created>
  <dcterms:modified xsi:type="dcterms:W3CDTF">2017-10-22T16:39:06Z</dcterms:modified>
</cp:coreProperties>
</file>