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7"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78"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79"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80" name="PlaceHolder 5"/>
          <p:cNvSpPr>
            <a:spLocks noGrp="1"/>
          </p:cNvSpPr>
          <p:nvPr>
            <p:ph type="sldNum"/>
          </p:nvPr>
        </p:nvSpPr>
        <p:spPr>
          <a:xfrm>
            <a:off x="4399200" y="9555480"/>
            <a:ext cx="3372840" cy="502560"/>
          </a:xfrm>
          <a:prstGeom prst="rect">
            <a:avLst/>
          </a:prstGeom>
        </p:spPr>
        <p:txBody>
          <a:bodyPr lIns="0" tIns="0" rIns="0" bIns="0" anchor="b"/>
          <a:lstStyle/>
          <a:p>
            <a:pPr algn="r"/>
            <a:fld id="{F07281C7-83B2-41E5-A0A9-E99E85F2AC9F}"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48917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body"/>
          </p:nvPr>
        </p:nvSpPr>
        <p:spPr>
          <a:xfrm>
            <a:off x="685800" y="4343400"/>
            <a:ext cx="5484240" cy="411264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74"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A0CA7C0-5967-428E-8439-C1A592776CB6}" type="slidenum">
              <a:rPr lang="en-US" sz="1200" b="0" strike="noStrike" spc="-1">
                <a:solidFill>
                  <a:srgbClr val="000000"/>
                </a:solidFill>
                <a:uFill>
                  <a:solidFill>
                    <a:srgbClr val="FFFFFF"/>
                  </a:solidFill>
                </a:uFill>
                <a:latin typeface="+mn-lt"/>
                <a:ea typeface="+mn-ea"/>
              </a:rPr>
              <a:t>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6" name="Picture 35"/>
          <p:cNvPicPr/>
          <p:nvPr/>
        </p:nvPicPr>
        <p:blipFill>
          <a:blip r:embed="rId2"/>
          <a:stretch/>
        </p:blipFill>
        <p:spPr>
          <a:xfrm>
            <a:off x="2079000" y="1604520"/>
            <a:ext cx="4984920" cy="3977280"/>
          </a:xfrm>
          <a:prstGeom prst="rect">
            <a:avLst/>
          </a:prstGeom>
          <a:ln>
            <a:noFill/>
          </a:ln>
        </p:spPr>
      </p:pic>
      <p:pic>
        <p:nvPicPr>
          <p:cNvPr id="37" name="Picture 3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4" name="Picture 73"/>
          <p:cNvPicPr/>
          <p:nvPr/>
        </p:nvPicPr>
        <p:blipFill>
          <a:blip r:embed="rId2"/>
          <a:stretch/>
        </p:blipFill>
        <p:spPr>
          <a:xfrm>
            <a:off x="2079000" y="1604520"/>
            <a:ext cx="4984920" cy="3977280"/>
          </a:xfrm>
          <a:prstGeom prst="rect">
            <a:avLst/>
          </a:prstGeom>
          <a:ln>
            <a:noFill/>
          </a:ln>
        </p:spPr>
      </p:pic>
      <p:pic>
        <p:nvPicPr>
          <p:cNvPr id="75" name="Picture 7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8458200" y="0"/>
            <a:ext cx="683640" cy="6855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5" name="CustomShape 2"/>
          <p:cNvSpPr/>
          <p:nvPr/>
        </p:nvSpPr>
        <p:spPr>
          <a:xfrm>
            <a:off x="8458200" y="5486400"/>
            <a:ext cx="683640" cy="683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4"/>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CustomShape 1"/>
          <p:cNvSpPr/>
          <p:nvPr/>
        </p:nvSpPr>
        <p:spPr>
          <a:xfrm>
            <a:off x="8458200" y="0"/>
            <a:ext cx="683640" cy="6855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8458200" y="5486400"/>
            <a:ext cx="683640" cy="683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0"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41" name="PlaceHolder 4"/>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600200" y="762120"/>
            <a:ext cx="586512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800" b="1" strike="noStrike" spc="-1">
                <a:solidFill>
                  <a:srgbClr val="FF0000"/>
                </a:solidFill>
                <a:uFill>
                  <a:solidFill>
                    <a:srgbClr val="FFFFFF"/>
                  </a:solidFill>
                </a:uFill>
                <a:latin typeface="Cambria"/>
                <a:ea typeface="DejaVu Sans"/>
              </a:rPr>
              <a:t>Software Project Management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82" name="CustomShape 2"/>
          <p:cNvSpPr/>
          <p:nvPr/>
        </p:nvSpPr>
        <p:spPr>
          <a:xfrm>
            <a:off x="5029200" y="4343400"/>
            <a:ext cx="2725920" cy="205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8F8E8D"/>
                </a:solidFill>
                <a:uFill>
                  <a:solidFill>
                    <a:srgbClr val="FFFFFF"/>
                  </a:solidFill>
                </a:uFill>
                <a:latin typeface="Calibri"/>
                <a:ea typeface="DejaVu Sans"/>
              </a:rPr>
              <a:t>Team 3:</a:t>
            </a: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8F8E8D"/>
                </a:solidFill>
                <a:uFill>
                  <a:solidFill>
                    <a:srgbClr val="FFFFFF"/>
                  </a:solidFill>
                </a:uFill>
                <a:latin typeface="Calibri"/>
                <a:ea typeface="DejaVu Sans"/>
              </a:rPr>
              <a:t>Thai Thi Hong Minh</a:t>
            </a: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8F8E8D"/>
                </a:solidFill>
                <a:uFill>
                  <a:solidFill>
                    <a:srgbClr val="FFFFFF"/>
                  </a:solidFill>
                </a:uFill>
                <a:latin typeface="Calibri"/>
                <a:ea typeface="DejaVu Sans"/>
              </a:rPr>
              <a:t>Le Thi Thuy Dung</a:t>
            </a: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8F8E8D"/>
                </a:solidFill>
                <a:uFill>
                  <a:solidFill>
                    <a:srgbClr val="FFFFFF"/>
                  </a:solidFill>
                </a:uFill>
                <a:latin typeface="Calibri"/>
                <a:ea typeface="DejaVu Sans"/>
              </a:rPr>
              <a:t>Le Dinh Nhat Khanh</a:t>
            </a: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8F8E8D"/>
                </a:solidFill>
                <a:uFill>
                  <a:solidFill>
                    <a:srgbClr val="FFFFFF"/>
                  </a:solidFill>
                </a:uFill>
                <a:latin typeface="Calibri"/>
                <a:ea typeface="DejaVu Sans"/>
              </a:rPr>
              <a:t>Nguyen Tung Duong</a:t>
            </a:r>
            <a:endParaRPr lang="en-US" sz="1800" b="0" strike="noStrike" spc="-1">
              <a:solidFill>
                <a:srgbClr val="000000"/>
              </a:solidFill>
              <a:uFill>
                <a:solidFill>
                  <a:srgbClr val="FFFFFF"/>
                </a:solidFill>
              </a:uFill>
              <a:latin typeface="Arial"/>
            </a:endParaRPr>
          </a:p>
        </p:txBody>
      </p:sp>
      <p:sp>
        <p:nvSpPr>
          <p:cNvPr id="83" name="CustomShape 3"/>
          <p:cNvSpPr/>
          <p:nvPr/>
        </p:nvSpPr>
        <p:spPr>
          <a:xfrm>
            <a:off x="685800" y="1447920"/>
            <a:ext cx="7541640" cy="121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b="1" strike="noStrike" spc="-1">
                <a:solidFill>
                  <a:srgbClr val="FF0000"/>
                </a:solidFill>
                <a:uFill>
                  <a:solidFill>
                    <a:srgbClr val="FFFFFF"/>
                  </a:solidFill>
                </a:uFill>
                <a:latin typeface="Calibri"/>
                <a:ea typeface="DejaVu Sans"/>
              </a:rPr>
              <a:t>Fitness and yoga online System </a:t>
            </a:r>
            <a:endParaRPr lang="en-US" sz="1800" b="0" strike="noStrike" spc="-1">
              <a:solidFill>
                <a:srgbClr val="000000"/>
              </a:solidFill>
              <a:uFill>
                <a:solidFill>
                  <a:srgbClr val="FFFFFF"/>
                </a:solidFill>
              </a:uFill>
              <a:latin typeface="Arial"/>
            </a:endParaRPr>
          </a:p>
        </p:txBody>
      </p:sp>
      <p:sp>
        <p:nvSpPr>
          <p:cNvPr id="84" name="CustomShape 4"/>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5A8AE28A-4130-4794-91F8-1F725DA0E792}" type="slidenum">
              <a:rPr lang="en-US" sz="1800" b="0" strike="noStrike" spc="-1">
                <a:solidFill>
                  <a:srgbClr val="FFFFFF"/>
                </a:solidFill>
                <a:uFill>
                  <a:solidFill>
                    <a:srgbClr val="FFFFFF"/>
                  </a:solidFill>
                </a:uFill>
                <a:latin typeface="Calibri"/>
                <a:ea typeface="DejaVu Sans"/>
              </a:rPr>
              <a:t>1</a:t>
            </a:fld>
            <a:endParaRPr lang="en-US" sz="1800" b="0" strike="noStrike" spc="-1">
              <a:solidFill>
                <a:srgbClr val="000000"/>
              </a:solidFill>
              <a:uFill>
                <a:solidFill>
                  <a:srgbClr val="FFFFFF"/>
                </a:solidFill>
              </a:uFill>
              <a:latin typeface="Arial"/>
            </a:endParaRPr>
          </a:p>
        </p:txBody>
      </p:sp>
      <p:sp>
        <p:nvSpPr>
          <p:cNvPr id="85" name="CustomShape 5"/>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09CC2E5A-EAC8-4ED3-BF41-781EF1FCDB14}"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457200" y="274680"/>
            <a:ext cx="761796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1" strike="noStrike" spc="-1">
                <a:solidFill>
                  <a:srgbClr val="FF0000"/>
                </a:solidFill>
                <a:uFill>
                  <a:solidFill>
                    <a:srgbClr val="FFFFFF"/>
                  </a:solidFill>
                </a:uFill>
                <a:latin typeface="Cambria"/>
                <a:ea typeface="DejaVu Sans"/>
              </a:rPr>
              <a:t>Context Diagram</a:t>
            </a:r>
            <a:endParaRPr lang="en-US" sz="1800" b="0" strike="noStrike" spc="-1">
              <a:solidFill>
                <a:srgbClr val="000000"/>
              </a:solidFill>
              <a:uFill>
                <a:solidFill>
                  <a:srgbClr val="FFFFFF"/>
                </a:solidFill>
              </a:uFill>
              <a:latin typeface="Arial"/>
            </a:endParaRPr>
          </a:p>
        </p:txBody>
      </p:sp>
      <p:sp>
        <p:nvSpPr>
          <p:cNvPr id="123" name="CustomShape 2"/>
          <p:cNvSpPr/>
          <p:nvPr/>
        </p:nvSpPr>
        <p:spPr>
          <a:xfrm>
            <a:off x="155880" y="171000"/>
            <a:ext cx="226728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2. Requirement phase</a:t>
            </a:r>
            <a:endParaRPr lang="en-US" sz="1800" b="0" strike="noStrike" spc="-1">
              <a:solidFill>
                <a:srgbClr val="000000"/>
              </a:solidFill>
              <a:uFill>
                <a:solidFill>
                  <a:srgbClr val="FFFFFF"/>
                </a:solidFill>
              </a:uFill>
              <a:latin typeface="Arial"/>
            </a:endParaRPr>
          </a:p>
        </p:txBody>
      </p:sp>
      <p:sp>
        <p:nvSpPr>
          <p:cNvPr id="124" name="CustomShape 3"/>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2FA1E3F8-28E6-473E-A5DC-FF62384C4F39}" type="slidenum">
              <a:rPr lang="en-US" sz="1800" b="0" strike="noStrike" spc="-1">
                <a:solidFill>
                  <a:srgbClr val="FFFFFF"/>
                </a:solidFill>
                <a:uFill>
                  <a:solidFill>
                    <a:srgbClr val="FFFFFF"/>
                  </a:solidFill>
                </a:uFill>
                <a:latin typeface="Calibri"/>
                <a:ea typeface="DejaVu Sans"/>
              </a:rPr>
              <a:t>10</a:t>
            </a:fld>
            <a:endParaRPr lang="en-US" sz="1800" b="0" strike="noStrike" spc="-1">
              <a:solidFill>
                <a:srgbClr val="000000"/>
              </a:solidFill>
              <a:uFill>
                <a:solidFill>
                  <a:srgbClr val="FFFFFF"/>
                </a:solidFill>
              </a:uFill>
              <a:latin typeface="Arial"/>
            </a:endParaRPr>
          </a:p>
        </p:txBody>
      </p:sp>
      <p:sp>
        <p:nvSpPr>
          <p:cNvPr id="125" name="CustomShape 4"/>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83211BBC-370D-4C3C-89A6-BCF0550683F2}"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pic>
        <p:nvPicPr>
          <p:cNvPr id="126" name="Picture 125"/>
          <p:cNvPicPr/>
          <p:nvPr/>
        </p:nvPicPr>
        <p:blipFill>
          <a:blip r:embed="rId2"/>
          <a:stretch/>
        </p:blipFill>
        <p:spPr>
          <a:xfrm>
            <a:off x="1828800" y="1080000"/>
            <a:ext cx="5105520" cy="52293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47920" y="1066680"/>
            <a:ext cx="761796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400" b="1" strike="noStrike" spc="-1">
                <a:solidFill>
                  <a:srgbClr val="FF0000"/>
                </a:solidFill>
                <a:uFill>
                  <a:solidFill>
                    <a:srgbClr val="FFFFFF"/>
                  </a:solidFill>
                </a:uFill>
                <a:latin typeface="Cambria"/>
                <a:ea typeface="DejaVu Sans"/>
              </a:rPr>
              <a:t>WBS (System)</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pic>
        <p:nvPicPr>
          <p:cNvPr id="128" name="Chỗ dành sẵn cho Nội dung 3"/>
          <p:cNvPicPr/>
          <p:nvPr/>
        </p:nvPicPr>
        <p:blipFill>
          <a:blip r:embed="rId2"/>
          <a:stretch/>
        </p:blipFill>
        <p:spPr>
          <a:xfrm>
            <a:off x="445680" y="1600200"/>
            <a:ext cx="7644960" cy="4466520"/>
          </a:xfrm>
          <a:prstGeom prst="rect">
            <a:avLst/>
          </a:prstGeom>
          <a:ln>
            <a:noFill/>
          </a:ln>
        </p:spPr>
      </p:pic>
      <p:sp>
        <p:nvSpPr>
          <p:cNvPr id="129" name="CustomShape 2"/>
          <p:cNvSpPr/>
          <p:nvPr/>
        </p:nvSpPr>
        <p:spPr>
          <a:xfrm>
            <a:off x="157320" y="171000"/>
            <a:ext cx="85140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3. WBS</a:t>
            </a:r>
            <a:endParaRPr lang="en-US" sz="1800" b="0" strike="noStrike" spc="-1">
              <a:solidFill>
                <a:srgbClr val="000000"/>
              </a:solidFill>
              <a:uFill>
                <a:solidFill>
                  <a:srgbClr val="FFFFFF"/>
                </a:solidFill>
              </a:uFill>
              <a:latin typeface="Arial"/>
            </a:endParaRPr>
          </a:p>
        </p:txBody>
      </p:sp>
      <p:sp>
        <p:nvSpPr>
          <p:cNvPr id="130" name="CustomShape 3"/>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E4210C54-B837-4FDD-9C11-828789C5D44A}" type="slidenum">
              <a:rPr lang="en-US" sz="1800" b="0" strike="noStrike" spc="-1">
                <a:solidFill>
                  <a:srgbClr val="FFFFFF"/>
                </a:solidFill>
                <a:uFill>
                  <a:solidFill>
                    <a:srgbClr val="FFFFFF"/>
                  </a:solidFill>
                </a:uFill>
                <a:latin typeface="Calibri"/>
                <a:ea typeface="DejaVu Sans"/>
              </a:rPr>
              <a:t>11</a:t>
            </a:fld>
            <a:endParaRPr lang="en-US" sz="1800" b="0" strike="noStrike" spc="-1">
              <a:solidFill>
                <a:srgbClr val="000000"/>
              </a:solidFill>
              <a:uFill>
                <a:solidFill>
                  <a:srgbClr val="FFFFFF"/>
                </a:solidFill>
              </a:uFill>
              <a:latin typeface="Arial"/>
            </a:endParaRPr>
          </a:p>
        </p:txBody>
      </p:sp>
      <p:sp>
        <p:nvSpPr>
          <p:cNvPr id="131" name="CustomShape 4"/>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2D817D2F-5557-4AE9-8777-36EE34C2A303}"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396000" y="838080"/>
            <a:ext cx="761796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400" b="1" strike="noStrike" spc="-1">
                <a:solidFill>
                  <a:srgbClr val="FF0000"/>
                </a:solidFill>
                <a:uFill>
                  <a:solidFill>
                    <a:srgbClr val="FFFFFF"/>
                  </a:solidFill>
                </a:uFill>
                <a:latin typeface="Cambria"/>
                <a:ea typeface="DejaVu Sans"/>
              </a:rPr>
              <a:t>WBS (Product)</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pic>
        <p:nvPicPr>
          <p:cNvPr id="133" name="Chỗ dành sẵn cho Nội dung 3"/>
          <p:cNvPicPr/>
          <p:nvPr/>
        </p:nvPicPr>
        <p:blipFill>
          <a:blip r:embed="rId2"/>
          <a:stretch/>
        </p:blipFill>
        <p:spPr>
          <a:xfrm>
            <a:off x="0" y="1752480"/>
            <a:ext cx="8409960" cy="4466880"/>
          </a:xfrm>
          <a:prstGeom prst="rect">
            <a:avLst/>
          </a:prstGeom>
          <a:ln>
            <a:noFill/>
          </a:ln>
        </p:spPr>
      </p:pic>
      <p:sp>
        <p:nvSpPr>
          <p:cNvPr id="134" name="CustomShape 2"/>
          <p:cNvSpPr/>
          <p:nvPr/>
        </p:nvSpPr>
        <p:spPr>
          <a:xfrm>
            <a:off x="157320" y="171000"/>
            <a:ext cx="85140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3. WBS</a:t>
            </a:r>
            <a:endParaRPr lang="en-US" sz="1800" b="0" strike="noStrike" spc="-1">
              <a:solidFill>
                <a:srgbClr val="000000"/>
              </a:solidFill>
              <a:uFill>
                <a:solidFill>
                  <a:srgbClr val="FFFFFF"/>
                </a:solidFill>
              </a:uFill>
              <a:latin typeface="Arial"/>
            </a:endParaRPr>
          </a:p>
        </p:txBody>
      </p:sp>
      <p:sp>
        <p:nvSpPr>
          <p:cNvPr id="135" name="CustomShape 3"/>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952071F5-8FAE-4806-91E1-928D30575F33}" type="slidenum">
              <a:rPr lang="en-US" sz="1800" b="0" strike="noStrike" spc="-1">
                <a:solidFill>
                  <a:srgbClr val="FFFFFF"/>
                </a:solidFill>
                <a:uFill>
                  <a:solidFill>
                    <a:srgbClr val="FFFFFF"/>
                  </a:solidFill>
                </a:uFill>
                <a:latin typeface="Calibri"/>
                <a:ea typeface="DejaVu Sans"/>
              </a:rPr>
              <a:t>12</a:t>
            </a:fld>
            <a:endParaRPr lang="en-US" sz="1800" b="0" strike="noStrike" spc="-1">
              <a:solidFill>
                <a:srgbClr val="000000"/>
              </a:solidFill>
              <a:uFill>
                <a:solidFill>
                  <a:srgbClr val="FFFFFF"/>
                </a:solidFill>
              </a:uFill>
              <a:latin typeface="Arial"/>
            </a:endParaRPr>
          </a:p>
        </p:txBody>
      </p:sp>
      <p:sp>
        <p:nvSpPr>
          <p:cNvPr id="136" name="CustomShape 4"/>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F2F32E19-D61F-4D1F-96D6-9DAE0D75E451}"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57200" y="274680"/>
            <a:ext cx="761796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1" strike="noStrike" spc="-1">
                <a:solidFill>
                  <a:srgbClr val="FF0000"/>
                </a:solidFill>
                <a:uFill>
                  <a:solidFill>
                    <a:srgbClr val="FFFFFF"/>
                  </a:solidFill>
                </a:uFill>
                <a:latin typeface="Cambria"/>
                <a:ea typeface="DejaVu Sans"/>
              </a:rPr>
              <a:t>Delphi</a:t>
            </a:r>
            <a:endParaRPr lang="en-US" sz="1800" b="0" strike="noStrike" spc="-1">
              <a:solidFill>
                <a:srgbClr val="000000"/>
              </a:solidFill>
              <a:uFill>
                <a:solidFill>
                  <a:srgbClr val="FFFFFF"/>
                </a:solidFill>
              </a:uFill>
              <a:latin typeface="Arial"/>
            </a:endParaRPr>
          </a:p>
        </p:txBody>
      </p:sp>
      <p:pic>
        <p:nvPicPr>
          <p:cNvPr id="138" name="Chỗ dành sẵn cho Nội dung 3"/>
          <p:cNvPicPr/>
          <p:nvPr/>
        </p:nvPicPr>
        <p:blipFill>
          <a:blip r:embed="rId2"/>
          <a:stretch/>
        </p:blipFill>
        <p:spPr>
          <a:xfrm>
            <a:off x="153360" y="1371600"/>
            <a:ext cx="8305200" cy="4036320"/>
          </a:xfrm>
          <a:prstGeom prst="rect">
            <a:avLst/>
          </a:prstGeom>
          <a:ln>
            <a:noFill/>
          </a:ln>
        </p:spPr>
      </p:pic>
      <p:sp>
        <p:nvSpPr>
          <p:cNvPr id="139" name="CustomShape 2"/>
          <p:cNvSpPr/>
          <p:nvPr/>
        </p:nvSpPr>
        <p:spPr>
          <a:xfrm>
            <a:off x="155520" y="171000"/>
            <a:ext cx="82224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4. Plan</a:t>
            </a:r>
            <a:endParaRPr lang="en-US" sz="1800" b="0" strike="noStrike" spc="-1">
              <a:solidFill>
                <a:srgbClr val="000000"/>
              </a:solidFill>
              <a:uFill>
                <a:solidFill>
                  <a:srgbClr val="FFFFFF"/>
                </a:solidFill>
              </a:uFill>
              <a:latin typeface="Arial"/>
            </a:endParaRPr>
          </a:p>
        </p:txBody>
      </p:sp>
      <p:sp>
        <p:nvSpPr>
          <p:cNvPr id="140" name="CustomShape 3"/>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B8717033-DC5B-499F-B0C1-36487B5E1DF1}" type="slidenum">
              <a:rPr lang="en-US" sz="1800" b="0" strike="noStrike" spc="-1">
                <a:solidFill>
                  <a:srgbClr val="FFFFFF"/>
                </a:solidFill>
                <a:uFill>
                  <a:solidFill>
                    <a:srgbClr val="FFFFFF"/>
                  </a:solidFill>
                </a:uFill>
                <a:latin typeface="Calibri"/>
                <a:ea typeface="DejaVu Sans"/>
              </a:rPr>
              <a:t>13</a:t>
            </a:fld>
            <a:endParaRPr lang="en-US" sz="1800" b="0" strike="noStrike" spc="-1">
              <a:solidFill>
                <a:srgbClr val="000000"/>
              </a:solidFill>
              <a:uFill>
                <a:solidFill>
                  <a:srgbClr val="FFFFFF"/>
                </a:solidFill>
              </a:uFill>
              <a:latin typeface="Arial"/>
            </a:endParaRPr>
          </a:p>
        </p:txBody>
      </p:sp>
      <p:sp>
        <p:nvSpPr>
          <p:cNvPr id="141" name="CustomShape 4"/>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E7CDAE7F-C3A3-47A3-AEC5-217C0E500539}"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478080" y="479520"/>
            <a:ext cx="761796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400" b="1" strike="noStrike" spc="-1">
                <a:solidFill>
                  <a:srgbClr val="FF0000"/>
                </a:solidFill>
                <a:uFill>
                  <a:solidFill>
                    <a:srgbClr val="FFFFFF"/>
                  </a:solidFill>
                </a:uFill>
                <a:latin typeface="Cambria"/>
                <a:ea typeface="DejaVu Sans"/>
              </a:rPr>
              <a:t>Detail Plan</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pic>
        <p:nvPicPr>
          <p:cNvPr id="143" name="Content Placeholder 3"/>
          <p:cNvPicPr/>
          <p:nvPr/>
        </p:nvPicPr>
        <p:blipFill>
          <a:blip r:embed="rId2"/>
          <a:stretch/>
        </p:blipFill>
        <p:spPr>
          <a:xfrm>
            <a:off x="228600" y="1371600"/>
            <a:ext cx="8116920" cy="4496400"/>
          </a:xfrm>
          <a:prstGeom prst="rect">
            <a:avLst/>
          </a:prstGeom>
          <a:ln>
            <a:noFill/>
          </a:ln>
        </p:spPr>
      </p:pic>
      <p:sp>
        <p:nvSpPr>
          <p:cNvPr id="144" name="CustomShape 2"/>
          <p:cNvSpPr/>
          <p:nvPr/>
        </p:nvSpPr>
        <p:spPr>
          <a:xfrm>
            <a:off x="155520" y="171000"/>
            <a:ext cx="82224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4. Plan</a:t>
            </a:r>
            <a:endParaRPr lang="en-US" sz="1800" b="0" strike="noStrike" spc="-1">
              <a:solidFill>
                <a:srgbClr val="000000"/>
              </a:solidFill>
              <a:uFill>
                <a:solidFill>
                  <a:srgbClr val="FFFFFF"/>
                </a:solidFill>
              </a:uFill>
              <a:latin typeface="Arial"/>
            </a:endParaRPr>
          </a:p>
        </p:txBody>
      </p:sp>
      <p:sp>
        <p:nvSpPr>
          <p:cNvPr id="145" name="CustomShape 3"/>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CC723A49-35A2-4B83-9AC2-99E2ED7A082E}" type="slidenum">
              <a:rPr lang="en-US" sz="1800" b="0" strike="noStrike" spc="-1">
                <a:solidFill>
                  <a:srgbClr val="FFFFFF"/>
                </a:solidFill>
                <a:uFill>
                  <a:solidFill>
                    <a:srgbClr val="FFFFFF"/>
                  </a:solidFill>
                </a:uFill>
                <a:latin typeface="Calibri"/>
                <a:ea typeface="DejaVu Sans"/>
              </a:rPr>
              <a:t>14</a:t>
            </a:fld>
            <a:endParaRPr lang="en-US" sz="1800" b="0" strike="noStrike" spc="-1">
              <a:solidFill>
                <a:srgbClr val="000000"/>
              </a:solidFill>
              <a:uFill>
                <a:solidFill>
                  <a:srgbClr val="FFFFFF"/>
                </a:solidFill>
              </a:uFill>
              <a:latin typeface="Arial"/>
            </a:endParaRPr>
          </a:p>
        </p:txBody>
      </p:sp>
      <p:sp>
        <p:nvSpPr>
          <p:cNvPr id="146" name="CustomShape 4"/>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A6C488F9-497B-483C-8D3F-36B8A801B211}"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381240" y="268200"/>
            <a:ext cx="761796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400" b="1" strike="noStrike" spc="-1">
                <a:solidFill>
                  <a:srgbClr val="FF0000"/>
                </a:solidFill>
                <a:uFill>
                  <a:solidFill>
                    <a:srgbClr val="FFFFFF"/>
                  </a:solidFill>
                </a:uFill>
                <a:latin typeface="Cambria"/>
                <a:ea typeface="DejaVu Sans"/>
              </a:rPr>
              <a:t>Plan Cost</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48" name="CustomShape 2"/>
          <p:cNvSpPr/>
          <p:nvPr/>
        </p:nvSpPr>
        <p:spPr>
          <a:xfrm>
            <a:off x="156600" y="171000"/>
            <a:ext cx="85428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5.EVM </a:t>
            </a:r>
            <a:endParaRPr lang="en-US" sz="1800" b="0" strike="noStrike" spc="-1">
              <a:solidFill>
                <a:srgbClr val="000000"/>
              </a:solidFill>
              <a:uFill>
                <a:solidFill>
                  <a:srgbClr val="FFFFFF"/>
                </a:solidFill>
              </a:uFill>
              <a:latin typeface="Arial"/>
            </a:endParaRPr>
          </a:p>
        </p:txBody>
      </p:sp>
      <p:sp>
        <p:nvSpPr>
          <p:cNvPr id="149" name="CustomShape 3"/>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04B18693-C1CD-4AF3-A290-B0A10967DEA0}" type="slidenum">
              <a:rPr lang="en-US" sz="1800" b="0" strike="noStrike" spc="-1">
                <a:solidFill>
                  <a:srgbClr val="FFFFFF"/>
                </a:solidFill>
                <a:uFill>
                  <a:solidFill>
                    <a:srgbClr val="FFFFFF"/>
                  </a:solidFill>
                </a:uFill>
                <a:latin typeface="Calibri"/>
                <a:ea typeface="DejaVu Sans"/>
              </a:rPr>
              <a:t>15</a:t>
            </a:fld>
            <a:endParaRPr lang="en-US" sz="1800" b="0" strike="noStrike" spc="-1">
              <a:solidFill>
                <a:srgbClr val="000000"/>
              </a:solidFill>
              <a:uFill>
                <a:solidFill>
                  <a:srgbClr val="FFFFFF"/>
                </a:solidFill>
              </a:uFill>
              <a:latin typeface="Arial"/>
            </a:endParaRPr>
          </a:p>
        </p:txBody>
      </p:sp>
      <p:sp>
        <p:nvSpPr>
          <p:cNvPr id="150" name="CustomShape 4"/>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1740AC7B-9CA1-4BD2-8AAB-D6EC4909A6F4}"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pic>
        <p:nvPicPr>
          <p:cNvPr id="151" name="Picture 149"/>
          <p:cNvPicPr/>
          <p:nvPr/>
        </p:nvPicPr>
        <p:blipFill>
          <a:blip r:embed="rId2"/>
          <a:stretch/>
        </p:blipFill>
        <p:spPr>
          <a:xfrm>
            <a:off x="0" y="985320"/>
            <a:ext cx="8379000" cy="1481760"/>
          </a:xfrm>
          <a:prstGeom prst="rect">
            <a:avLst/>
          </a:prstGeom>
          <a:ln>
            <a:noFill/>
          </a:ln>
        </p:spPr>
      </p:pic>
      <p:pic>
        <p:nvPicPr>
          <p:cNvPr id="152" name="Picture 150"/>
          <p:cNvPicPr/>
          <p:nvPr/>
        </p:nvPicPr>
        <p:blipFill>
          <a:blip r:embed="rId3"/>
          <a:stretch/>
        </p:blipFill>
        <p:spPr>
          <a:xfrm>
            <a:off x="0" y="2696400"/>
            <a:ext cx="8410680" cy="1483920"/>
          </a:xfrm>
          <a:prstGeom prst="rect">
            <a:avLst/>
          </a:prstGeom>
          <a:ln>
            <a:noFill/>
          </a:ln>
        </p:spPr>
      </p:pic>
      <p:pic>
        <p:nvPicPr>
          <p:cNvPr id="153" name="Picture 151"/>
          <p:cNvPicPr/>
          <p:nvPr/>
        </p:nvPicPr>
        <p:blipFill>
          <a:blip r:embed="rId4"/>
          <a:stretch/>
        </p:blipFill>
        <p:spPr>
          <a:xfrm>
            <a:off x="0" y="4476960"/>
            <a:ext cx="7332840" cy="14648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1312560" y="370080"/>
            <a:ext cx="57128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400" b="1" strike="noStrike" spc="-1">
                <a:solidFill>
                  <a:srgbClr val="FF0000"/>
                </a:solidFill>
                <a:uFill>
                  <a:solidFill>
                    <a:srgbClr val="FFFFFF"/>
                  </a:solidFill>
                </a:uFill>
                <a:latin typeface="Cambria"/>
                <a:ea typeface="DejaVu Sans"/>
              </a:rPr>
              <a:t>BCWS – BCWP – ACWP  - CPI - SPI</a:t>
            </a:r>
            <a:endParaRPr lang="en-US" sz="1800" b="0" strike="noStrike" spc="-1">
              <a:solidFill>
                <a:srgbClr val="000000"/>
              </a:solidFill>
              <a:uFill>
                <a:solidFill>
                  <a:srgbClr val="FFFFFF"/>
                </a:solidFill>
              </a:uFill>
              <a:latin typeface="Arial"/>
            </a:endParaRPr>
          </a:p>
        </p:txBody>
      </p:sp>
      <p:pic>
        <p:nvPicPr>
          <p:cNvPr id="155" name="Content Placeholder 3"/>
          <p:cNvPicPr/>
          <p:nvPr/>
        </p:nvPicPr>
        <p:blipFill>
          <a:blip r:embed="rId2"/>
          <a:stretch/>
        </p:blipFill>
        <p:spPr>
          <a:xfrm>
            <a:off x="0" y="1326240"/>
            <a:ext cx="8337600" cy="1719720"/>
          </a:xfrm>
          <a:prstGeom prst="rect">
            <a:avLst/>
          </a:prstGeom>
          <a:ln>
            <a:noFill/>
          </a:ln>
        </p:spPr>
      </p:pic>
      <p:pic>
        <p:nvPicPr>
          <p:cNvPr id="156" name="Content Placeholder 3"/>
          <p:cNvPicPr/>
          <p:nvPr/>
        </p:nvPicPr>
        <p:blipFill>
          <a:blip r:embed="rId3"/>
          <a:stretch/>
        </p:blipFill>
        <p:spPr>
          <a:xfrm>
            <a:off x="0" y="3886200"/>
            <a:ext cx="8337600" cy="1924200"/>
          </a:xfrm>
          <a:prstGeom prst="rect">
            <a:avLst/>
          </a:prstGeom>
          <a:ln>
            <a:noFill/>
          </a:ln>
        </p:spPr>
      </p:pic>
      <p:sp>
        <p:nvSpPr>
          <p:cNvPr id="157" name="CustomShape 2"/>
          <p:cNvSpPr/>
          <p:nvPr/>
        </p:nvSpPr>
        <p:spPr>
          <a:xfrm>
            <a:off x="156600" y="171000"/>
            <a:ext cx="85428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5.EVM </a:t>
            </a:r>
            <a:endParaRPr lang="en-US" sz="1800" b="0" strike="noStrike" spc="-1">
              <a:solidFill>
                <a:srgbClr val="000000"/>
              </a:solidFill>
              <a:uFill>
                <a:solidFill>
                  <a:srgbClr val="FFFFFF"/>
                </a:solidFill>
              </a:uFill>
              <a:latin typeface="Arial"/>
            </a:endParaRPr>
          </a:p>
        </p:txBody>
      </p:sp>
      <p:sp>
        <p:nvSpPr>
          <p:cNvPr id="158" name="CustomShape 3"/>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857909CD-2754-4A38-9C50-995EAF0E233A}" type="slidenum">
              <a:rPr lang="en-US" sz="1800" b="0" strike="noStrike" spc="-1">
                <a:solidFill>
                  <a:srgbClr val="FFFFFF"/>
                </a:solidFill>
                <a:uFill>
                  <a:solidFill>
                    <a:srgbClr val="FFFFFF"/>
                  </a:solidFill>
                </a:uFill>
                <a:latin typeface="Calibri"/>
                <a:ea typeface="DejaVu Sans"/>
              </a:rPr>
              <a:t>16</a:t>
            </a:fld>
            <a:endParaRPr lang="en-US" sz="1800" b="0" strike="noStrike" spc="-1">
              <a:solidFill>
                <a:srgbClr val="000000"/>
              </a:solidFill>
              <a:uFill>
                <a:solidFill>
                  <a:srgbClr val="FFFFFF"/>
                </a:solidFill>
              </a:uFill>
              <a:latin typeface="Arial"/>
            </a:endParaRPr>
          </a:p>
        </p:txBody>
      </p:sp>
      <p:sp>
        <p:nvSpPr>
          <p:cNvPr id="159" name="CustomShape 4"/>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8EBD7661-6804-406E-839A-F264605B84FA}"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56600" y="171000"/>
            <a:ext cx="85428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5.EVM </a:t>
            </a:r>
            <a:endParaRPr lang="en-US" sz="1800" b="0" strike="noStrike" spc="-1">
              <a:solidFill>
                <a:srgbClr val="000000"/>
              </a:solidFill>
              <a:uFill>
                <a:solidFill>
                  <a:srgbClr val="FFFFFF"/>
                </a:solidFill>
              </a:uFill>
              <a:latin typeface="Arial"/>
            </a:endParaRPr>
          </a:p>
        </p:txBody>
      </p:sp>
      <p:sp>
        <p:nvSpPr>
          <p:cNvPr id="161" name="CustomShape 2"/>
          <p:cNvSpPr/>
          <p:nvPr/>
        </p:nvSpPr>
        <p:spPr>
          <a:xfrm>
            <a:off x="1312560" y="415080"/>
            <a:ext cx="57128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1" strike="noStrike" spc="-1">
                <a:solidFill>
                  <a:srgbClr val="FF0000"/>
                </a:solidFill>
                <a:uFill>
                  <a:solidFill>
                    <a:srgbClr val="FFFFFF"/>
                  </a:solidFill>
                </a:uFill>
                <a:latin typeface="Cambria"/>
                <a:ea typeface="DejaVu Sans"/>
              </a:rPr>
              <a:t>Plotting CPI and SPI</a:t>
            </a:r>
            <a:endParaRPr lang="en-US" sz="1800" b="0" strike="noStrike" spc="-1">
              <a:solidFill>
                <a:srgbClr val="000000"/>
              </a:solidFill>
              <a:uFill>
                <a:solidFill>
                  <a:srgbClr val="FFFFFF"/>
                </a:solidFill>
              </a:uFill>
              <a:latin typeface="Arial"/>
            </a:endParaRPr>
          </a:p>
        </p:txBody>
      </p:sp>
      <p:sp>
        <p:nvSpPr>
          <p:cNvPr id="162" name="CustomShape 3"/>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6A9B7C16-2790-4D56-A350-157727610F1C}" type="slidenum">
              <a:rPr lang="en-US" sz="1800" b="0" strike="noStrike" spc="-1">
                <a:solidFill>
                  <a:srgbClr val="FFFFFF"/>
                </a:solidFill>
                <a:uFill>
                  <a:solidFill>
                    <a:srgbClr val="FFFFFF"/>
                  </a:solidFill>
                </a:uFill>
                <a:latin typeface="Calibri"/>
                <a:ea typeface="DejaVu Sans"/>
              </a:rPr>
              <a:t>17</a:t>
            </a:fld>
            <a:endParaRPr lang="en-US" sz="1800" b="0" strike="noStrike" spc="-1">
              <a:solidFill>
                <a:srgbClr val="000000"/>
              </a:solidFill>
              <a:uFill>
                <a:solidFill>
                  <a:srgbClr val="FFFFFF"/>
                </a:solidFill>
              </a:uFill>
              <a:latin typeface="Arial"/>
            </a:endParaRPr>
          </a:p>
        </p:txBody>
      </p:sp>
      <p:sp>
        <p:nvSpPr>
          <p:cNvPr id="163" name="CustomShape 4"/>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2A8E7761-E93E-44A4-B11C-1129466BDDA5}"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pic>
        <p:nvPicPr>
          <p:cNvPr id="164" name="Picture 163"/>
          <p:cNvPicPr/>
          <p:nvPr/>
        </p:nvPicPr>
        <p:blipFill>
          <a:blip r:embed="rId2"/>
          <a:stretch/>
        </p:blipFill>
        <p:spPr>
          <a:xfrm>
            <a:off x="1005840" y="1280160"/>
            <a:ext cx="6977880" cy="48128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156600" y="171000"/>
            <a:ext cx="85428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5.EVM </a:t>
            </a:r>
            <a:endParaRPr lang="en-US" sz="1800" b="0" strike="noStrike" spc="-1">
              <a:solidFill>
                <a:srgbClr val="000000"/>
              </a:solidFill>
              <a:uFill>
                <a:solidFill>
                  <a:srgbClr val="FFFFFF"/>
                </a:solidFill>
              </a:uFill>
              <a:latin typeface="Arial"/>
            </a:endParaRPr>
          </a:p>
        </p:txBody>
      </p:sp>
      <p:sp>
        <p:nvSpPr>
          <p:cNvPr id="166" name="CustomShape 2"/>
          <p:cNvSpPr/>
          <p:nvPr/>
        </p:nvSpPr>
        <p:spPr>
          <a:xfrm>
            <a:off x="1312560" y="415080"/>
            <a:ext cx="57128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1" strike="noStrike" spc="-1">
                <a:solidFill>
                  <a:srgbClr val="FF0000"/>
                </a:solidFill>
                <a:uFill>
                  <a:solidFill>
                    <a:srgbClr val="FFFFFF"/>
                  </a:solidFill>
                </a:uFill>
                <a:latin typeface="Cambria"/>
                <a:ea typeface="DejaVu Sans"/>
              </a:rPr>
              <a:t>Forecast</a:t>
            </a:r>
            <a:endParaRPr lang="en-US" sz="1800" b="0" strike="noStrike" spc="-1">
              <a:solidFill>
                <a:srgbClr val="000000"/>
              </a:solidFill>
              <a:uFill>
                <a:solidFill>
                  <a:srgbClr val="FFFFFF"/>
                </a:solidFill>
              </a:uFill>
              <a:latin typeface="Arial"/>
            </a:endParaRPr>
          </a:p>
        </p:txBody>
      </p:sp>
      <p:sp>
        <p:nvSpPr>
          <p:cNvPr id="167" name="CustomShape 3"/>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DF2A2749-03F8-4489-992E-B6261C0AF1D8}" type="slidenum">
              <a:rPr lang="en-US" sz="1800" b="0" strike="noStrike" spc="-1">
                <a:solidFill>
                  <a:srgbClr val="FFFFFF"/>
                </a:solidFill>
                <a:uFill>
                  <a:solidFill>
                    <a:srgbClr val="FFFFFF"/>
                  </a:solidFill>
                </a:uFill>
                <a:latin typeface="Calibri"/>
                <a:ea typeface="DejaVu Sans"/>
              </a:rPr>
              <a:t>18</a:t>
            </a:fld>
            <a:endParaRPr lang="en-US" sz="1800" b="0" strike="noStrike" spc="-1">
              <a:solidFill>
                <a:srgbClr val="000000"/>
              </a:solidFill>
              <a:uFill>
                <a:solidFill>
                  <a:srgbClr val="FFFFFF"/>
                </a:solidFill>
              </a:uFill>
              <a:latin typeface="Arial"/>
            </a:endParaRPr>
          </a:p>
        </p:txBody>
      </p:sp>
      <p:sp>
        <p:nvSpPr>
          <p:cNvPr id="168" name="CustomShape 4"/>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5440C17B-14F9-439A-A5A8-28FCB21EBD2D}"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pic>
        <p:nvPicPr>
          <p:cNvPr id="169" name="Picture 168"/>
          <p:cNvPicPr/>
          <p:nvPr/>
        </p:nvPicPr>
        <p:blipFill>
          <a:blip r:embed="rId2"/>
          <a:stretch/>
        </p:blipFill>
        <p:spPr>
          <a:xfrm>
            <a:off x="181440" y="1466280"/>
            <a:ext cx="8047440" cy="48423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1555560" y="2438280"/>
            <a:ext cx="5763240" cy="698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000" b="1" strike="noStrike" spc="-1">
                <a:solidFill>
                  <a:srgbClr val="FF0000"/>
                </a:solidFill>
                <a:uFill>
                  <a:solidFill>
                    <a:srgbClr val="FFFFFF"/>
                  </a:solidFill>
                </a:uFill>
                <a:latin typeface="Cambria"/>
                <a:ea typeface="DejaVu Sans"/>
              </a:rPr>
              <a:t>Thank you for listening!</a:t>
            </a:r>
            <a:endParaRPr lang="en-US" sz="1800" b="0" strike="noStrike" spc="-1">
              <a:solidFill>
                <a:srgbClr val="000000"/>
              </a:solidFill>
              <a:uFill>
                <a:solidFill>
                  <a:srgbClr val="FFFFFF"/>
                </a:solidFill>
              </a:uFill>
              <a:latin typeface="Arial"/>
            </a:endParaRPr>
          </a:p>
        </p:txBody>
      </p:sp>
      <p:sp>
        <p:nvSpPr>
          <p:cNvPr id="171" name="CustomShape 2"/>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C1053191-ACA7-4B3C-BC65-223F82C19772}" type="slidenum">
              <a:rPr lang="en-US" sz="1800" b="0" strike="noStrike" spc="-1">
                <a:solidFill>
                  <a:srgbClr val="FFFFFF"/>
                </a:solidFill>
                <a:uFill>
                  <a:solidFill>
                    <a:srgbClr val="FFFFFF"/>
                  </a:solidFill>
                </a:uFill>
                <a:latin typeface="Calibri"/>
                <a:ea typeface="DejaVu Sans"/>
              </a:rPr>
              <a:t>19</a:t>
            </a:fld>
            <a:endParaRPr lang="en-US" sz="1800" b="0" strike="noStrike" spc="-1">
              <a:solidFill>
                <a:srgbClr val="000000"/>
              </a:solidFill>
              <a:uFill>
                <a:solidFill>
                  <a:srgbClr val="FFFFFF"/>
                </a:solidFill>
              </a:uFill>
              <a:latin typeface="Arial"/>
            </a:endParaRPr>
          </a:p>
        </p:txBody>
      </p:sp>
      <p:sp>
        <p:nvSpPr>
          <p:cNvPr id="172" name="CustomShape 3"/>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DB536713-30F6-41DF-B3E1-0BA4ECF30DC8}"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33520" y="2514600"/>
            <a:ext cx="8227800" cy="114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US" sz="1800" b="0" strike="noStrike" spc="-1">
                <a:solidFill>
                  <a:srgbClr val="000000"/>
                </a:solidFill>
                <a:uFill>
                  <a:solidFill>
                    <a:srgbClr val="FFFFFF"/>
                  </a:solidFill>
                </a:uFill>
                <a:latin typeface="Arial"/>
                <a:ea typeface="DejaVu Sans"/>
              </a:rPr>
              <a:t>Thai Thi Hong Minh 100%</a:t>
            </a:r>
            <a:endParaRPr lang="en-US" sz="1800" b="0" strike="noStrike" spc="-1">
              <a:solidFill>
                <a:srgbClr val="000000"/>
              </a:solidFill>
              <a:uFill>
                <a:solidFill>
                  <a:srgbClr val="FFFFFF"/>
                </a:solidFill>
              </a:uFill>
              <a:latin typeface="Arial"/>
            </a:endParaRPr>
          </a:p>
          <a:p>
            <a:r>
              <a:rPr lang="en-US" sz="1800" b="0" strike="noStrike" spc="-1">
                <a:solidFill>
                  <a:srgbClr val="000000"/>
                </a:solidFill>
                <a:uFill>
                  <a:solidFill>
                    <a:srgbClr val="FFFFFF"/>
                  </a:solidFill>
                </a:uFill>
                <a:latin typeface="Arial"/>
                <a:ea typeface="DejaVu Sans"/>
              </a:rPr>
              <a:t>Le Dinh Nhat Khanh 100%</a:t>
            </a:r>
            <a:endParaRPr lang="en-US" sz="1800" b="0" strike="noStrike" spc="-1">
              <a:solidFill>
                <a:srgbClr val="000000"/>
              </a:solidFill>
              <a:uFill>
                <a:solidFill>
                  <a:srgbClr val="FFFFFF"/>
                </a:solidFill>
              </a:uFill>
              <a:latin typeface="Arial"/>
            </a:endParaRPr>
          </a:p>
          <a:p>
            <a:r>
              <a:rPr lang="en-US" sz="1800" b="0" strike="noStrike" spc="-1">
                <a:solidFill>
                  <a:srgbClr val="000000"/>
                </a:solidFill>
                <a:uFill>
                  <a:solidFill>
                    <a:srgbClr val="FFFFFF"/>
                  </a:solidFill>
                </a:uFill>
                <a:latin typeface="Arial"/>
                <a:ea typeface="DejaVu Sans"/>
              </a:rPr>
              <a:t>Le Thi Thuy Dung 100%</a:t>
            </a:r>
            <a:endParaRPr lang="en-US" sz="1800" b="0" strike="noStrike" spc="-1">
              <a:solidFill>
                <a:srgbClr val="000000"/>
              </a:solidFill>
              <a:uFill>
                <a:solidFill>
                  <a:srgbClr val="FFFFFF"/>
                </a:solidFill>
              </a:uFill>
              <a:latin typeface="Arial"/>
            </a:endParaRPr>
          </a:p>
          <a:p>
            <a:r>
              <a:rPr lang="en-US" sz="1800" b="0" strike="noStrike" spc="-1">
                <a:solidFill>
                  <a:srgbClr val="000000"/>
                </a:solidFill>
                <a:uFill>
                  <a:solidFill>
                    <a:srgbClr val="FFFFFF"/>
                  </a:solidFill>
                </a:uFill>
                <a:latin typeface="Arial"/>
                <a:ea typeface="DejaVu Sans"/>
              </a:rPr>
              <a:t>Nguyen Tung Duong 80%</a:t>
            </a:r>
            <a:endParaRPr lang="en-US"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1600200"/>
            <a:ext cx="7617960" cy="479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14480">
              <a:lnSpc>
                <a:spcPct val="100000"/>
              </a:lnSpc>
            </a:pPr>
            <a:r>
              <a:rPr lang="en-US" sz="2000" b="0" strike="noStrike" spc="-1">
                <a:solidFill>
                  <a:srgbClr val="2F2B20"/>
                </a:solidFill>
                <a:uFill>
                  <a:solidFill>
                    <a:srgbClr val="FFFFFF"/>
                  </a:solidFill>
                </a:uFill>
                <a:latin typeface="Cambria"/>
                <a:ea typeface="DejaVu Sans"/>
              </a:rPr>
              <a:t>Content:</a:t>
            </a:r>
            <a:endParaRPr lang="en-US" sz="1800" b="0" strike="noStrike" spc="-1">
              <a:solidFill>
                <a:srgbClr val="000000"/>
              </a:solidFill>
              <a:uFill>
                <a:solidFill>
                  <a:srgbClr val="FFFFFF"/>
                </a:solidFill>
              </a:uFill>
              <a:latin typeface="Arial"/>
            </a:endParaRPr>
          </a:p>
          <a:p>
            <a:pPr marL="343080" indent="-226440">
              <a:lnSpc>
                <a:spcPct val="100000"/>
              </a:lnSpc>
              <a:buClr>
                <a:srgbClr val="A9A57C"/>
              </a:buClr>
              <a:buFont typeface="Arial"/>
              <a:buChar char="•"/>
            </a:pPr>
            <a:r>
              <a:rPr lang="en-US" sz="2000" b="0" strike="noStrike" spc="-1">
                <a:solidFill>
                  <a:srgbClr val="2F2B20"/>
                </a:solidFill>
                <a:uFill>
                  <a:solidFill>
                    <a:srgbClr val="FFFFFF"/>
                  </a:solidFill>
                </a:uFill>
                <a:latin typeface="Cambria"/>
                <a:ea typeface="DejaVu Sans"/>
              </a:rPr>
              <a:t>1. Background</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Vision and statement</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Start day _ end day</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Budget </a:t>
            </a:r>
            <a:endParaRPr lang="en-US" sz="1800" b="0" strike="noStrike" spc="-1">
              <a:solidFill>
                <a:srgbClr val="000000"/>
              </a:solidFill>
              <a:uFill>
                <a:solidFill>
                  <a:srgbClr val="FFFFFF"/>
                </a:solidFill>
              </a:uFill>
              <a:latin typeface="Arial"/>
            </a:endParaRPr>
          </a:p>
          <a:p>
            <a:pPr marL="343080" indent="-226440">
              <a:lnSpc>
                <a:spcPct val="100000"/>
              </a:lnSpc>
              <a:buClr>
                <a:srgbClr val="A9A57C"/>
              </a:buClr>
              <a:buFont typeface="Arial"/>
              <a:buChar char="•"/>
            </a:pPr>
            <a:r>
              <a:rPr lang="en-US" sz="2000" b="0" strike="noStrike" spc="-1">
                <a:solidFill>
                  <a:srgbClr val="2F2B20"/>
                </a:solidFill>
                <a:uFill>
                  <a:solidFill>
                    <a:srgbClr val="FFFFFF"/>
                  </a:solidFill>
                </a:uFill>
                <a:latin typeface="Cambria"/>
                <a:ea typeface="DejaVu Sans"/>
              </a:rPr>
              <a:t>2.Requirement phase</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Actor list </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Use Cases List</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Use Cases Diagram</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Context Diagram</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2000" b="0" strike="noStrike" spc="-1">
                <a:solidFill>
                  <a:srgbClr val="2F2B20"/>
                </a:solidFill>
                <a:uFill>
                  <a:solidFill>
                    <a:srgbClr val="FFFFFF"/>
                  </a:solidFill>
                </a:uFill>
                <a:latin typeface="Cambria"/>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88" name="CustomShape 2"/>
          <p:cNvSpPr/>
          <p:nvPr/>
        </p:nvSpPr>
        <p:spPr>
          <a:xfrm>
            <a:off x="29160" y="171000"/>
            <a:ext cx="313596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Software Project Management </a:t>
            </a:r>
            <a:endParaRPr lang="en-US" sz="1800" b="0" strike="noStrike" spc="-1">
              <a:solidFill>
                <a:srgbClr val="000000"/>
              </a:solidFill>
              <a:uFill>
                <a:solidFill>
                  <a:srgbClr val="FFFFFF"/>
                </a:solidFill>
              </a:uFill>
              <a:latin typeface="Arial"/>
            </a:endParaRPr>
          </a:p>
        </p:txBody>
      </p:sp>
      <p:sp>
        <p:nvSpPr>
          <p:cNvPr id="89" name="CustomShape 3"/>
          <p:cNvSpPr/>
          <p:nvPr/>
        </p:nvSpPr>
        <p:spPr>
          <a:xfrm>
            <a:off x="1600200" y="762120"/>
            <a:ext cx="586512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800" b="1" strike="noStrike" spc="-1">
                <a:solidFill>
                  <a:srgbClr val="FF0000"/>
                </a:solidFill>
                <a:uFill>
                  <a:solidFill>
                    <a:srgbClr val="FFFFFF"/>
                  </a:solidFill>
                </a:uFill>
                <a:latin typeface="Cambria"/>
                <a:ea typeface="DejaVu Sans"/>
              </a:rPr>
              <a:t> Fitness and yoga online System</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90" name="CustomShape 4"/>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2168BB0A-4ECF-43FA-A1B9-718FD27DF391}" type="slidenum">
              <a:rPr lang="en-US" sz="1800" b="0" strike="noStrike" spc="-1">
                <a:solidFill>
                  <a:srgbClr val="FFFFFF"/>
                </a:solidFill>
                <a:uFill>
                  <a:solidFill>
                    <a:srgbClr val="FFFFFF"/>
                  </a:solidFill>
                </a:uFill>
                <a:latin typeface="Calibri"/>
                <a:ea typeface="DejaVu Sans"/>
              </a:rPr>
              <a:t>3</a:t>
            </a:fld>
            <a:endParaRPr lang="en-US" sz="1800" b="0" strike="noStrike" spc="-1">
              <a:solidFill>
                <a:srgbClr val="000000"/>
              </a:solidFill>
              <a:uFill>
                <a:solidFill>
                  <a:srgbClr val="FFFFFF"/>
                </a:solidFill>
              </a:uFill>
              <a:latin typeface="Arial"/>
            </a:endParaRPr>
          </a:p>
        </p:txBody>
      </p:sp>
      <p:sp>
        <p:nvSpPr>
          <p:cNvPr id="91" name="CustomShape 5"/>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CF51F667-C566-4016-9A0F-BF852B22C9A2}"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609480" y="1752480"/>
            <a:ext cx="7617960" cy="479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14480">
              <a:lnSpc>
                <a:spcPct val="100000"/>
              </a:lnSpc>
            </a:pPr>
            <a:r>
              <a:rPr lang="en-US" sz="2200" b="0" strike="noStrike" spc="-1">
                <a:solidFill>
                  <a:srgbClr val="2F2B20"/>
                </a:solidFill>
                <a:uFill>
                  <a:solidFill>
                    <a:srgbClr val="FFFFFF"/>
                  </a:solidFill>
                </a:uFill>
                <a:latin typeface="Cambria"/>
                <a:ea typeface="DejaVu Sans"/>
              </a:rPr>
              <a:t>     3.WBS</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WBS System </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WBS product</a:t>
            </a:r>
            <a:endParaRPr lang="en-US" sz="1800" b="0" strike="noStrike" spc="-1">
              <a:solidFill>
                <a:srgbClr val="000000"/>
              </a:solidFill>
              <a:uFill>
                <a:solidFill>
                  <a:srgbClr val="FFFFFF"/>
                </a:solidFill>
              </a:uFill>
              <a:latin typeface="Arial"/>
            </a:endParaRPr>
          </a:p>
          <a:p>
            <a:pPr marL="411480">
              <a:lnSpc>
                <a:spcPct val="100000"/>
              </a:lnSpc>
            </a:pPr>
            <a:r>
              <a:rPr lang="en-US" sz="2200" b="0" strike="noStrike" spc="-1">
                <a:solidFill>
                  <a:srgbClr val="2F2B20"/>
                </a:solidFill>
                <a:uFill>
                  <a:solidFill>
                    <a:srgbClr val="FFFFFF"/>
                  </a:solidFill>
                </a:uFill>
                <a:latin typeface="Cambria"/>
                <a:ea typeface="DejaVu Sans"/>
              </a:rPr>
              <a:t>4.Plan</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Delphi</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Detail plan</a:t>
            </a:r>
            <a:endParaRPr lang="en-US" sz="1800" b="0" strike="noStrike" spc="-1">
              <a:solidFill>
                <a:srgbClr val="000000"/>
              </a:solidFill>
              <a:uFill>
                <a:solidFill>
                  <a:srgbClr val="FFFFFF"/>
                </a:solidFill>
              </a:uFill>
              <a:latin typeface="Arial"/>
            </a:endParaRPr>
          </a:p>
          <a:p>
            <a:pPr marL="411480">
              <a:lnSpc>
                <a:spcPct val="100000"/>
              </a:lnSpc>
            </a:pPr>
            <a:r>
              <a:rPr lang="en-US" sz="2200" b="0" strike="noStrike" spc="-1">
                <a:solidFill>
                  <a:srgbClr val="2F2B20"/>
                </a:solidFill>
                <a:uFill>
                  <a:solidFill>
                    <a:srgbClr val="FFFFFF"/>
                  </a:solidFill>
                </a:uFill>
                <a:latin typeface="Cambria"/>
                <a:ea typeface="DejaVu Sans"/>
              </a:rPr>
              <a:t>5.EVM</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BCWS</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BCWP</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ACWP</a:t>
            </a:r>
            <a:endParaRPr lang="en-US" sz="1800" b="0" strike="noStrike" spc="-1">
              <a:solidFill>
                <a:srgbClr val="000000"/>
              </a:solidFill>
              <a:uFill>
                <a:solidFill>
                  <a:srgbClr val="FFFFFF"/>
                </a:solidFill>
              </a:uFill>
              <a:latin typeface="Arial"/>
            </a:endParaRPr>
          </a:p>
          <a:p>
            <a:pPr marL="1005840" lvl="2" indent="-226440">
              <a:lnSpc>
                <a:spcPct val="100000"/>
              </a:lnSpc>
              <a:buClr>
                <a:srgbClr val="D2CB6C"/>
              </a:buClr>
              <a:buFont typeface="Arial"/>
              <a:buChar char="•"/>
            </a:pPr>
            <a:r>
              <a:rPr lang="en-US" sz="1800" b="0" strike="noStrike" spc="-1">
                <a:solidFill>
                  <a:srgbClr val="2F2B20"/>
                </a:solidFill>
                <a:uFill>
                  <a:solidFill>
                    <a:srgbClr val="FFFFFF"/>
                  </a:solidFill>
                </a:uFill>
                <a:latin typeface="Cambria"/>
                <a:ea typeface="DejaVu Sans"/>
              </a:rPr>
              <a:t>CPI, SPI</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411480">
              <a:lnSpc>
                <a:spcPct val="100000"/>
              </a:lnSpc>
            </a:pPr>
            <a:r>
              <a:rPr lang="en-US" sz="2000" b="0" strike="noStrike" spc="-1">
                <a:solidFill>
                  <a:srgbClr val="2F2B20"/>
                </a:solidFill>
                <a:uFill>
                  <a:solidFill>
                    <a:srgbClr val="FFFFFF"/>
                  </a:solidFill>
                </a:uFill>
                <a:latin typeface="Cambria"/>
                <a:ea typeface="DejaVu Sans"/>
              </a:rPr>
              <a:t>	</a:t>
            </a:r>
            <a:endParaRPr lang="en-US" sz="1800" b="0" strike="noStrike" spc="-1">
              <a:solidFill>
                <a:srgbClr val="000000"/>
              </a:solidFill>
              <a:uFill>
                <a:solidFill>
                  <a:srgbClr val="FFFFFF"/>
                </a:solidFill>
              </a:uFill>
              <a:latin typeface="Arial"/>
            </a:endParaRPr>
          </a:p>
          <a:p>
            <a:pPr marL="411480">
              <a:lnSpc>
                <a:spcPct val="100000"/>
              </a:lnSpc>
            </a:pPr>
            <a:endParaRPr lang="en-US" sz="1800" b="0" strike="noStrike" spc="-1">
              <a:solidFill>
                <a:srgbClr val="000000"/>
              </a:solidFill>
              <a:uFill>
                <a:solidFill>
                  <a:srgbClr val="FFFFFF"/>
                </a:solidFill>
              </a:uFill>
              <a:latin typeface="Arial"/>
            </a:endParaRPr>
          </a:p>
          <a:p>
            <a:pPr marL="411480">
              <a:lnSpc>
                <a:spcPct val="100000"/>
              </a:lnSpc>
            </a:pPr>
            <a:endParaRPr lang="en-US" sz="1800" b="0" strike="noStrike" spc="-1">
              <a:solidFill>
                <a:srgbClr val="000000"/>
              </a:solidFill>
              <a:uFill>
                <a:solidFill>
                  <a:srgbClr val="FFFFFF"/>
                </a:solidFill>
              </a:uFill>
              <a:latin typeface="Arial"/>
            </a:endParaRPr>
          </a:p>
          <a:p>
            <a:pPr marL="411480">
              <a:lnSpc>
                <a:spcPct val="100000"/>
              </a:lnSpc>
            </a:pPr>
            <a:endParaRPr lang="en-US" sz="1800" b="0" strike="noStrike" spc="-1">
              <a:solidFill>
                <a:srgbClr val="000000"/>
              </a:solidFill>
              <a:uFill>
                <a:solidFill>
                  <a:srgbClr val="FFFFFF"/>
                </a:solidFill>
              </a:uFill>
              <a:latin typeface="Arial"/>
            </a:endParaRPr>
          </a:p>
        </p:txBody>
      </p:sp>
      <p:sp>
        <p:nvSpPr>
          <p:cNvPr id="93" name="CustomShape 2"/>
          <p:cNvSpPr/>
          <p:nvPr/>
        </p:nvSpPr>
        <p:spPr>
          <a:xfrm>
            <a:off x="24840" y="171000"/>
            <a:ext cx="318312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Fitness and yoga online System </a:t>
            </a:r>
            <a:endParaRPr lang="en-US" sz="1800" b="0" strike="noStrike" spc="-1">
              <a:solidFill>
                <a:srgbClr val="000000"/>
              </a:solidFill>
              <a:uFill>
                <a:solidFill>
                  <a:srgbClr val="FFFFFF"/>
                </a:solidFill>
              </a:uFill>
              <a:latin typeface="Arial"/>
            </a:endParaRPr>
          </a:p>
        </p:txBody>
      </p:sp>
      <p:sp>
        <p:nvSpPr>
          <p:cNvPr id="94" name="CustomShape 3"/>
          <p:cNvSpPr/>
          <p:nvPr/>
        </p:nvSpPr>
        <p:spPr>
          <a:xfrm>
            <a:off x="1600200" y="762120"/>
            <a:ext cx="586512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800" b="1" strike="noStrike" spc="-1">
                <a:solidFill>
                  <a:srgbClr val="FF0000"/>
                </a:solidFill>
                <a:uFill>
                  <a:solidFill>
                    <a:srgbClr val="FFFFFF"/>
                  </a:solidFill>
                </a:uFill>
                <a:latin typeface="Cambria"/>
                <a:ea typeface="DejaVu Sans"/>
              </a:rPr>
              <a:t>Software Project Management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95" name="CustomShape 4"/>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EC4BF0A2-AEE0-4F75-BB91-6CEAFF10D295}" type="slidenum">
              <a:rPr lang="en-US" sz="1800" b="0" strike="noStrike" spc="-1">
                <a:solidFill>
                  <a:srgbClr val="FFFFFF"/>
                </a:solidFill>
                <a:uFill>
                  <a:solidFill>
                    <a:srgbClr val="FFFFFF"/>
                  </a:solidFill>
                </a:uFill>
                <a:latin typeface="Calibri"/>
                <a:ea typeface="DejaVu Sans"/>
              </a:rPr>
              <a:t>4</a:t>
            </a:fld>
            <a:endParaRPr lang="en-US" sz="1800" b="0" strike="noStrike" spc="-1">
              <a:solidFill>
                <a:srgbClr val="000000"/>
              </a:solidFill>
              <a:uFill>
                <a:solidFill>
                  <a:srgbClr val="FFFFFF"/>
                </a:solidFill>
              </a:uFill>
              <a:latin typeface="Arial"/>
            </a:endParaRPr>
          </a:p>
        </p:txBody>
      </p:sp>
      <p:sp>
        <p:nvSpPr>
          <p:cNvPr id="96" name="CustomShape 5"/>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C9918F31-9EAF-4CBC-BBB6-2041B85C95C5}"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274680"/>
            <a:ext cx="761796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1" strike="noStrike" spc="-1">
                <a:solidFill>
                  <a:srgbClr val="FF0000"/>
                </a:solidFill>
                <a:uFill>
                  <a:solidFill>
                    <a:srgbClr val="FFFFFF"/>
                  </a:solidFill>
                </a:uFill>
                <a:latin typeface="Cambria"/>
                <a:ea typeface="DejaVu Sans"/>
              </a:rPr>
              <a:t>Vision statement</a:t>
            </a:r>
            <a:endParaRPr lang="en-US" sz="1800" b="0" strike="noStrike" spc="-1">
              <a:solidFill>
                <a:srgbClr val="000000"/>
              </a:solidFill>
              <a:uFill>
                <a:solidFill>
                  <a:srgbClr val="FFFFFF"/>
                </a:solidFill>
              </a:uFill>
              <a:latin typeface="Arial"/>
            </a:endParaRPr>
          </a:p>
        </p:txBody>
      </p:sp>
      <p:sp>
        <p:nvSpPr>
          <p:cNvPr id="98" name="CustomShape 2"/>
          <p:cNvSpPr/>
          <p:nvPr/>
        </p:nvSpPr>
        <p:spPr>
          <a:xfrm>
            <a:off x="457200" y="1600200"/>
            <a:ext cx="7617960" cy="479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226440">
              <a:lnSpc>
                <a:spcPct val="100000"/>
              </a:lnSpc>
              <a:buClr>
                <a:srgbClr val="A9A57C"/>
              </a:buClr>
              <a:buFont typeface="Arial"/>
              <a:buChar char="•"/>
            </a:pPr>
            <a:r>
              <a:rPr lang="en-US" sz="2000" b="0" strike="noStrike" spc="-1">
                <a:solidFill>
                  <a:srgbClr val="2F2B20"/>
                </a:solidFill>
                <a:uFill>
                  <a:solidFill>
                    <a:srgbClr val="FFFFFF"/>
                  </a:solidFill>
                </a:uFill>
                <a:latin typeface="Cambria"/>
                <a:ea typeface="DejaVu Sans"/>
              </a:rPr>
              <a:t>For people who want a training system which is convenient and employees who want work easily and conveniently then Fitness and Yoga Online System (FaYOS) is a great system. Unlike other offline systems, FaYOS is an online system that helps create favorable conditions for the management of time and personnel. Customers can manage the schedule, get the latest news from the Centre and pay with just a few steps in everywhere that have Internet. Staff and coaches will also do things more conveniently because everything now is stored automatically, helping mourning work efficiency.</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99" name="CustomShape 3"/>
          <p:cNvSpPr/>
          <p:nvPr/>
        </p:nvSpPr>
        <p:spPr>
          <a:xfrm>
            <a:off x="156960" y="171000"/>
            <a:ext cx="153396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1. Background</a:t>
            </a:r>
            <a:endParaRPr lang="en-US" sz="1800" b="0" strike="noStrike" spc="-1">
              <a:solidFill>
                <a:srgbClr val="000000"/>
              </a:solidFill>
              <a:uFill>
                <a:solidFill>
                  <a:srgbClr val="FFFFFF"/>
                </a:solidFill>
              </a:uFill>
              <a:latin typeface="Arial"/>
            </a:endParaRPr>
          </a:p>
        </p:txBody>
      </p:sp>
      <p:sp>
        <p:nvSpPr>
          <p:cNvPr id="100" name="CustomShape 4"/>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55A4D2F2-001A-4D3D-AD40-A5E0072BBDA4}" type="slidenum">
              <a:rPr lang="en-US" sz="1800" b="0" strike="noStrike" spc="-1">
                <a:solidFill>
                  <a:srgbClr val="FFFFFF"/>
                </a:solidFill>
                <a:uFill>
                  <a:solidFill>
                    <a:srgbClr val="FFFFFF"/>
                  </a:solidFill>
                </a:uFill>
                <a:latin typeface="Calibri"/>
                <a:ea typeface="DejaVu Sans"/>
              </a:rPr>
              <a:t>5</a:t>
            </a:fld>
            <a:endParaRPr lang="en-US" sz="1800" b="0" strike="noStrike" spc="-1">
              <a:solidFill>
                <a:srgbClr val="000000"/>
              </a:solidFill>
              <a:uFill>
                <a:solidFill>
                  <a:srgbClr val="FFFFFF"/>
                </a:solidFill>
              </a:uFill>
              <a:latin typeface="Arial"/>
            </a:endParaRPr>
          </a:p>
        </p:txBody>
      </p:sp>
      <p:sp>
        <p:nvSpPr>
          <p:cNvPr id="101" name="CustomShape 5"/>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86295475-5C03-4BE8-883C-F181D6253684}"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156960" y="171000"/>
            <a:ext cx="153396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1. Background</a:t>
            </a:r>
            <a:endParaRPr lang="en-US" sz="1800" b="0" strike="noStrike" spc="-1">
              <a:solidFill>
                <a:srgbClr val="000000"/>
              </a:solidFill>
              <a:uFill>
                <a:solidFill>
                  <a:srgbClr val="FFFFFF"/>
                </a:solidFill>
              </a:uFill>
              <a:latin typeface="Arial"/>
            </a:endParaRPr>
          </a:p>
        </p:txBody>
      </p:sp>
      <p:sp>
        <p:nvSpPr>
          <p:cNvPr id="103" name="CustomShape 2"/>
          <p:cNvSpPr/>
          <p:nvPr/>
        </p:nvSpPr>
        <p:spPr>
          <a:xfrm>
            <a:off x="457200" y="274680"/>
            <a:ext cx="761796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1" strike="noStrike" spc="-1">
                <a:solidFill>
                  <a:srgbClr val="FF0000"/>
                </a:solidFill>
                <a:uFill>
                  <a:solidFill>
                    <a:srgbClr val="FFFFFF"/>
                  </a:solidFill>
                </a:uFill>
                <a:latin typeface="Cambria"/>
                <a:ea typeface="DejaVu Sans"/>
              </a:rPr>
              <a:t>Start day  _ End day and Budget</a:t>
            </a:r>
            <a:endParaRPr lang="en-US" sz="1800" b="0" strike="noStrike" spc="-1">
              <a:solidFill>
                <a:srgbClr val="000000"/>
              </a:solidFill>
              <a:uFill>
                <a:solidFill>
                  <a:srgbClr val="FFFFFF"/>
                </a:solidFill>
              </a:uFill>
              <a:latin typeface="Arial"/>
            </a:endParaRPr>
          </a:p>
        </p:txBody>
      </p:sp>
      <p:graphicFrame>
        <p:nvGraphicFramePr>
          <p:cNvPr id="104" name="Table 3"/>
          <p:cNvGraphicFramePr/>
          <p:nvPr/>
        </p:nvGraphicFramePr>
        <p:xfrm>
          <a:off x="1698480" y="2286000"/>
          <a:ext cx="5487480" cy="1747800"/>
        </p:xfrm>
        <a:graphic>
          <a:graphicData uri="http://schemas.openxmlformats.org/drawingml/2006/table">
            <a:tbl>
              <a:tblPr/>
              <a:tblGrid>
                <a:gridCol w="1621080"/>
                <a:gridCol w="3866400"/>
              </a:tblGrid>
              <a:tr h="579600">
                <a:tc>
                  <a:txBody>
                    <a:bodyPr/>
                    <a:lstStyle/>
                    <a:p>
                      <a:pPr marL="228600">
                        <a:lnSpc>
                          <a:spcPct val="107000"/>
                        </a:lnSpc>
                      </a:pPr>
                      <a:r>
                        <a:rPr lang="en-US" sz="1200" b="1" strike="noStrike" spc="-1">
                          <a:solidFill>
                            <a:srgbClr val="FFFFFF"/>
                          </a:solidFill>
                          <a:uFill>
                            <a:solidFill>
                              <a:srgbClr val="FFFFFF"/>
                            </a:solidFill>
                          </a:uFill>
                          <a:latin typeface="Calibri"/>
                        </a:rPr>
                        <a:t>Start day</a:t>
                      </a:r>
                      <a:endParaRPr lang="en-US"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A9A57C"/>
                    </a:solidFill>
                  </a:tcPr>
                </a:tc>
                <a:tc>
                  <a:txBody>
                    <a:bodyPr/>
                    <a:lstStyle/>
                    <a:p>
                      <a:pPr algn="ctr">
                        <a:lnSpc>
                          <a:spcPct val="107000"/>
                        </a:lnSpc>
                      </a:pPr>
                      <a:r>
                        <a:rPr lang="en-US" sz="1200" b="1" strike="noStrike" spc="-1">
                          <a:solidFill>
                            <a:srgbClr val="FFFFFF"/>
                          </a:solidFill>
                          <a:uFill>
                            <a:solidFill>
                              <a:srgbClr val="FFFFFF"/>
                            </a:solidFill>
                          </a:uFill>
                          <a:latin typeface="Calibri"/>
                        </a:rPr>
                        <a:t>2/11/2016</a:t>
                      </a:r>
                      <a:endParaRPr lang="en-US"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A9A57C"/>
                    </a:solidFill>
                  </a:tcPr>
                </a:tc>
              </a:tr>
              <a:tr h="599400">
                <a:tc>
                  <a:txBody>
                    <a:bodyPr/>
                    <a:lstStyle/>
                    <a:p>
                      <a:pPr marL="228600">
                        <a:lnSpc>
                          <a:spcPct val="107000"/>
                        </a:lnSpc>
                      </a:pPr>
                      <a:r>
                        <a:rPr lang="en-US" sz="1200" b="1" strike="noStrike" spc="-1">
                          <a:solidFill>
                            <a:srgbClr val="FFFFFF"/>
                          </a:solidFill>
                          <a:uFill>
                            <a:solidFill>
                              <a:srgbClr val="FFFFFF"/>
                            </a:solidFill>
                          </a:uFill>
                          <a:latin typeface="Calibri"/>
                        </a:rPr>
                        <a:t>End day</a:t>
                      </a:r>
                      <a:endParaRPr lang="en-US"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A9A57C"/>
                    </a:solidFill>
                  </a:tcPr>
                </a:tc>
                <a:tc>
                  <a:txBody>
                    <a:bodyPr/>
                    <a:lstStyle/>
                    <a:p>
                      <a:pPr algn="ctr">
                        <a:lnSpc>
                          <a:spcPct val="107000"/>
                        </a:lnSpc>
                      </a:pPr>
                      <a:r>
                        <a:rPr lang="en-US" sz="1200" b="0" strike="noStrike" spc="-1">
                          <a:solidFill>
                            <a:srgbClr val="2F2B20"/>
                          </a:solidFill>
                          <a:uFill>
                            <a:solidFill>
                              <a:srgbClr val="FFFFFF"/>
                            </a:solidFill>
                          </a:uFill>
                          <a:latin typeface="Calibri"/>
                        </a:rPr>
                        <a:t>10/4/2017</a:t>
                      </a:r>
                      <a:endParaRPr lang="en-US"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E1E0D7"/>
                    </a:solidFill>
                  </a:tcPr>
                </a:tc>
              </a:tr>
              <a:tr h="568800">
                <a:tc>
                  <a:txBody>
                    <a:bodyPr/>
                    <a:lstStyle/>
                    <a:p>
                      <a:pPr marL="228600">
                        <a:lnSpc>
                          <a:spcPct val="107000"/>
                        </a:lnSpc>
                      </a:pPr>
                      <a:r>
                        <a:rPr lang="en-US" sz="1200" b="1" strike="noStrike" spc="-1">
                          <a:solidFill>
                            <a:srgbClr val="FFFFFF"/>
                          </a:solidFill>
                          <a:uFill>
                            <a:solidFill>
                              <a:srgbClr val="FFFFFF"/>
                            </a:solidFill>
                          </a:uFill>
                          <a:latin typeface="Calibri"/>
                        </a:rPr>
                        <a:t>Budget</a:t>
                      </a:r>
                      <a:endParaRPr lang="en-US"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A9A57C"/>
                    </a:solidFill>
                  </a:tcPr>
                </a:tc>
                <a:tc>
                  <a:txBody>
                    <a:bodyPr/>
                    <a:lstStyle/>
                    <a:p>
                      <a:pPr algn="ctr">
                        <a:lnSpc>
                          <a:spcPct val="107000"/>
                        </a:lnSpc>
                      </a:pPr>
                      <a:r>
                        <a:rPr lang="en-US" sz="1200" b="0" strike="noStrike" spc="-1">
                          <a:solidFill>
                            <a:srgbClr val="2F2B20"/>
                          </a:solidFill>
                          <a:uFill>
                            <a:solidFill>
                              <a:srgbClr val="FFFFFF"/>
                            </a:solidFill>
                          </a:uFill>
                          <a:latin typeface="Calibri"/>
                        </a:rPr>
                        <a:t>$62.000</a:t>
                      </a:r>
                      <a:endParaRPr lang="en-US"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0F0EC"/>
                    </a:solidFill>
                  </a:tcPr>
                </a:tc>
              </a:tr>
            </a:tbl>
          </a:graphicData>
        </a:graphic>
      </p:graphicFrame>
      <p:sp>
        <p:nvSpPr>
          <p:cNvPr id="105" name="CustomShape 4"/>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66C18D78-7DDE-4FEF-A330-4DFFB015B009}" type="slidenum">
              <a:rPr lang="en-US" sz="1800" b="0" strike="noStrike" spc="-1">
                <a:solidFill>
                  <a:srgbClr val="FFFFFF"/>
                </a:solidFill>
                <a:uFill>
                  <a:solidFill>
                    <a:srgbClr val="FFFFFF"/>
                  </a:solidFill>
                </a:uFill>
                <a:latin typeface="Calibri"/>
                <a:ea typeface="DejaVu Sans"/>
              </a:rPr>
              <a:t>6</a:t>
            </a:fld>
            <a:endParaRPr lang="en-US" sz="1800" b="0" strike="noStrike" spc="-1">
              <a:solidFill>
                <a:srgbClr val="000000"/>
              </a:solidFill>
              <a:uFill>
                <a:solidFill>
                  <a:srgbClr val="FFFFFF"/>
                </a:solidFill>
              </a:uFill>
              <a:latin typeface="Arial"/>
            </a:endParaRPr>
          </a:p>
        </p:txBody>
      </p:sp>
      <p:sp>
        <p:nvSpPr>
          <p:cNvPr id="106" name="CustomShape 5"/>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109A82F3-DD39-40E2-AFAD-7C6857A79EE7}"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57200" y="274680"/>
            <a:ext cx="761796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400" b="1" strike="noStrike" spc="-1">
                <a:solidFill>
                  <a:srgbClr val="FF0000"/>
                </a:solidFill>
                <a:uFill>
                  <a:solidFill>
                    <a:srgbClr val="FFFFFF"/>
                  </a:solidFill>
                </a:uFill>
                <a:latin typeface="Cambria"/>
                <a:ea typeface="DejaVu Sans"/>
              </a:rPr>
              <a:t>Actors List</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graphicFrame>
        <p:nvGraphicFramePr>
          <p:cNvPr id="108" name="Table 2"/>
          <p:cNvGraphicFramePr/>
          <p:nvPr/>
        </p:nvGraphicFramePr>
        <p:xfrm>
          <a:off x="533520" y="1600200"/>
          <a:ext cx="7772040" cy="4356720"/>
        </p:xfrm>
        <a:graphic>
          <a:graphicData uri="http://schemas.openxmlformats.org/drawingml/2006/table">
            <a:tbl>
              <a:tblPr/>
              <a:tblGrid>
                <a:gridCol w="3517920"/>
                <a:gridCol w="3517920"/>
                <a:gridCol w="736200"/>
              </a:tblGrid>
              <a:tr h="390240">
                <a:tc>
                  <a:txBody>
                    <a:bodyPr/>
                    <a:lstStyle/>
                    <a:p>
                      <a:pPr>
                        <a:lnSpc>
                          <a:spcPct val="100000"/>
                        </a:lnSpc>
                      </a:pPr>
                      <a:r>
                        <a:rPr lang="en-US" sz="1800" b="1" strike="noStrike" spc="-1">
                          <a:solidFill>
                            <a:srgbClr val="FFFFFF"/>
                          </a:solidFill>
                          <a:uFill>
                            <a:solidFill>
                              <a:srgbClr val="FFFFFF"/>
                            </a:solidFill>
                          </a:uFill>
                          <a:latin typeface="Century Gothic"/>
                        </a:rPr>
                        <a:t>Actor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c>
                  <a:txBody>
                    <a:bodyPr/>
                    <a:lstStyle/>
                    <a:p>
                      <a:pPr>
                        <a:lnSpc>
                          <a:spcPct val="100000"/>
                        </a:lnSpc>
                      </a:pPr>
                      <a:r>
                        <a:rPr lang="en-US" sz="1800" b="1" strike="noStrike" spc="-1">
                          <a:solidFill>
                            <a:srgbClr val="FFFFFF"/>
                          </a:solidFill>
                          <a:uFill>
                            <a:solidFill>
                              <a:srgbClr val="FFFFFF"/>
                            </a:solidFill>
                          </a:uFill>
                          <a:latin typeface="Century Gothic"/>
                        </a:rPr>
                        <a:t>Rules, </a:t>
                      </a:r>
                      <a:r>
                        <a:rPr lang="en-US" sz="1800" b="1" strike="noStrike" spc="-1">
                          <a:solidFill>
                            <a:srgbClr val="FFFFFF"/>
                          </a:solidFill>
                          <a:uFill>
                            <a:solidFill>
                              <a:srgbClr val="FFFFFF"/>
                            </a:solidFill>
                          </a:uFill>
                          <a:latin typeface="Verdana"/>
                        </a:rPr>
                        <a:t>Responsibility</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c>
                  <a:txBody>
                    <a:bodyPr/>
                    <a:lstStyle/>
                    <a:p>
                      <a:pPr>
                        <a:lnSpc>
                          <a:spcPct val="100000"/>
                        </a:lnSpc>
                      </a:pPr>
                      <a:r>
                        <a:rPr lang="en-US" sz="1800" b="1" strike="noStrike" spc="-1">
                          <a:solidFill>
                            <a:srgbClr val="FFFFFF"/>
                          </a:solidFill>
                          <a:uFill>
                            <a:solidFill>
                              <a:srgbClr val="FFFFFF"/>
                            </a:solidFill>
                          </a:uFill>
                          <a:latin typeface="Century Gothic"/>
                        </a:rPr>
                        <a:t>Priority</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C6BB"/>
                    </a:solidFill>
                  </a:tcPr>
                </a:tc>
              </a:tr>
              <a:tr h="666720">
                <a:tc>
                  <a:txBody>
                    <a:bodyPr/>
                    <a:lstStyle/>
                    <a:p>
                      <a:pPr>
                        <a:lnSpc>
                          <a:spcPct val="100000"/>
                        </a:lnSpc>
                      </a:pPr>
                      <a:r>
                        <a:rPr lang="en-US" sz="1800" b="0" strike="noStrike" spc="-1">
                          <a:solidFill>
                            <a:srgbClr val="000000"/>
                          </a:solidFill>
                          <a:uFill>
                            <a:solidFill>
                              <a:srgbClr val="FFFFFF"/>
                            </a:solidFill>
                          </a:uFill>
                          <a:latin typeface="Century Gothic"/>
                        </a:rPr>
                        <a:t>Manager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EAE6"/>
                    </a:solidFill>
                  </a:tcPr>
                </a:tc>
                <a:tc>
                  <a:txBody>
                    <a:bodyPr/>
                    <a:lstStyle/>
                    <a:p>
                      <a:pPr>
                        <a:lnSpc>
                          <a:spcPct val="100000"/>
                        </a:lnSpc>
                      </a:pPr>
                      <a:r>
                        <a:rPr lang="en-US" sz="1800" b="0" strike="noStrike" spc="-1">
                          <a:solidFill>
                            <a:srgbClr val="000000"/>
                          </a:solidFill>
                          <a:uFill>
                            <a:solidFill>
                              <a:srgbClr val="FFFFFF"/>
                            </a:solidFill>
                          </a:uFill>
                          <a:latin typeface="Century Gothic"/>
                        </a:rPr>
                        <a:t>Manage the system</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EAE6"/>
                    </a:solidFill>
                  </a:tcPr>
                </a:tc>
                <a:tc>
                  <a:txBody>
                    <a:bodyPr/>
                    <a:lstStyle/>
                    <a:p>
                      <a:pPr>
                        <a:lnSpc>
                          <a:spcPct val="100000"/>
                        </a:lnSpc>
                      </a:pPr>
                      <a:r>
                        <a:rPr lang="en-US" sz="1800" b="0" strike="noStrike" spc="-1">
                          <a:solidFill>
                            <a:srgbClr val="000000"/>
                          </a:solidFill>
                          <a:uFill>
                            <a:solidFill>
                              <a:srgbClr val="FFFFFF"/>
                            </a:solidFill>
                          </a:uFill>
                          <a:latin typeface="Century Gothic"/>
                        </a:rPr>
                        <a:t>1</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EAE6"/>
                    </a:solidFill>
                  </a:tcPr>
                </a:tc>
              </a:tr>
              <a:tr h="1085760">
                <a:tc>
                  <a:txBody>
                    <a:bodyPr/>
                    <a:lstStyle/>
                    <a:p>
                      <a:pPr>
                        <a:lnSpc>
                          <a:spcPct val="100000"/>
                        </a:lnSpc>
                      </a:pPr>
                      <a:r>
                        <a:rPr lang="en-US" sz="1800" b="0" strike="noStrike" spc="-1">
                          <a:solidFill>
                            <a:srgbClr val="000000"/>
                          </a:solidFill>
                          <a:uFill>
                            <a:solidFill>
                              <a:srgbClr val="FFFFFF"/>
                            </a:solidFill>
                          </a:uFill>
                          <a:latin typeface="Century Gothic"/>
                        </a:rPr>
                        <a:t>Staff</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lstStyle/>
                    <a:p>
                      <a:pPr>
                        <a:lnSpc>
                          <a:spcPct val="100000"/>
                        </a:lnSpc>
                      </a:pPr>
                      <a:r>
                        <a:rPr lang="en-US" sz="1800" b="0" strike="noStrike" spc="-1">
                          <a:solidFill>
                            <a:srgbClr val="000000"/>
                          </a:solidFill>
                          <a:uFill>
                            <a:solidFill>
                              <a:srgbClr val="FFFFFF"/>
                            </a:solidFill>
                          </a:uFill>
                          <a:latin typeface="Century Gothic"/>
                        </a:rPr>
                        <a:t>Manage trainers, trainees, courses, schedule, provide supports,...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lstStyle/>
                    <a:p>
                      <a:pPr>
                        <a:lnSpc>
                          <a:spcPct val="100000"/>
                        </a:lnSpc>
                      </a:pPr>
                      <a:r>
                        <a:rPr lang="en-US" sz="1800" b="0" strike="noStrike" spc="-1">
                          <a:solidFill>
                            <a:srgbClr val="000000"/>
                          </a:solidFill>
                          <a:uFill>
                            <a:solidFill>
                              <a:srgbClr val="FFFFFF"/>
                            </a:solidFill>
                          </a:uFill>
                          <a:latin typeface="Century Gothic"/>
                        </a:rPr>
                        <a:t>2</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r h="866520">
                <a:tc>
                  <a:txBody>
                    <a:bodyPr/>
                    <a:lstStyle/>
                    <a:p>
                      <a:pPr>
                        <a:lnSpc>
                          <a:spcPct val="100000"/>
                        </a:lnSpc>
                      </a:pPr>
                      <a:r>
                        <a:rPr lang="en-US" sz="1800" b="0" strike="noStrike" spc="-1">
                          <a:solidFill>
                            <a:srgbClr val="000000"/>
                          </a:solidFill>
                          <a:uFill>
                            <a:solidFill>
                              <a:srgbClr val="FFFFFF"/>
                            </a:solidFill>
                          </a:uFill>
                          <a:latin typeface="Century Gothic"/>
                        </a:rPr>
                        <a:t>Trainer</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lstStyle/>
                    <a:p>
                      <a:pPr>
                        <a:lnSpc>
                          <a:spcPct val="100000"/>
                        </a:lnSpc>
                      </a:pPr>
                      <a:r>
                        <a:rPr lang="en-US" sz="1800" b="0" strike="noStrike" spc="-1">
                          <a:solidFill>
                            <a:srgbClr val="000000"/>
                          </a:solidFill>
                          <a:uFill>
                            <a:solidFill>
                              <a:srgbClr val="FFFFFF"/>
                            </a:solidFill>
                          </a:uFill>
                          <a:latin typeface="Century Gothic"/>
                        </a:rPr>
                        <a:t>Register courses, recievie </a:t>
                      </a:r>
                      <a:r>
                        <a:rPr lang="en-US" sz="1800" b="0" strike="noStrike" spc="-1">
                          <a:solidFill>
                            <a:srgbClr val="000000"/>
                          </a:solidFill>
                          <a:uFill>
                            <a:solidFill>
                              <a:srgbClr val="FFFFFF"/>
                            </a:solidFill>
                          </a:uFill>
                          <a:latin typeface="Verdana"/>
                        </a:rPr>
                        <a:t>notifications, calendar,...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c>
                  <a:txBody>
                    <a:bodyPr/>
                    <a:lstStyle/>
                    <a:p>
                      <a:pPr>
                        <a:lnSpc>
                          <a:spcPct val="100000"/>
                        </a:lnSpc>
                      </a:pPr>
                      <a:r>
                        <a:rPr lang="en-US" sz="1800" b="0" strike="noStrike" spc="-1">
                          <a:solidFill>
                            <a:srgbClr val="000000"/>
                          </a:solidFill>
                          <a:uFill>
                            <a:solidFill>
                              <a:srgbClr val="FFFFFF"/>
                            </a:solidFill>
                          </a:uFill>
                          <a:latin typeface="Century Gothic"/>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AE6"/>
                    </a:solidFill>
                  </a:tcPr>
                </a:tc>
              </a:tr>
              <a:tr h="1097640">
                <a:tc>
                  <a:txBody>
                    <a:bodyPr/>
                    <a:lstStyle/>
                    <a:p>
                      <a:pPr>
                        <a:lnSpc>
                          <a:spcPct val="100000"/>
                        </a:lnSpc>
                      </a:pPr>
                      <a:r>
                        <a:rPr lang="en-US" sz="1800" b="0" strike="noStrike" spc="-1">
                          <a:solidFill>
                            <a:srgbClr val="000000"/>
                          </a:solidFill>
                          <a:uFill>
                            <a:solidFill>
                              <a:srgbClr val="FFFFFF"/>
                            </a:solidFill>
                          </a:uFill>
                          <a:latin typeface="Century Gothic"/>
                        </a:rPr>
                        <a:t>Trainee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lstStyle/>
                    <a:p>
                      <a:pPr>
                        <a:lnSpc>
                          <a:spcPct val="100000"/>
                        </a:lnSpc>
                      </a:pPr>
                      <a:r>
                        <a:rPr lang="en-US" sz="1800" b="0" strike="noStrike" spc="-1">
                          <a:solidFill>
                            <a:srgbClr val="000000"/>
                          </a:solidFill>
                          <a:uFill>
                            <a:solidFill>
                              <a:srgbClr val="FFFFFF"/>
                            </a:solidFill>
                          </a:uFill>
                          <a:latin typeface="Century Gothic"/>
                        </a:rPr>
                        <a:t>Register for courses, pay the fees,maintaince the schedule</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c>
                  <a:txBody>
                    <a:bodyPr/>
                    <a:lstStyle/>
                    <a:p>
                      <a:pPr>
                        <a:lnSpc>
                          <a:spcPct val="100000"/>
                        </a:lnSpc>
                      </a:pPr>
                      <a:r>
                        <a:rPr lang="en-US" sz="1800" b="0" strike="noStrike" spc="-1">
                          <a:solidFill>
                            <a:srgbClr val="000000"/>
                          </a:solidFill>
                          <a:uFill>
                            <a:solidFill>
                              <a:srgbClr val="FFFFFF"/>
                            </a:solidFill>
                          </a:uFill>
                          <a:latin typeface="Century Gothic"/>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4F3"/>
                    </a:solidFill>
                  </a:tcPr>
                </a:tc>
              </a:tr>
            </a:tbl>
          </a:graphicData>
        </a:graphic>
      </p:graphicFrame>
      <p:sp>
        <p:nvSpPr>
          <p:cNvPr id="109" name="CustomShape 3"/>
          <p:cNvSpPr/>
          <p:nvPr/>
        </p:nvSpPr>
        <p:spPr>
          <a:xfrm>
            <a:off x="155880" y="171000"/>
            <a:ext cx="226728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2. Requirement phase</a:t>
            </a:r>
            <a:endParaRPr lang="en-US" sz="1800" b="0" strike="noStrike" spc="-1">
              <a:solidFill>
                <a:srgbClr val="000000"/>
              </a:solidFill>
              <a:uFill>
                <a:solidFill>
                  <a:srgbClr val="FFFFFF"/>
                </a:solidFill>
              </a:uFill>
              <a:latin typeface="Arial"/>
            </a:endParaRPr>
          </a:p>
        </p:txBody>
      </p:sp>
      <p:sp>
        <p:nvSpPr>
          <p:cNvPr id="110" name="CustomShape 4"/>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B268CA21-DCE4-4464-8923-677115C89D76}" type="slidenum">
              <a:rPr lang="en-US" sz="1800" b="0" strike="noStrike" spc="-1">
                <a:solidFill>
                  <a:srgbClr val="FFFFFF"/>
                </a:solidFill>
                <a:uFill>
                  <a:solidFill>
                    <a:srgbClr val="FFFFFF"/>
                  </a:solidFill>
                </a:uFill>
                <a:latin typeface="Calibri"/>
                <a:ea typeface="DejaVu Sans"/>
              </a:rPr>
              <a:t>7</a:t>
            </a:fld>
            <a:endParaRPr lang="en-US" sz="1800" b="0" strike="noStrike" spc="-1">
              <a:solidFill>
                <a:srgbClr val="000000"/>
              </a:solidFill>
              <a:uFill>
                <a:solidFill>
                  <a:srgbClr val="FFFFFF"/>
                </a:solidFill>
              </a:uFill>
              <a:latin typeface="Arial"/>
            </a:endParaRPr>
          </a:p>
        </p:txBody>
      </p:sp>
      <p:sp>
        <p:nvSpPr>
          <p:cNvPr id="111" name="CustomShape 5"/>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2250CDA1-B1F9-4258-94D2-DCAA6BC2A1DE}"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457200" y="274680"/>
            <a:ext cx="761796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400" b="1" strike="noStrike" spc="-1">
                <a:solidFill>
                  <a:srgbClr val="FF0000"/>
                </a:solidFill>
                <a:uFill>
                  <a:solidFill>
                    <a:srgbClr val="FFFFFF"/>
                  </a:solidFill>
                </a:uFill>
                <a:latin typeface="Cambria"/>
                <a:ea typeface="DejaVu Sans"/>
              </a:rPr>
              <a:t>Use Cases List</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13" name="CustomShape 2"/>
          <p:cNvSpPr/>
          <p:nvPr/>
        </p:nvSpPr>
        <p:spPr>
          <a:xfrm>
            <a:off x="155880" y="171000"/>
            <a:ext cx="226728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2. Requirement phase</a:t>
            </a:r>
            <a:endParaRPr lang="en-US" sz="1800" b="0" strike="noStrike" spc="-1">
              <a:solidFill>
                <a:srgbClr val="000000"/>
              </a:solidFill>
              <a:uFill>
                <a:solidFill>
                  <a:srgbClr val="FFFFFF"/>
                </a:solidFill>
              </a:uFill>
              <a:latin typeface="Arial"/>
            </a:endParaRPr>
          </a:p>
        </p:txBody>
      </p:sp>
      <p:sp>
        <p:nvSpPr>
          <p:cNvPr id="114" name="CustomShape 3"/>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83E5DA3E-3CE8-4446-BC25-E066C497C894}" type="slidenum">
              <a:rPr lang="en-US" sz="1800" b="0" strike="noStrike" spc="-1">
                <a:solidFill>
                  <a:srgbClr val="FFFFFF"/>
                </a:solidFill>
                <a:uFill>
                  <a:solidFill>
                    <a:srgbClr val="FFFFFF"/>
                  </a:solidFill>
                </a:uFill>
                <a:latin typeface="Calibri"/>
                <a:ea typeface="DejaVu Sans"/>
              </a:rPr>
              <a:t>8</a:t>
            </a:fld>
            <a:endParaRPr lang="en-US" sz="1800" b="0" strike="noStrike" spc="-1">
              <a:solidFill>
                <a:srgbClr val="000000"/>
              </a:solidFill>
              <a:uFill>
                <a:solidFill>
                  <a:srgbClr val="FFFFFF"/>
                </a:solidFill>
              </a:uFill>
              <a:latin typeface="Arial"/>
            </a:endParaRPr>
          </a:p>
        </p:txBody>
      </p:sp>
      <p:sp>
        <p:nvSpPr>
          <p:cNvPr id="115" name="CustomShape 4"/>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C770746F-D39A-4F9B-9BD0-52ED67F8B683}"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pic>
        <p:nvPicPr>
          <p:cNvPr id="116" name="Picture 115"/>
          <p:cNvPicPr/>
          <p:nvPr/>
        </p:nvPicPr>
        <p:blipFill>
          <a:blip r:embed="rId2"/>
          <a:stretch/>
        </p:blipFill>
        <p:spPr>
          <a:xfrm>
            <a:off x="548640" y="914400"/>
            <a:ext cx="6491880" cy="58726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274680"/>
            <a:ext cx="761796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400" b="1" strike="noStrike" spc="-1">
                <a:solidFill>
                  <a:srgbClr val="FF0000"/>
                </a:solidFill>
                <a:uFill>
                  <a:solidFill>
                    <a:srgbClr val="FFFFFF"/>
                  </a:solidFill>
                </a:uFill>
                <a:latin typeface="Cambria"/>
                <a:ea typeface="DejaVu Sans"/>
              </a:rPr>
              <a:t>Use Cases Diagram</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118" name="CustomShape 2"/>
          <p:cNvSpPr/>
          <p:nvPr/>
        </p:nvSpPr>
        <p:spPr>
          <a:xfrm>
            <a:off x="155880" y="171000"/>
            <a:ext cx="226728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1" strike="noStrike" spc="-1">
                <a:solidFill>
                  <a:srgbClr val="FF0000"/>
                </a:solidFill>
                <a:uFill>
                  <a:solidFill>
                    <a:srgbClr val="FFFFFF"/>
                  </a:solidFill>
                </a:uFill>
                <a:latin typeface="Calibri"/>
                <a:ea typeface="DejaVu Sans"/>
              </a:rPr>
              <a:t>2. Requirement phase</a:t>
            </a:r>
            <a:endParaRPr lang="en-US" sz="1800" b="0" strike="noStrike" spc="-1">
              <a:solidFill>
                <a:srgbClr val="000000"/>
              </a:solidFill>
              <a:uFill>
                <a:solidFill>
                  <a:srgbClr val="FFFFFF"/>
                </a:solidFill>
              </a:uFill>
              <a:latin typeface="Arial"/>
            </a:endParaRPr>
          </a:p>
        </p:txBody>
      </p:sp>
      <p:sp>
        <p:nvSpPr>
          <p:cNvPr id="119" name="CustomShape 3"/>
          <p:cNvSpPr/>
          <p:nvPr/>
        </p:nvSpPr>
        <p:spPr>
          <a:xfrm>
            <a:off x="8531640" y="5649120"/>
            <a:ext cx="546480" cy="394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fld id="{F5FDC3FE-44CA-4883-B57B-CF1169A8AFAA}" type="slidenum">
              <a:rPr lang="en-US" sz="1800" b="0" strike="noStrike" spc="-1">
                <a:solidFill>
                  <a:srgbClr val="FFFFFF"/>
                </a:solidFill>
                <a:uFill>
                  <a:solidFill>
                    <a:srgbClr val="FFFFFF"/>
                  </a:solidFill>
                </a:uFill>
                <a:latin typeface="Calibri"/>
                <a:ea typeface="DejaVu Sans"/>
              </a:rPr>
              <a:t>9</a:t>
            </a:fld>
            <a:endParaRPr lang="en-US" sz="1800" b="0" strike="noStrike" spc="-1">
              <a:solidFill>
                <a:srgbClr val="000000"/>
              </a:solidFill>
              <a:uFill>
                <a:solidFill>
                  <a:srgbClr val="FFFFFF"/>
                </a:solidFill>
              </a:uFill>
              <a:latin typeface="Arial"/>
            </a:endParaRPr>
          </a:p>
        </p:txBody>
      </p:sp>
      <p:sp>
        <p:nvSpPr>
          <p:cNvPr id="120" name="CustomShape 4"/>
          <p:cNvSpPr/>
          <p:nvPr/>
        </p:nvSpPr>
        <p:spPr>
          <a:xfrm rot="16200000">
            <a:off x="7551360" y="1648080"/>
            <a:ext cx="243612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B6A0FFDD-3200-4A18-BA3C-B7BE5A73E53D}" type="datetime1">
              <a:rPr lang="en-US" sz="1200" b="0" strike="noStrike" spc="-1">
                <a:solidFill>
                  <a:srgbClr val="DFDCB7"/>
                </a:solidFill>
                <a:uFill>
                  <a:solidFill>
                    <a:srgbClr val="FFFFFF"/>
                  </a:solidFill>
                </a:uFill>
                <a:latin typeface="Calibri"/>
                <a:ea typeface="DejaVu Sans"/>
              </a:rPr>
              <a:t>04/12/2016</a:t>
            </a:fld>
            <a:endParaRPr lang="en-US" sz="1800" b="0" strike="noStrike" spc="-1">
              <a:solidFill>
                <a:srgbClr val="000000"/>
              </a:solidFill>
              <a:uFill>
                <a:solidFill>
                  <a:srgbClr val="FFFFFF"/>
                </a:solidFill>
              </a:uFill>
              <a:latin typeface="Arial"/>
            </a:endParaRPr>
          </a:p>
        </p:txBody>
      </p:sp>
      <p:pic>
        <p:nvPicPr>
          <p:cNvPr id="121" name="Picture 120"/>
          <p:cNvPicPr/>
          <p:nvPr/>
        </p:nvPicPr>
        <p:blipFill>
          <a:blip r:embed="rId2"/>
          <a:stretch/>
        </p:blipFill>
        <p:spPr>
          <a:xfrm>
            <a:off x="1645920" y="914400"/>
            <a:ext cx="4714920" cy="5258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120</TotalTime>
  <Words>387</Words>
  <Application>Microsoft Office PowerPoint</Application>
  <PresentationFormat>On-screen Show (4:3)</PresentationFormat>
  <Paragraphs>130</Paragraphs>
  <Slides>19</Slides>
  <Notes>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 </dc:title>
  <dc:subject/>
  <dc:creator>Hong Minh</dc:creator>
  <dc:description/>
  <cp:lastModifiedBy>Hong Minh</cp:lastModifiedBy>
  <cp:revision>27</cp:revision>
  <dcterms:created xsi:type="dcterms:W3CDTF">2016-12-03T15:40:56Z</dcterms:created>
  <dcterms:modified xsi:type="dcterms:W3CDTF">2016-12-04T02:23:03Z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