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50" d="100"/>
          <a:sy n="50" d="100"/>
        </p:scale>
        <p:origin x="76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4CFB9-AE9D-4F0F-9EB9-1C7C88E7F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60" y="765690"/>
            <a:ext cx="4773663" cy="3306031"/>
          </a:xfrm>
        </p:spPr>
        <p:txBody>
          <a:bodyPr>
            <a:normAutofit/>
          </a:bodyPr>
          <a:lstStyle/>
          <a:p>
            <a:r>
              <a:rPr lang="en-US" dirty="0"/>
              <a:t>The Snake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7B050E-A342-410D-9BAB-95ED6ADB3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>
            <a:normAutofit/>
          </a:bodyPr>
          <a:lstStyle/>
          <a:p>
            <a:r>
              <a:rPr lang="ru-RU" dirty="0"/>
              <a:t>Подготовила Ледовских Диана</a:t>
            </a:r>
            <a:endParaRPr lang="ru-R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3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53715A4C-FBA5-4A22-B5A1-111F4BD55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8" b="3"/>
          <a:stretch/>
        </p:blipFill>
        <p:spPr>
          <a:xfrm>
            <a:off x="6610042" y="1245842"/>
            <a:ext cx="4180891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D252A-4161-42CB-874F-DDCFCD0D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C08AC-357B-40B6-A41E-0E9F95A0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2371813"/>
            <a:ext cx="5490994" cy="328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Идея проекта:</a:t>
            </a:r>
          </a:p>
          <a:p>
            <a:pPr marL="0" indent="0">
              <a:buNone/>
            </a:pPr>
            <a:r>
              <a:rPr lang="ru-RU"/>
              <a:t>Создать простую  игру с использованием </a:t>
            </a:r>
            <a:r>
              <a:rPr lang="en-US" err="1"/>
              <a:t>PyGame</a:t>
            </a:r>
            <a:endParaRPr lang="en-US"/>
          </a:p>
          <a:p>
            <a:pPr marL="0" indent="0">
              <a:buNone/>
            </a:pPr>
            <a:r>
              <a:rPr lang="ru-RU"/>
              <a:t>Кто может играть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ru-RU"/>
              <a:t>Все желающие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C7EC40-5BA4-4CE4-B8FB-8A7D0AC3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6945" y="3194604"/>
            <a:ext cx="4641505" cy="18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38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15952-0931-476D-B526-F6DA90D1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C4EBD-AC41-4D38-A803-CDE2EC3E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SnakeBlocks</a:t>
            </a:r>
            <a:endParaRPr lang="en-US" dirty="0"/>
          </a:p>
          <a:p>
            <a:r>
              <a:rPr lang="en-US" dirty="0"/>
              <a:t>Random</a:t>
            </a: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6DD1C7-CE7A-4BD9-BBFD-41161D23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89" y="4247647"/>
            <a:ext cx="848868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draw_blocks_snake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32D4EC-93C9-4C75-ABB2-FD3DCD47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89" y="5136725"/>
            <a:ext cx="882319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draw_blocks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5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4B25D-DC1D-46C8-9D9F-3D013C61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Идеи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BA894-7904-4B93-8308-39F0B809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r>
              <a:rPr lang="ru-RU"/>
              <a:t>Разные режимы(бесконечный, супер-сложный)</a:t>
            </a:r>
          </a:p>
          <a:p>
            <a:r>
              <a:rPr lang="ru-RU"/>
              <a:t>Выбор размера поля</a:t>
            </a:r>
          </a:p>
          <a:p>
            <a:r>
              <a:rPr lang="ru-RU"/>
              <a:t>Сохранение результатов</a:t>
            </a:r>
          </a:p>
          <a:p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F369C2-94D4-460B-87E5-3A0ED2E16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6" r="10687" b="-3"/>
          <a:stretch/>
        </p:blipFill>
        <p:spPr bwMode="auto">
          <a:xfrm>
            <a:off x="6645834" y="1"/>
            <a:ext cx="5546166" cy="68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8838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Consolas</vt:lpstr>
      <vt:lpstr>Modern Love</vt:lpstr>
      <vt:lpstr>BohemianVTI</vt:lpstr>
      <vt:lpstr>The Snake</vt:lpstr>
      <vt:lpstr>Введение</vt:lpstr>
      <vt:lpstr>Описание  реализации</vt:lpstr>
      <vt:lpstr>Идеи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Snake</dc:title>
  <dc:creator>gh kl</dc:creator>
  <cp:lastModifiedBy>gh kl</cp:lastModifiedBy>
  <cp:revision>1</cp:revision>
  <dcterms:created xsi:type="dcterms:W3CDTF">2021-01-18T13:00:21Z</dcterms:created>
  <dcterms:modified xsi:type="dcterms:W3CDTF">2021-01-18T13:00:26Z</dcterms:modified>
</cp:coreProperties>
</file>