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96" r:id="rId2"/>
    <p:sldMasterId id="2147483712" r:id="rId3"/>
    <p:sldMasterId id="2147483720" r:id="rId4"/>
    <p:sldMasterId id="2147483725" r:id="rId5"/>
    <p:sldMasterId id="2147483729" r:id="rId6"/>
  </p:sldMasterIdLst>
  <p:notesMasterIdLst>
    <p:notesMasterId r:id="rId21"/>
  </p:notesMasterIdLst>
  <p:handoutMasterIdLst>
    <p:handoutMasterId r:id="rId22"/>
  </p:handoutMasterIdLst>
  <p:sldIdLst>
    <p:sldId id="322" r:id="rId7"/>
    <p:sldId id="850" r:id="rId8"/>
    <p:sldId id="851" r:id="rId9"/>
    <p:sldId id="848" r:id="rId10"/>
    <p:sldId id="846" r:id="rId11"/>
    <p:sldId id="839" r:id="rId12"/>
    <p:sldId id="842" r:id="rId13"/>
    <p:sldId id="841" r:id="rId14"/>
    <p:sldId id="843" r:id="rId15"/>
    <p:sldId id="844" r:id="rId16"/>
    <p:sldId id="847" r:id="rId17"/>
    <p:sldId id="852" r:id="rId18"/>
    <p:sldId id="845" r:id="rId19"/>
    <p:sldId id="84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3340"/>
    <a:srgbClr val="BB0000"/>
    <a:srgbClr val="002D72"/>
    <a:srgbClr val="A41B30"/>
    <a:srgbClr val="EB3644"/>
    <a:srgbClr val="042E6F"/>
    <a:srgbClr val="E2E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20" autoAdjust="0"/>
    <p:restoredTop sz="80476" autoAdjust="0"/>
  </p:normalViewPr>
  <p:slideViewPr>
    <p:cSldViewPr snapToGrid="0" snapToObjects="1">
      <p:cViewPr varScale="1">
        <p:scale>
          <a:sx n="102" d="100"/>
          <a:sy n="102" d="100"/>
        </p:scale>
        <p:origin x="1704" y="168"/>
      </p:cViewPr>
      <p:guideLst/>
    </p:cSldViewPr>
  </p:slideViewPr>
  <p:notesTextViewPr>
    <p:cViewPr>
      <p:scale>
        <a:sx n="1" d="1"/>
        <a:sy n="1" d="1"/>
      </p:scale>
      <p:origin x="0" y="0"/>
    </p:cViewPr>
  </p:notesTextViewPr>
  <p:notesViewPr>
    <p:cSldViewPr snapToGrid="0" snapToObjects="1">
      <p:cViewPr varScale="1">
        <p:scale>
          <a:sx n="117" d="100"/>
          <a:sy n="117" d="100"/>
        </p:scale>
        <p:origin x="287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FD53E3-6C3D-7F4B-BFC6-69E6238306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2DDA42-B22A-354A-8873-1458874846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BF81AD-4332-E949-844C-31A6F1FB7B96}" type="datetimeFigureOut">
              <a:rPr lang="en-US" smtClean="0"/>
              <a:t>12/5/23</a:t>
            </a:fld>
            <a:endParaRPr lang="en-US"/>
          </a:p>
        </p:txBody>
      </p:sp>
      <p:sp>
        <p:nvSpPr>
          <p:cNvPr id="4" name="Footer Placeholder 3">
            <a:extLst>
              <a:ext uri="{FF2B5EF4-FFF2-40B4-BE49-F238E27FC236}">
                <a16:creationId xmlns:a16="http://schemas.microsoft.com/office/drawing/2014/main" id="{9CF4AC4B-DFB5-5C4B-91E4-52FCB9C298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043DD7-889D-BF41-8A0C-41B823F551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A8D5F3-26FE-4545-B0BF-A4A8CBEE5E66}" type="slidenum">
              <a:rPr lang="en-US" smtClean="0"/>
              <a:t>‹#›</a:t>
            </a:fld>
            <a:endParaRPr lang="en-US"/>
          </a:p>
        </p:txBody>
      </p:sp>
    </p:spTree>
    <p:extLst>
      <p:ext uri="{BB962C8B-B14F-4D97-AF65-F5344CB8AC3E}">
        <p14:creationId xmlns:p14="http://schemas.microsoft.com/office/powerpoint/2010/main" val="303448408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7760" units="cm"/>
          <inkml:channel name="Y" type="integer" max="15694" units="cm"/>
          <inkml:channel name="F" type="integer" max="255" units="dev"/>
          <inkml:channel name="T" type="integer" max="2.14748E9" units="dev"/>
        </inkml:traceFormat>
        <inkml:channelProperties>
          <inkml:channelProperty channel="X" name="resolution" value="1000" units="1/cm"/>
          <inkml:channelProperty channel="Y" name="resolution" value="1000.25494" units="1/cm"/>
          <inkml:channelProperty channel="F" name="resolution" value="0" units="1/dev"/>
          <inkml:channelProperty channel="T" name="resolution" value="1" units="1/dev"/>
        </inkml:channelProperties>
      </inkml:inkSource>
      <inkml:timestamp xml:id="ts0" timeString="2019-10-31T00:29:14.589"/>
    </inkml:context>
    <inkml:brush xml:id="br0">
      <inkml:brushProperty name="width" value="0.05292" units="cm"/>
      <inkml:brushProperty name="height" value="0.05292" units="cm"/>
      <inkml:brushProperty name="color" value="#FF0000"/>
    </inkml:brush>
  </inkml:definitions>
  <inkml:trace contextRef="#ctx0" brushRef="#br0">7854 18591 76 0,'0'0'33'0,"0"0"-1"16,0 0 2-16,-3 51-31 15,3-51-2-15,0 0-3 16,0 0-6-16,0 0-16 15,0 0-5-15,0 0-2 16,0 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E918A-5A92-A74D-9AEC-ECA8F0CF2C0D}"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71660-0C33-7A45-B822-C224A545602A}" type="slidenum">
              <a:rPr lang="en-US" smtClean="0"/>
              <a:t>‹#›</a:t>
            </a:fld>
            <a:endParaRPr lang="en-US"/>
          </a:p>
        </p:txBody>
      </p:sp>
    </p:spTree>
    <p:extLst>
      <p:ext uri="{BB962C8B-B14F-4D97-AF65-F5344CB8AC3E}">
        <p14:creationId xmlns:p14="http://schemas.microsoft.com/office/powerpoint/2010/main" val="39354548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Summary Graphs:</a:t>
            </a:r>
          </a:p>
          <a:p>
            <a:r>
              <a:rPr lang="en-US" dirty="0"/>
              <a:t>   - To effectively communicate the intricacies of the dataset, we generated various summary graphs that highlight key aspects and relationships within the data. These graphical representations include </a:t>
            </a:r>
            <a:r>
              <a:rPr lang="en-US" dirty="0" err="1"/>
              <a:t>barplots</a:t>
            </a:r>
            <a:r>
              <a:rPr lang="en-US" dirty="0"/>
              <a:t>, which illustrate the distribution of categorical variables by depicting their frequencies, as well as correlation heatmaps that display potential connections between different numerical variables. Utilizing these visual tools allows for a faster and more comprehensive understanding of the dataset’s inherent properties while also serving as a basis for further analysis.</a:t>
            </a:r>
          </a:p>
          <a:p>
            <a:endParaRPr lang="en-US" dirty="0"/>
          </a:p>
          <a:p>
            <a:r>
              <a:rPr lang="en-US" dirty="0"/>
              <a:t>2. Model Performance Graphs:</a:t>
            </a:r>
          </a:p>
          <a:p>
            <a:r>
              <a:rPr lang="en-US" dirty="0"/>
              <a:t>   - In order to evaluate and present the effectiveness of our chosen predictive models, namely logistic regression and decision tree models, we employed Receiver Operating Characteristic (ROC) curves accompanied by corresponding Area Under Curve (AUC) values. The ROC curves show the trade-off between true positive rates (sensitivity) and false positive rates (1-specificity) at varying classification thresholds, thereby facilitating optimal model evaluation and comparison. </a:t>
            </a:r>
            <a:r>
              <a:rPr lang="en-US"/>
              <a:t>With this visual representation, we can determine how well the models distinguish between distinct classes or outcomes and select the most suitable one based on its AUC value – a reliable indicator of overall classification performance.</a:t>
            </a:r>
          </a:p>
        </p:txBody>
      </p:sp>
      <p:sp>
        <p:nvSpPr>
          <p:cNvPr id="4" name="Slide Number Placeholder 3"/>
          <p:cNvSpPr>
            <a:spLocks noGrp="1"/>
          </p:cNvSpPr>
          <p:nvPr>
            <p:ph type="sldNum" sz="quarter" idx="5"/>
          </p:nvPr>
        </p:nvSpPr>
        <p:spPr/>
        <p:txBody>
          <a:bodyPr/>
          <a:lstStyle/>
          <a:p>
            <a:fld id="{30671660-0C33-7A45-B822-C224A545602A}" type="slidenum">
              <a:rPr lang="en-US" smtClean="0"/>
              <a:t>2</a:t>
            </a:fld>
            <a:endParaRPr lang="en-US"/>
          </a:p>
        </p:txBody>
      </p:sp>
    </p:spTree>
    <p:extLst>
      <p:ext uri="{BB962C8B-B14F-4D97-AF65-F5344CB8AC3E}">
        <p14:creationId xmlns:p14="http://schemas.microsoft.com/office/powerpoint/2010/main" val="2851803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9D4141-1F93-4453-A4A3-430B43C74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78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9D4141-1F93-4453-A4A3-430B43C74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47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9D4141-1F93-4453-A4A3-430B43C74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095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9D4141-1F93-4453-A4A3-430B43C74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50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demonstrated in the graphs above, we have conducted a comprehensive analysis of the loan dataset using principal component analysis (PCA) on credit policy (</a:t>
            </a:r>
            <a:r>
              <a:rPr lang="en-US" dirty="0" err="1"/>
              <a:t>Cr.pol</a:t>
            </a:r>
            <a:r>
              <a:rPr lang="en-US" dirty="0"/>
              <a:t>) loan data. From the data provided, we successfully extracted relevant insights by exploring the principal components and their relationships.</a:t>
            </a:r>
          </a:p>
          <a:p>
            <a:endParaRPr lang="en-US" dirty="0"/>
          </a:p>
          <a:p>
            <a:r>
              <a:rPr lang="en-US" dirty="0"/>
              <a:t>In summary, the main findings from the various graphs are as follows:</a:t>
            </a:r>
          </a:p>
          <a:p>
            <a:endParaRPr lang="en-US" dirty="0"/>
          </a:p>
          <a:p>
            <a:r>
              <a:rPr lang="en-US" dirty="0"/>
              <a:t>1. The distribution of loans across different credit policies: The graph displays a comparison between approved and rejected loans based on their credit policies, allowing us to identify any potential patterns or trends.</a:t>
            </a:r>
          </a:p>
          <a:p>
            <a:endParaRPr lang="en-US" dirty="0"/>
          </a:p>
          <a:p>
            <a:r>
              <a:rPr lang="en-US" dirty="0"/>
              <a:t>2. Correlation between principal components: A correlation matrix offers us a clear visualization of how each principal component is related to others. This enables us to detect any strong correlations or potential multicollinearity among components.</a:t>
            </a:r>
          </a:p>
          <a:p>
            <a:endParaRPr lang="en-US" dirty="0"/>
          </a:p>
          <a:p>
            <a:r>
              <a:rPr lang="en-US" dirty="0"/>
              <a:t>3. Scree plot for explained variance: By plotting the cumulative explained variance against the number of components, we determine the optimal number of principal components to include in our analysis that efficiently captures the majority of variance in the dataset.</a:t>
            </a:r>
          </a:p>
          <a:p>
            <a:endParaRPr lang="en-US" dirty="0"/>
          </a:p>
          <a:p>
            <a:r>
              <a:rPr lang="en-US" dirty="0"/>
              <a:t>4. Biplot illustrating variable loadings and component scores: The biplot allows us to observe both component loading's and individual datapoint's projection on the principal component plane. This provides insight into how each variable contributes to each component while also showcasing relationships among datapoints.</a:t>
            </a:r>
          </a:p>
          <a:p>
            <a:endParaRPr lang="en-US" dirty="0"/>
          </a:p>
          <a:p>
            <a:r>
              <a:rPr lang="en-US" dirty="0"/>
              <a:t>Overall, by examining these graphs collectively, we have gained a thorough understanding of the loan dataset's underlying structure and associations among its variables. This information enables decision-makers to identify key drivers of loan performance and implement effective strategies based on data-driven insights.</a:t>
            </a:r>
          </a:p>
        </p:txBody>
      </p:sp>
      <p:sp>
        <p:nvSpPr>
          <p:cNvPr id="4" name="Slide Number Placeholder 3"/>
          <p:cNvSpPr>
            <a:spLocks noGrp="1"/>
          </p:cNvSpPr>
          <p:nvPr>
            <p:ph type="sldNum" sz="quarter" idx="10"/>
          </p:nvPr>
        </p:nvSpPr>
        <p:spPr/>
        <p:txBody>
          <a:bodyPr/>
          <a:lstStyle/>
          <a:p>
            <a:fld id="{30671660-0C33-7A45-B822-C224A545602A}" type="slidenum">
              <a:rPr lang="en-US" smtClean="0"/>
              <a:t>3</a:t>
            </a:fld>
            <a:endParaRPr lang="en-US"/>
          </a:p>
        </p:txBody>
      </p:sp>
    </p:spTree>
    <p:extLst>
      <p:ext uri="{BB962C8B-B14F-4D97-AF65-F5344CB8AC3E}">
        <p14:creationId xmlns:p14="http://schemas.microsoft.com/office/powerpoint/2010/main" val="2729422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models were constructed to predict the likelihood of loan defaults. These models utilized different predictor variables, which were determined to be significant based on their p-values. To enhance the accuracy and efficiency of these models, a variable selection process was implemented. This involved excluding variables that were highly correlated with one another and employing stepwise regression to choose the most relevant predictors.</a:t>
            </a:r>
          </a:p>
          <a:p>
            <a:endParaRPr lang="en-US" dirty="0"/>
          </a:p>
          <a:p>
            <a:r>
              <a:rPr lang="en-US" dirty="0"/>
              <a:t>After constructing the logistic regression models, their performance was assessed by generating Receiver Operating Characteristic (ROC) curves and examining the Area Under Curve (AUC) values. ROC curves outline the true positive rate (sensitivity) against the false positive rate (1 - specificity), depicting the trade-off between sensitivity and specificity. A higher AUC value indicates a better-performing model with a superior ability to differentiate between defaulters and non-defaulters.</a:t>
            </a:r>
          </a:p>
          <a:p>
            <a:endParaRPr lang="en-US" dirty="0"/>
          </a:p>
          <a:p>
            <a:r>
              <a:rPr lang="en-US" dirty="0"/>
              <a:t>To visualize the impact of individual variables on the probability of loan defaults, the </a:t>
            </a:r>
            <a:r>
              <a:rPr lang="en-US" dirty="0" err="1"/>
              <a:t>plotmo</a:t>
            </a:r>
            <a:r>
              <a:rPr lang="en-US" dirty="0"/>
              <a:t> package was utilized. This tool creates graphs that illustrate how specific predictors contribute to the overall model response – in this case, the likelihood of default. By assessing these visualizations, researchers can more clearly understand how each predictor variable influences the model's prediction ability, enabling them to make informed decisions on incorporating or excluding specific variables in their final predictive model.</a:t>
            </a:r>
          </a:p>
        </p:txBody>
      </p:sp>
      <p:sp>
        <p:nvSpPr>
          <p:cNvPr id="4" name="Slide Number Placeholder 3"/>
          <p:cNvSpPr>
            <a:spLocks noGrp="1"/>
          </p:cNvSpPr>
          <p:nvPr>
            <p:ph type="sldNum" sz="quarter" idx="10"/>
          </p:nvPr>
        </p:nvSpPr>
        <p:spPr/>
        <p:txBody>
          <a:bodyPr/>
          <a:lstStyle/>
          <a:p>
            <a:fld id="{30671660-0C33-7A45-B822-C224A545602A}" type="slidenum">
              <a:rPr lang="en-US" smtClean="0"/>
              <a:t>4</a:t>
            </a:fld>
            <a:endParaRPr lang="en-US"/>
          </a:p>
        </p:txBody>
      </p:sp>
    </p:spTree>
    <p:extLst>
      <p:ext uri="{BB962C8B-B14F-4D97-AF65-F5344CB8AC3E}">
        <p14:creationId xmlns:p14="http://schemas.microsoft.com/office/powerpoint/2010/main" val="3834456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logistic regression (LR) model stands out for its effectiveness, supported by statistically significant coefficients, particularly in key features like interest rate (</a:t>
            </a:r>
            <a:r>
              <a:rPr lang="en-US" dirty="0" err="1"/>
              <a:t>int.rate</a:t>
            </a:r>
            <a:r>
              <a:rPr lang="en-US" dirty="0"/>
              <a:t>), FICO score, and revolving utilization (</a:t>
            </a:r>
            <a:r>
              <a:rPr lang="en-US" dirty="0" err="1"/>
              <a:t>revol.util</a:t>
            </a:r>
            <a:r>
              <a:rPr lang="en-US" dirty="0"/>
              <a:t>) with substantial impact, indicated by significant coefficients and low p-values. The model's robust fit to the data is underscored by deviance metrics, notably the substantially lower residual deviance compared to the null deviance. In contrast, the random forest (RF) model's assessment relies on </a:t>
            </a:r>
            <a:r>
              <a:rPr lang="en-US" dirty="0" err="1"/>
              <a:t>MeanDecreaseGini</a:t>
            </a:r>
            <a:r>
              <a:rPr lang="en-US" dirty="0"/>
              <a:t> values for variable importance. For a more direct comparison, considering performance metrics such as accuracy, precision, recall, and F1-score, along with the examination of confusion matrices on the test set, would provide insights into the models' performances in terms of true positives, true negatives, false positives, and false negatives. The decision to prefer the LR model over the RF model is rationalized by specific numerical comparisons, emphasizing the LR model's strengths in interpretability and computational efficiency.</a:t>
            </a:r>
          </a:p>
        </p:txBody>
      </p:sp>
      <p:sp>
        <p:nvSpPr>
          <p:cNvPr id="4" name="Slide Number Placeholder 3"/>
          <p:cNvSpPr>
            <a:spLocks noGrp="1"/>
          </p:cNvSpPr>
          <p:nvPr>
            <p:ph type="sldNum" sz="quarter" idx="10"/>
          </p:nvPr>
        </p:nvSpPr>
        <p:spPr/>
        <p:txBody>
          <a:bodyPr/>
          <a:lstStyle/>
          <a:p>
            <a:fld id="{30671660-0C33-7A45-B822-C224A545602A}" type="slidenum">
              <a:rPr lang="en-US" smtClean="0"/>
              <a:t>5</a:t>
            </a:fld>
            <a:endParaRPr lang="en-US"/>
          </a:p>
        </p:txBody>
      </p:sp>
    </p:spTree>
    <p:extLst>
      <p:ext uri="{BB962C8B-B14F-4D97-AF65-F5344CB8AC3E}">
        <p14:creationId xmlns:p14="http://schemas.microsoft.com/office/powerpoint/2010/main" val="114941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9D4141-1F93-4453-A4A3-430B43C74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05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9D4141-1F93-4453-A4A3-430B43C74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23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9D4141-1F93-4453-A4A3-430B43C74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30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9D4141-1F93-4453-A4A3-430B43C74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695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9D4141-1F93-4453-A4A3-430B43C74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1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5.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ABB62DD0-FC47-C44E-A65D-299BC2DF95B9}"/>
              </a:ext>
            </a:extLst>
          </p:cNvPr>
          <p:cNvSpPr>
            <a:spLocks noGrp="1"/>
          </p:cNvSpPr>
          <p:nvPr>
            <p:ph type="body" sz="quarter" idx="10" hasCustomPrompt="1"/>
          </p:nvPr>
        </p:nvSpPr>
        <p:spPr>
          <a:xfrm>
            <a:off x="5675971" y="1579118"/>
            <a:ext cx="6200234" cy="1576678"/>
          </a:xfrm>
          <a:prstGeom prst="rect">
            <a:avLst/>
          </a:prstGeom>
        </p:spPr>
        <p:txBody>
          <a:bodyPr lIns="0" tIns="0" rIns="0" bIns="0">
            <a:normAutofit/>
          </a:bodyPr>
          <a:lstStyle>
            <a:lvl1pPr marL="0" indent="0">
              <a:buFontTx/>
              <a:buNone/>
              <a:defRPr sz="4400" b="1" i="0">
                <a:solidFill>
                  <a:srgbClr val="EF3340"/>
                </a:solidFill>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a:latin typeface="Verdana" panose="020B0604030504040204" pitchFamily="34" charset="0"/>
                <a:ea typeface="Verdana" panose="020B0604030504040204" pitchFamily="34" charset="0"/>
                <a:cs typeface="Verdana" panose="020B0604030504040204" pitchFamily="34" charset="0"/>
              </a:defRPr>
            </a:lvl2pPr>
            <a:lvl3pPr marL="914400" indent="0">
              <a:buFontTx/>
              <a:buNone/>
              <a:defRPr>
                <a:latin typeface="Verdana" panose="020B0604030504040204" pitchFamily="34" charset="0"/>
                <a:ea typeface="Verdana" panose="020B0604030504040204" pitchFamily="34" charset="0"/>
                <a:cs typeface="Verdana" panose="020B0604030504040204" pitchFamily="34" charset="0"/>
              </a:defRPr>
            </a:lvl3pPr>
            <a:lvl4pPr marL="1371600" indent="0">
              <a:buFontTx/>
              <a:buNone/>
              <a:defRPr>
                <a:latin typeface="Verdana" panose="020B0604030504040204" pitchFamily="34" charset="0"/>
                <a:ea typeface="Verdana" panose="020B0604030504040204" pitchFamily="34" charset="0"/>
                <a:cs typeface="Verdana" panose="020B0604030504040204" pitchFamily="34" charset="0"/>
              </a:defRPr>
            </a:lvl4pPr>
            <a:lvl5pPr marL="1828800" indent="0">
              <a:buFontTx/>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Insert headline text here.</a:t>
            </a:r>
          </a:p>
        </p:txBody>
      </p:sp>
    </p:spTree>
    <p:extLst>
      <p:ext uri="{BB962C8B-B14F-4D97-AF65-F5344CB8AC3E}">
        <p14:creationId xmlns:p14="http://schemas.microsoft.com/office/powerpoint/2010/main" val="20416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cNvSpPr txBox="1">
            <a:spLocks/>
          </p:cNvSpPr>
          <p:nvPr userDrawn="1"/>
        </p:nvSpPr>
        <p:spPr>
          <a:xfrm>
            <a:off x="11626136" y="6565711"/>
            <a:ext cx="158698" cy="156966"/>
          </a:xfrm>
          <a:prstGeom prst="rect">
            <a:avLst/>
          </a:prstGeom>
        </p:spPr>
        <p:txBody>
          <a:bodyPr vert="horz" wrap="none" lIns="0" tIns="0" rIns="0" bIns="0" rtlCol="0" anchor="ctr">
            <a:spAutoFit/>
          </a:bodyPr>
          <a:lstStyle>
            <a:defPPr>
              <a:defRPr lang="en-US"/>
            </a:defPPr>
            <a:lvl1pPr>
              <a:defRPr sz="1000" baseline="0">
                <a:latin typeface="+mn-lt"/>
              </a:defRPr>
            </a:lvl1pPr>
          </a:lstStyle>
          <a:p>
            <a:pPr lvl="0"/>
            <a:fld id="{42C328C1-A84F-4A39-A664-DBA00541A8C6}" type="slidenum">
              <a:rPr lang="en-US" sz="1020" smtClean="0"/>
              <a:pPr lvl="0"/>
              <a:t>‹#›</a:t>
            </a:fld>
            <a:endParaRPr lang="en-US" sz="1020" dirty="0"/>
          </a:p>
        </p:txBody>
      </p:sp>
      <p:sp>
        <p:nvSpPr>
          <p:cNvPr id="2" name="2. Slide Title"/>
          <p:cNvSpPr>
            <a:spLocks noGrp="1"/>
          </p:cNvSpPr>
          <p:nvPr>
            <p:ph type="title"/>
          </p:nvPr>
        </p:nvSpPr>
        <p:spPr/>
        <p:txBody>
          <a:bodyPr/>
          <a:lstStyle/>
          <a:p>
            <a:r>
              <a:rPr lang="en-US"/>
              <a:t>Click to edit Master title style</a:t>
            </a:r>
          </a:p>
        </p:txBody>
      </p:sp>
      <p:sp>
        <p:nvSpPr>
          <p:cNvPr id="4" name="TextBox 3">
            <a:extLst>
              <a:ext uri="{FF2B5EF4-FFF2-40B4-BE49-F238E27FC236}">
                <a16:creationId xmlns:a16="http://schemas.microsoft.com/office/drawing/2014/main" id="{5BB0CB9E-636D-A641-9815-E7EBED635FE4}"/>
              </a:ext>
            </a:extLst>
          </p:cNvPr>
          <p:cNvSpPr txBox="1"/>
          <p:nvPr userDrawn="1"/>
        </p:nvSpPr>
        <p:spPr>
          <a:xfrm>
            <a:off x="8968232" y="6512570"/>
            <a:ext cx="1787669" cy="375039"/>
          </a:xfrm>
          <a:prstGeom prst="rect">
            <a:avLst/>
          </a:prstGeom>
          <a:noFill/>
        </p:spPr>
        <p:txBody>
          <a:bodyPr wrap="none" rtlCol="0">
            <a:spAutoFit/>
          </a:bodyPr>
          <a:lstStyle/>
          <a:p>
            <a:r>
              <a:rPr lang="en-US" sz="1837" dirty="0"/>
              <a:t>© 2021 R. Ravi</a:t>
            </a:r>
          </a:p>
        </p:txBody>
      </p:sp>
    </p:spTree>
    <p:extLst>
      <p:ext uri="{BB962C8B-B14F-4D97-AF65-F5344CB8AC3E}">
        <p14:creationId xmlns:p14="http://schemas.microsoft.com/office/powerpoint/2010/main" val="180067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1" name="Text Placeholder 18">
            <a:extLst>
              <a:ext uri="{FF2B5EF4-FFF2-40B4-BE49-F238E27FC236}">
                <a16:creationId xmlns:a16="http://schemas.microsoft.com/office/drawing/2014/main" id="{3D835805-6014-2141-98E9-DA4E550C530E}"/>
              </a:ext>
            </a:extLst>
          </p:cNvPr>
          <p:cNvSpPr>
            <a:spLocks noGrp="1"/>
          </p:cNvSpPr>
          <p:nvPr>
            <p:ph type="body" sz="quarter" idx="12" hasCustomPrompt="1"/>
          </p:nvPr>
        </p:nvSpPr>
        <p:spPr>
          <a:xfrm>
            <a:off x="536703" y="1"/>
            <a:ext cx="9186982" cy="1345323"/>
          </a:xfrm>
          <a:prstGeom prst="rect">
            <a:avLst/>
          </a:prstGeom>
        </p:spPr>
        <p:txBody>
          <a:bodyPr wrap="square" lIns="0" tIns="182880" rIns="0" bIns="91440" anchor="ctr" anchorCtr="0">
            <a:normAutofit/>
          </a:bodyPr>
          <a:lstStyle>
            <a:lvl1pPr marL="0" indent="0">
              <a:buNone/>
              <a:defRPr sz="40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Slide Title Goes Here</a:t>
            </a:r>
          </a:p>
        </p:txBody>
      </p:sp>
    </p:spTree>
    <p:extLst>
      <p:ext uri="{BB962C8B-B14F-4D97-AF65-F5344CB8AC3E}">
        <p14:creationId xmlns:p14="http://schemas.microsoft.com/office/powerpoint/2010/main" val="165132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96520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06400" y="1066800"/>
            <a:ext cx="11277600" cy="51816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sz="quarter" idx="10"/>
          </p:nvPr>
        </p:nvSpPr>
        <p:spPr>
          <a:xfrm>
            <a:off x="9144000" y="6248400"/>
            <a:ext cx="2540000" cy="457200"/>
          </a:xfrm>
          <a:prstGeom prst="rect">
            <a:avLst/>
          </a:prstGeom>
          <a:ln/>
        </p:spPr>
        <p:txBody>
          <a:bodyPr/>
          <a:lstStyle>
            <a:lvl1pPr>
              <a:defRPr/>
            </a:lvl1pPr>
          </a:lstStyle>
          <a:p>
            <a:pPr>
              <a:defRPr/>
            </a:pPr>
            <a:fld id="{0D3B2E78-1EA4-42C6-AC2F-5BF77B767FBF}" type="slidenum">
              <a:rPr lang="en-US"/>
              <a:pPr>
                <a:defRPr/>
              </a:pPr>
              <a:t>‹#›</a:t>
            </a:fld>
            <a:endParaRPr lang="en-US"/>
          </a:p>
        </p:txBody>
      </p:sp>
    </p:spTree>
    <p:extLst>
      <p:ext uri="{BB962C8B-B14F-4D97-AF65-F5344CB8AC3E}">
        <p14:creationId xmlns:p14="http://schemas.microsoft.com/office/powerpoint/2010/main" val="254418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nf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4942A7-7B24-2441-A89A-20FD9690E308}"/>
              </a:ext>
            </a:extLst>
          </p:cNvPr>
          <p:cNvSpPr>
            <a:spLocks noGrp="1"/>
          </p:cNvSpPr>
          <p:nvPr>
            <p:ph type="body" sz="quarter" idx="10" hasCustomPrompt="1"/>
          </p:nvPr>
        </p:nvSpPr>
        <p:spPr>
          <a:xfrm>
            <a:off x="5675971" y="1579118"/>
            <a:ext cx="6200234" cy="1576678"/>
          </a:xfrm>
          <a:prstGeom prst="rect">
            <a:avLst/>
          </a:prstGeom>
        </p:spPr>
        <p:txBody>
          <a:bodyPr lIns="0" tIns="0" rIns="0" bIns="0">
            <a:normAutofit/>
          </a:bodyPr>
          <a:lstStyle>
            <a:lvl1pPr marL="0" indent="0">
              <a:buFontTx/>
              <a:buNone/>
              <a:defRPr sz="4400" b="1" i="0">
                <a:solidFill>
                  <a:srgbClr val="EF3340"/>
                </a:solidFill>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a:latin typeface="Verdana" panose="020B0604030504040204" pitchFamily="34" charset="0"/>
                <a:ea typeface="Verdana" panose="020B0604030504040204" pitchFamily="34" charset="0"/>
                <a:cs typeface="Verdana" panose="020B0604030504040204" pitchFamily="34" charset="0"/>
              </a:defRPr>
            </a:lvl2pPr>
            <a:lvl3pPr marL="914400" indent="0">
              <a:buFontTx/>
              <a:buNone/>
              <a:defRPr>
                <a:latin typeface="Verdana" panose="020B0604030504040204" pitchFamily="34" charset="0"/>
                <a:ea typeface="Verdana" panose="020B0604030504040204" pitchFamily="34" charset="0"/>
                <a:cs typeface="Verdana" panose="020B0604030504040204" pitchFamily="34" charset="0"/>
              </a:defRPr>
            </a:lvl3pPr>
            <a:lvl4pPr marL="1371600" indent="0">
              <a:buFontTx/>
              <a:buNone/>
              <a:defRPr>
                <a:latin typeface="Verdana" panose="020B0604030504040204" pitchFamily="34" charset="0"/>
                <a:ea typeface="Verdana" panose="020B0604030504040204" pitchFamily="34" charset="0"/>
                <a:cs typeface="Verdana" panose="020B0604030504040204" pitchFamily="34" charset="0"/>
              </a:defRPr>
            </a:lvl4pPr>
            <a:lvl5pPr marL="1828800" indent="0">
              <a:buFontTx/>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Insert headline text here.</a:t>
            </a:r>
          </a:p>
        </p:txBody>
      </p:sp>
      <p:sp>
        <p:nvSpPr>
          <p:cNvPr id="12" name="Text Placeholder 7">
            <a:extLst>
              <a:ext uri="{FF2B5EF4-FFF2-40B4-BE49-F238E27FC236}">
                <a16:creationId xmlns:a16="http://schemas.microsoft.com/office/drawing/2014/main" id="{67C7E4C4-D2D8-6D45-BEE4-3311950125D8}"/>
              </a:ext>
            </a:extLst>
          </p:cNvPr>
          <p:cNvSpPr>
            <a:spLocks noGrp="1"/>
          </p:cNvSpPr>
          <p:nvPr>
            <p:ph type="body" sz="quarter" idx="11" hasCustomPrompt="1"/>
          </p:nvPr>
        </p:nvSpPr>
        <p:spPr>
          <a:xfrm>
            <a:off x="5675972" y="4081346"/>
            <a:ext cx="6200234" cy="535531"/>
          </a:xfrm>
          <a:prstGeom prst="rect">
            <a:avLst/>
          </a:prstGeom>
          <a:solidFill>
            <a:schemeClr val="bg1">
              <a:alpha val="90000"/>
            </a:schemeClr>
          </a:solidFill>
        </p:spPr>
        <p:txBody>
          <a:bodyPr wrap="square" lIns="182880" tIns="182880" rIns="0" bIns="182880" anchor="t" anchorCtr="0">
            <a:spAutoFit/>
          </a:bodyPr>
          <a:lstStyle>
            <a:lvl1pPr marL="0" indent="0" algn="l">
              <a:buNone/>
              <a:defRPr sz="1200" b="1" i="0">
                <a:latin typeface="Verdana" panose="020B0604030504040204" pitchFamily="34" charset="0"/>
                <a:ea typeface="Verdana" panose="020B0604030504040204" pitchFamily="34" charset="0"/>
                <a:cs typeface="Verdana" panose="020B0604030504040204" pitchFamily="34" charset="0"/>
              </a:defRPr>
            </a:lvl1pPr>
            <a:lvl2pPr marL="457200" indent="0">
              <a:buNone/>
              <a:defRPr sz="1800" b="0" i="0">
                <a:latin typeface="Verdana" panose="020B0604030504040204" pitchFamily="34" charset="0"/>
                <a:ea typeface="Verdana" panose="020B0604030504040204" pitchFamily="34" charset="0"/>
                <a:cs typeface="Verdana" panose="020B0604030504040204" pitchFamily="34" charset="0"/>
              </a:defRPr>
            </a:lvl2pPr>
            <a:lvl3pPr marL="914400" indent="0">
              <a:buNone/>
              <a:defRPr sz="1800" b="0" i="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800" b="0" i="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800" b="0" i="0">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Insert name, title and/or contact information</a:t>
            </a:r>
          </a:p>
        </p:txBody>
      </p:sp>
    </p:spTree>
    <p:extLst>
      <p:ext uri="{BB962C8B-B14F-4D97-AF65-F5344CB8AC3E}">
        <p14:creationId xmlns:p14="http://schemas.microsoft.com/office/powerpoint/2010/main" val="70833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41709F57-6DEE-1641-87D8-975E8D59BD41}"/>
              </a:ext>
            </a:extLst>
          </p:cNvPr>
          <p:cNvSpPr>
            <a:spLocks noGrp="1"/>
          </p:cNvSpPr>
          <p:nvPr>
            <p:ph type="body" sz="quarter" idx="10" hasCustomPrompt="1"/>
          </p:nvPr>
        </p:nvSpPr>
        <p:spPr>
          <a:xfrm>
            <a:off x="591015" y="1121918"/>
            <a:ext cx="6144322" cy="1576678"/>
          </a:xfrm>
          <a:prstGeom prst="rect">
            <a:avLst/>
          </a:prstGeom>
        </p:spPr>
        <p:txBody>
          <a:bodyPr lIns="0" tIns="0" rIns="0" bIns="0">
            <a:normAutofit/>
          </a:bodyPr>
          <a:lstStyle>
            <a:lvl1pPr marL="0" indent="0">
              <a:buFontTx/>
              <a:buNone/>
              <a:defRPr sz="4400" b="1" i="0">
                <a:solidFill>
                  <a:srgbClr val="C00000"/>
                </a:solidFill>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a:latin typeface="Verdana" panose="020B0604030504040204" pitchFamily="34" charset="0"/>
                <a:ea typeface="Verdana" panose="020B0604030504040204" pitchFamily="34" charset="0"/>
                <a:cs typeface="Verdana" panose="020B0604030504040204" pitchFamily="34" charset="0"/>
              </a:defRPr>
            </a:lvl2pPr>
            <a:lvl3pPr marL="914400" indent="0">
              <a:buFontTx/>
              <a:buNone/>
              <a:defRPr>
                <a:latin typeface="Verdana" panose="020B0604030504040204" pitchFamily="34" charset="0"/>
                <a:ea typeface="Verdana" panose="020B0604030504040204" pitchFamily="34" charset="0"/>
                <a:cs typeface="Verdana" panose="020B0604030504040204" pitchFamily="34" charset="0"/>
              </a:defRPr>
            </a:lvl3pPr>
            <a:lvl4pPr marL="1371600" indent="0">
              <a:buFontTx/>
              <a:buNone/>
              <a:defRPr>
                <a:latin typeface="Verdana" panose="020B0604030504040204" pitchFamily="34" charset="0"/>
                <a:ea typeface="Verdana" panose="020B0604030504040204" pitchFamily="34" charset="0"/>
                <a:cs typeface="Verdana" panose="020B0604030504040204" pitchFamily="34" charset="0"/>
              </a:defRPr>
            </a:lvl4pPr>
            <a:lvl5pPr marL="1828800" indent="0">
              <a:buFontTx/>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Insert headline text here.</a:t>
            </a:r>
          </a:p>
        </p:txBody>
      </p:sp>
    </p:spTree>
    <p:extLst>
      <p:ext uri="{BB962C8B-B14F-4D97-AF65-F5344CB8AC3E}">
        <p14:creationId xmlns:p14="http://schemas.microsoft.com/office/powerpoint/2010/main" val="159379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nfo">
    <p:spTree>
      <p:nvGrpSpPr>
        <p:cNvPr id="1" name=""/>
        <p:cNvGrpSpPr/>
        <p:nvPr/>
      </p:nvGrpSpPr>
      <p:grpSpPr>
        <a:xfrm>
          <a:off x="0" y="0"/>
          <a:ext cx="0" cy="0"/>
          <a:chOff x="0" y="0"/>
          <a:chExt cx="0" cy="0"/>
        </a:xfrm>
      </p:grpSpPr>
      <p:sp>
        <p:nvSpPr>
          <p:cNvPr id="14" name="Text Placeholder 7">
            <a:extLst>
              <a:ext uri="{FF2B5EF4-FFF2-40B4-BE49-F238E27FC236}">
                <a16:creationId xmlns:a16="http://schemas.microsoft.com/office/drawing/2014/main" id="{AB19CB2A-C2DB-C94A-8482-3036CF6D443C}"/>
              </a:ext>
            </a:extLst>
          </p:cNvPr>
          <p:cNvSpPr>
            <a:spLocks noGrp="1"/>
          </p:cNvSpPr>
          <p:nvPr>
            <p:ph type="body" sz="quarter" idx="11" hasCustomPrompt="1"/>
          </p:nvPr>
        </p:nvSpPr>
        <p:spPr>
          <a:xfrm>
            <a:off x="591015" y="4939990"/>
            <a:ext cx="6144322" cy="535531"/>
          </a:xfrm>
          <a:prstGeom prst="rect">
            <a:avLst/>
          </a:prstGeom>
          <a:solidFill>
            <a:schemeClr val="bg1">
              <a:alpha val="90000"/>
            </a:schemeClr>
          </a:solidFill>
        </p:spPr>
        <p:txBody>
          <a:bodyPr wrap="square" lIns="182880" tIns="182880" rIns="0" bIns="182880" anchor="t" anchorCtr="0">
            <a:spAutoFit/>
          </a:bodyPr>
          <a:lstStyle>
            <a:lvl1pPr marL="0" indent="0" algn="l">
              <a:buNone/>
              <a:defRPr sz="1200" b="1" i="0">
                <a:latin typeface="Verdana" panose="020B0604030504040204" pitchFamily="34" charset="0"/>
                <a:ea typeface="Verdana" panose="020B0604030504040204" pitchFamily="34" charset="0"/>
                <a:cs typeface="Verdana" panose="020B0604030504040204" pitchFamily="34" charset="0"/>
              </a:defRPr>
            </a:lvl1pPr>
            <a:lvl2pPr marL="457200" indent="0">
              <a:buNone/>
              <a:defRPr sz="1800" b="0" i="0">
                <a:latin typeface="Verdana" panose="020B0604030504040204" pitchFamily="34" charset="0"/>
                <a:ea typeface="Verdana" panose="020B0604030504040204" pitchFamily="34" charset="0"/>
                <a:cs typeface="Verdana" panose="020B0604030504040204" pitchFamily="34" charset="0"/>
              </a:defRPr>
            </a:lvl2pPr>
            <a:lvl3pPr marL="914400" indent="0">
              <a:buNone/>
              <a:defRPr sz="1800" b="0" i="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800" b="0" i="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800" b="0" i="0">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Insert name, title and/or contact information</a:t>
            </a:r>
          </a:p>
        </p:txBody>
      </p:sp>
      <p:sp>
        <p:nvSpPr>
          <p:cNvPr id="15" name="Text Placeholder 2">
            <a:extLst>
              <a:ext uri="{FF2B5EF4-FFF2-40B4-BE49-F238E27FC236}">
                <a16:creationId xmlns:a16="http://schemas.microsoft.com/office/drawing/2014/main" id="{023254BE-5E47-EE41-B406-87E6AE10C09B}"/>
              </a:ext>
            </a:extLst>
          </p:cNvPr>
          <p:cNvSpPr>
            <a:spLocks noGrp="1"/>
          </p:cNvSpPr>
          <p:nvPr>
            <p:ph type="body" sz="quarter" idx="10" hasCustomPrompt="1"/>
          </p:nvPr>
        </p:nvSpPr>
        <p:spPr>
          <a:xfrm>
            <a:off x="591015" y="1121918"/>
            <a:ext cx="6144322" cy="1576678"/>
          </a:xfrm>
          <a:prstGeom prst="rect">
            <a:avLst/>
          </a:prstGeom>
        </p:spPr>
        <p:txBody>
          <a:bodyPr lIns="0" tIns="0" rIns="0" bIns="0">
            <a:normAutofit/>
          </a:bodyPr>
          <a:lstStyle>
            <a:lvl1pPr marL="0" indent="0">
              <a:buFontTx/>
              <a:buNone/>
              <a:defRPr sz="4400" b="1" i="0">
                <a:solidFill>
                  <a:srgbClr val="C00000"/>
                </a:solidFill>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a:latin typeface="Verdana" panose="020B0604030504040204" pitchFamily="34" charset="0"/>
                <a:ea typeface="Verdana" panose="020B0604030504040204" pitchFamily="34" charset="0"/>
                <a:cs typeface="Verdana" panose="020B0604030504040204" pitchFamily="34" charset="0"/>
              </a:defRPr>
            </a:lvl2pPr>
            <a:lvl3pPr marL="914400" indent="0">
              <a:buFontTx/>
              <a:buNone/>
              <a:defRPr>
                <a:latin typeface="Verdana" panose="020B0604030504040204" pitchFamily="34" charset="0"/>
                <a:ea typeface="Verdana" panose="020B0604030504040204" pitchFamily="34" charset="0"/>
                <a:cs typeface="Verdana" panose="020B0604030504040204" pitchFamily="34" charset="0"/>
              </a:defRPr>
            </a:lvl3pPr>
            <a:lvl4pPr marL="1371600" indent="0">
              <a:buFontTx/>
              <a:buNone/>
              <a:defRPr>
                <a:latin typeface="Verdana" panose="020B0604030504040204" pitchFamily="34" charset="0"/>
                <a:ea typeface="Verdana" panose="020B0604030504040204" pitchFamily="34" charset="0"/>
                <a:cs typeface="Verdana" panose="020B0604030504040204" pitchFamily="34" charset="0"/>
              </a:defRPr>
            </a:lvl4pPr>
            <a:lvl5pPr marL="1828800" indent="0">
              <a:buFontTx/>
              <a:buNone/>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Insert headline text here.</a:t>
            </a:r>
          </a:p>
        </p:txBody>
      </p:sp>
    </p:spTree>
    <p:extLst>
      <p:ext uri="{BB962C8B-B14F-4D97-AF65-F5344CB8AC3E}">
        <p14:creationId xmlns:p14="http://schemas.microsoft.com/office/powerpoint/2010/main" val="80997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Text Placeholder 18">
            <a:extLst>
              <a:ext uri="{FF2B5EF4-FFF2-40B4-BE49-F238E27FC236}">
                <a16:creationId xmlns:a16="http://schemas.microsoft.com/office/drawing/2014/main" id="{3D835805-6014-2141-98E9-DA4E550C530E}"/>
              </a:ext>
            </a:extLst>
          </p:cNvPr>
          <p:cNvSpPr>
            <a:spLocks noGrp="1"/>
          </p:cNvSpPr>
          <p:nvPr>
            <p:ph type="body" sz="quarter" idx="12" hasCustomPrompt="1"/>
          </p:nvPr>
        </p:nvSpPr>
        <p:spPr>
          <a:xfrm>
            <a:off x="536703" y="1"/>
            <a:ext cx="9186982" cy="1345323"/>
          </a:xfrm>
          <a:prstGeom prst="rect">
            <a:avLst/>
          </a:prstGeom>
        </p:spPr>
        <p:txBody>
          <a:bodyPr wrap="square" lIns="0" tIns="182880" rIns="0" bIns="91440" anchor="ctr" anchorCtr="0">
            <a:normAutofit/>
          </a:bodyPr>
          <a:lstStyle>
            <a:lvl1pPr marL="0" indent="0">
              <a:buNone/>
              <a:defRPr sz="40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Slide Title Goes Here</a:t>
            </a:r>
          </a:p>
        </p:txBody>
      </p:sp>
      <p:sp>
        <p:nvSpPr>
          <p:cNvPr id="7" name="Text Placeholder 18">
            <a:extLst>
              <a:ext uri="{FF2B5EF4-FFF2-40B4-BE49-F238E27FC236}">
                <a16:creationId xmlns:a16="http://schemas.microsoft.com/office/drawing/2014/main" id="{C805DF5D-3854-F746-954C-4A421330547E}"/>
              </a:ext>
            </a:extLst>
          </p:cNvPr>
          <p:cNvSpPr>
            <a:spLocks noGrp="1"/>
          </p:cNvSpPr>
          <p:nvPr>
            <p:ph type="body" sz="quarter" idx="13" hasCustomPrompt="1"/>
          </p:nvPr>
        </p:nvSpPr>
        <p:spPr>
          <a:xfrm>
            <a:off x="536703" y="1597800"/>
            <a:ext cx="9143437" cy="1682512"/>
          </a:xfrm>
          <a:prstGeom prst="rect">
            <a:avLst/>
          </a:prstGeom>
        </p:spPr>
        <p:txBody>
          <a:bodyPr lIns="0" rIns="0">
            <a:spAutoFit/>
          </a:bodyPr>
          <a:lstStyle>
            <a:lvl1pPr marL="571500" indent="-571500">
              <a:lnSpc>
                <a:spcPct val="100000"/>
              </a:lnSpc>
              <a:spcAft>
                <a:spcPts val="600"/>
              </a:spcAft>
              <a:buClr>
                <a:srgbClr val="FF0000"/>
              </a:buClr>
              <a:buSzPct val="100000"/>
              <a:buFont typeface="Courier New" panose="02070309020205020404" pitchFamily="49" charset="0"/>
              <a:buChar char="o"/>
              <a:tabLst/>
              <a:defRPr sz="3600" b="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977900" indent="-406400">
              <a:lnSpc>
                <a:spcPct val="100000"/>
              </a:lnSpc>
              <a:spcAft>
                <a:spcPts val="1200"/>
              </a:spcAft>
              <a:buClr>
                <a:schemeClr val="tx1">
                  <a:lumMod val="75000"/>
                  <a:lumOff val="25000"/>
                </a:schemeClr>
              </a:buClr>
              <a:buFont typeface="System Font Regular"/>
              <a:buChar char="-"/>
              <a:tabLst/>
              <a:defRPr b="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marL="1373188" indent="-395288">
              <a:lnSpc>
                <a:spcPct val="100000"/>
              </a:lnSpc>
              <a:buClr>
                <a:schemeClr val="bg1">
                  <a:lumMod val="65000"/>
                </a:schemeClr>
              </a:buClr>
              <a:buFont typeface="Arial" panose="020B0604020202020204" pitchFamily="34" charset="0"/>
              <a:buChar char="•"/>
              <a:tabLst/>
              <a:defRPr b="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stStyle>
          <a:p>
            <a:pPr lvl="0"/>
            <a:r>
              <a:rPr lang="en-US" dirty="0"/>
              <a:t>Insert text	</a:t>
            </a:r>
          </a:p>
          <a:p>
            <a:pPr lvl="1"/>
            <a:r>
              <a:rPr lang="en-US" dirty="0"/>
              <a:t>Insert text</a:t>
            </a:r>
          </a:p>
          <a:p>
            <a:pPr lvl="2"/>
            <a:r>
              <a:rPr lang="en-US" dirty="0"/>
              <a:t>Insert text</a:t>
            </a:r>
          </a:p>
        </p:txBody>
      </p:sp>
    </p:spTree>
    <p:extLst>
      <p:ext uri="{BB962C8B-B14F-4D97-AF65-F5344CB8AC3E}">
        <p14:creationId xmlns:p14="http://schemas.microsoft.com/office/powerpoint/2010/main" val="39053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11" name="Text Placeholder 18">
            <a:extLst>
              <a:ext uri="{FF2B5EF4-FFF2-40B4-BE49-F238E27FC236}">
                <a16:creationId xmlns:a16="http://schemas.microsoft.com/office/drawing/2014/main" id="{3D835805-6014-2141-98E9-DA4E550C530E}"/>
              </a:ext>
            </a:extLst>
          </p:cNvPr>
          <p:cNvSpPr>
            <a:spLocks noGrp="1"/>
          </p:cNvSpPr>
          <p:nvPr>
            <p:ph type="body" sz="quarter" idx="12" hasCustomPrompt="1"/>
          </p:nvPr>
        </p:nvSpPr>
        <p:spPr>
          <a:xfrm>
            <a:off x="536703" y="1"/>
            <a:ext cx="9186982" cy="1345323"/>
          </a:xfrm>
          <a:prstGeom prst="rect">
            <a:avLst/>
          </a:prstGeom>
        </p:spPr>
        <p:txBody>
          <a:bodyPr wrap="square" lIns="0" tIns="182880" rIns="0" bIns="91440" anchor="ctr" anchorCtr="0">
            <a:normAutofit/>
          </a:bodyPr>
          <a:lstStyle>
            <a:lvl1pPr marL="0" indent="0">
              <a:buNone/>
              <a:defRPr sz="40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Slide Title Goes Here</a:t>
            </a:r>
          </a:p>
        </p:txBody>
      </p:sp>
      <p:sp>
        <p:nvSpPr>
          <p:cNvPr id="8" name="Slide Number Placeholder 5">
            <a:extLst>
              <a:ext uri="{FF2B5EF4-FFF2-40B4-BE49-F238E27FC236}">
                <a16:creationId xmlns:a16="http://schemas.microsoft.com/office/drawing/2014/main" id="{66B49303-0905-3C40-92D4-2BC0D8C92270}"/>
              </a:ext>
            </a:extLst>
          </p:cNvPr>
          <p:cNvSpPr>
            <a:spLocks noGrp="1"/>
          </p:cNvSpPr>
          <p:nvPr>
            <p:ph type="sldNum" sz="quarter" idx="14"/>
          </p:nvPr>
        </p:nvSpPr>
        <p:spPr>
          <a:xfrm>
            <a:off x="8999034" y="6219271"/>
            <a:ext cx="1328547" cy="365125"/>
          </a:xfrm>
          <a:prstGeom prst="rect">
            <a:avLst/>
          </a:prstGeom>
        </p:spPr>
        <p:txBody>
          <a:bodyPr lIns="0" tIns="0" rIns="0" bIns="0" anchor="b" anchorCtr="0"/>
          <a:lstStyle>
            <a:lvl1pPr algn="r">
              <a:defRPr sz="1000" b="0" i="0">
                <a:latin typeface="Verdana" panose="020B0604030504040204" pitchFamily="34" charset="0"/>
                <a:ea typeface="Verdana" panose="020B0604030504040204" pitchFamily="34" charset="0"/>
                <a:cs typeface="Verdana" panose="020B0604030504040204" pitchFamily="34" charset="0"/>
              </a:defRPr>
            </a:lvl1pPr>
          </a:lstStyle>
          <a:p>
            <a:r>
              <a:rPr lang="en-US"/>
              <a:t> Slide </a:t>
            </a:r>
            <a:fld id="{0FA8B5A2-702C-1B46-88EE-D9D7E5F12D0F}" type="slidenum">
              <a:rPr lang="en-US" smtClean="0"/>
              <a:pPr/>
              <a:t>‹#›</a:t>
            </a:fld>
            <a:endParaRPr lang="en-US" dirty="0"/>
          </a:p>
        </p:txBody>
      </p:sp>
      <p:sp>
        <p:nvSpPr>
          <p:cNvPr id="3" name="Text Placeholder 2">
            <a:extLst>
              <a:ext uri="{FF2B5EF4-FFF2-40B4-BE49-F238E27FC236}">
                <a16:creationId xmlns:a16="http://schemas.microsoft.com/office/drawing/2014/main" id="{EE91BCF5-9C4C-D742-B02C-48FD49FEFB05}"/>
              </a:ext>
            </a:extLst>
          </p:cNvPr>
          <p:cNvSpPr>
            <a:spLocks noGrp="1"/>
          </p:cNvSpPr>
          <p:nvPr>
            <p:ph type="body" sz="quarter" idx="15" hasCustomPrompt="1"/>
          </p:nvPr>
        </p:nvSpPr>
        <p:spPr>
          <a:xfrm>
            <a:off x="6579378" y="6401833"/>
            <a:ext cx="2260600" cy="174600"/>
          </a:xfrm>
          <a:prstGeom prst="rect">
            <a:avLst/>
          </a:prstGeom>
        </p:spPr>
        <p:txBody>
          <a:bodyPr bIns="0"/>
          <a:lstStyle>
            <a:lvl1pPr marL="0" indent="0" algn="r">
              <a:buNone/>
              <a:defRPr sz="1000" i="1"/>
            </a:lvl1pPr>
          </a:lstStyle>
          <a:p>
            <a:pPr lvl="0"/>
            <a:r>
              <a:rPr lang="en-US" dirty="0"/>
              <a:t>Insert copyright text here</a:t>
            </a:r>
          </a:p>
        </p:txBody>
      </p:sp>
      <p:sp>
        <p:nvSpPr>
          <p:cNvPr id="13" name="Text Placeholder 18">
            <a:extLst>
              <a:ext uri="{FF2B5EF4-FFF2-40B4-BE49-F238E27FC236}">
                <a16:creationId xmlns:a16="http://schemas.microsoft.com/office/drawing/2014/main" id="{4B31B72A-7CB2-8545-ACAE-D8FD9C8924B2}"/>
              </a:ext>
            </a:extLst>
          </p:cNvPr>
          <p:cNvSpPr>
            <a:spLocks noGrp="1"/>
          </p:cNvSpPr>
          <p:nvPr>
            <p:ph type="body" sz="quarter" idx="13" hasCustomPrompt="1"/>
          </p:nvPr>
        </p:nvSpPr>
        <p:spPr>
          <a:xfrm>
            <a:off x="536703" y="1597800"/>
            <a:ext cx="9143437" cy="1682512"/>
          </a:xfrm>
          <a:prstGeom prst="rect">
            <a:avLst/>
          </a:prstGeom>
        </p:spPr>
        <p:txBody>
          <a:bodyPr lIns="0" rIns="0">
            <a:spAutoFit/>
          </a:bodyPr>
          <a:lstStyle>
            <a:lvl1pPr marL="571500" indent="-571500">
              <a:lnSpc>
                <a:spcPct val="100000"/>
              </a:lnSpc>
              <a:spcAft>
                <a:spcPts val="600"/>
              </a:spcAft>
              <a:buClr>
                <a:srgbClr val="FF0000"/>
              </a:buClr>
              <a:buSzPct val="100000"/>
              <a:buFont typeface="Courier New" panose="02070309020205020404" pitchFamily="49" charset="0"/>
              <a:buChar char="o"/>
              <a:tabLst/>
              <a:defRPr sz="3600" b="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977900" indent="-406400">
              <a:lnSpc>
                <a:spcPct val="100000"/>
              </a:lnSpc>
              <a:spcAft>
                <a:spcPts val="1200"/>
              </a:spcAft>
              <a:buClr>
                <a:schemeClr val="tx1">
                  <a:lumMod val="75000"/>
                  <a:lumOff val="25000"/>
                </a:schemeClr>
              </a:buClr>
              <a:buFont typeface="System Font Regular"/>
              <a:buChar char="-"/>
              <a:tabLst/>
              <a:defRPr b="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marL="1373188" indent="-395288">
              <a:lnSpc>
                <a:spcPct val="100000"/>
              </a:lnSpc>
              <a:buClr>
                <a:schemeClr val="bg1">
                  <a:lumMod val="65000"/>
                </a:schemeClr>
              </a:buClr>
              <a:buFont typeface="Arial" panose="020B0604020202020204" pitchFamily="34" charset="0"/>
              <a:buChar char="•"/>
              <a:tabLst/>
              <a:defRPr b="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stStyle>
          <a:p>
            <a:pPr lvl="0"/>
            <a:r>
              <a:rPr lang="en-US" dirty="0"/>
              <a:t>Insert text	</a:t>
            </a:r>
          </a:p>
          <a:p>
            <a:pPr lvl="1"/>
            <a:r>
              <a:rPr lang="en-US" dirty="0"/>
              <a:t>Insert text</a:t>
            </a:r>
          </a:p>
          <a:p>
            <a:pPr lvl="2"/>
            <a:r>
              <a:rPr lang="en-US" dirty="0"/>
              <a:t>Insert text</a:t>
            </a:r>
          </a:p>
        </p:txBody>
      </p:sp>
      <p:sp>
        <p:nvSpPr>
          <p:cNvPr id="15" name="Date Placeholder 3">
            <a:extLst>
              <a:ext uri="{FF2B5EF4-FFF2-40B4-BE49-F238E27FC236}">
                <a16:creationId xmlns:a16="http://schemas.microsoft.com/office/drawing/2014/main" id="{1C688C87-4D7B-6A41-B3DD-73314B9A6280}"/>
              </a:ext>
            </a:extLst>
          </p:cNvPr>
          <p:cNvSpPr>
            <a:spLocks noGrp="1"/>
          </p:cNvSpPr>
          <p:nvPr>
            <p:ph type="dt" sz="half" idx="2"/>
          </p:nvPr>
        </p:nvSpPr>
        <p:spPr>
          <a:xfrm>
            <a:off x="9723685" y="495355"/>
            <a:ext cx="1642668" cy="365125"/>
          </a:xfrm>
          <a:prstGeom prst="rect">
            <a:avLst/>
          </a:prstGeom>
        </p:spPr>
        <p:txBody>
          <a:bodyPr vert="horz" lIns="91440" tIns="45720" rIns="91440" bIns="45720" rtlCol="0" anchor="ctr"/>
          <a:lstStyle>
            <a:lvl1pPr algn="r">
              <a:defRPr sz="105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1FC9FC5A-E6CD-9D4A-862F-FEE7119A6FBE}" type="datetime4">
              <a:rPr lang="en-US" smtClean="0"/>
              <a:t>December 5, 2023</a:t>
            </a:fld>
            <a:endParaRPr lang="en-US" dirty="0"/>
          </a:p>
        </p:txBody>
      </p:sp>
    </p:spTree>
    <p:extLst>
      <p:ext uri="{BB962C8B-B14F-4D97-AF65-F5344CB8AC3E}">
        <p14:creationId xmlns:p14="http://schemas.microsoft.com/office/powerpoint/2010/main" val="118151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11" name="Text Placeholder 18">
            <a:extLst>
              <a:ext uri="{FF2B5EF4-FFF2-40B4-BE49-F238E27FC236}">
                <a16:creationId xmlns:a16="http://schemas.microsoft.com/office/drawing/2014/main" id="{3D835805-6014-2141-98E9-DA4E550C530E}"/>
              </a:ext>
            </a:extLst>
          </p:cNvPr>
          <p:cNvSpPr>
            <a:spLocks noGrp="1"/>
          </p:cNvSpPr>
          <p:nvPr>
            <p:ph type="body" sz="quarter" idx="12" hasCustomPrompt="1"/>
          </p:nvPr>
        </p:nvSpPr>
        <p:spPr>
          <a:xfrm>
            <a:off x="536703" y="1"/>
            <a:ext cx="9186982" cy="1345323"/>
          </a:xfrm>
          <a:prstGeom prst="rect">
            <a:avLst/>
          </a:prstGeom>
        </p:spPr>
        <p:txBody>
          <a:bodyPr wrap="square" lIns="0" tIns="182880" rIns="0" bIns="91440" anchor="ctr" anchorCtr="0">
            <a:normAutofit/>
          </a:bodyPr>
          <a:lstStyle>
            <a:lvl1pPr marL="0" indent="0">
              <a:buNone/>
              <a:defRPr sz="40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Slide Title Goes Here</a:t>
            </a:r>
          </a:p>
        </p:txBody>
      </p:sp>
      <p:sp>
        <p:nvSpPr>
          <p:cNvPr id="8" name="Text Placeholder 18">
            <a:extLst>
              <a:ext uri="{FF2B5EF4-FFF2-40B4-BE49-F238E27FC236}">
                <a16:creationId xmlns:a16="http://schemas.microsoft.com/office/drawing/2014/main" id="{F7DC2315-BC8E-C440-B326-6B885835AA79}"/>
              </a:ext>
            </a:extLst>
          </p:cNvPr>
          <p:cNvSpPr>
            <a:spLocks noGrp="1"/>
          </p:cNvSpPr>
          <p:nvPr>
            <p:ph type="body" sz="quarter" idx="13" hasCustomPrompt="1"/>
          </p:nvPr>
        </p:nvSpPr>
        <p:spPr>
          <a:xfrm>
            <a:off x="536704" y="1597800"/>
            <a:ext cx="4928676" cy="1559401"/>
          </a:xfrm>
          <a:prstGeom prst="rect">
            <a:avLst/>
          </a:prstGeom>
        </p:spPr>
        <p:txBody>
          <a:bodyPr wrap="square" lIns="0" rIns="0">
            <a:spAutoFit/>
          </a:bodyPr>
          <a:lstStyle>
            <a:lvl1pPr marL="571500" indent="-571500">
              <a:lnSpc>
                <a:spcPct val="100000"/>
              </a:lnSpc>
              <a:spcAft>
                <a:spcPts val="600"/>
              </a:spcAft>
              <a:buClr>
                <a:srgbClr val="FF0000"/>
              </a:buClr>
              <a:buSzPct val="100000"/>
              <a:buFont typeface="Courier New" panose="02070309020205020404" pitchFamily="49" charset="0"/>
              <a:buChar char="o"/>
              <a:tabLst/>
              <a:defRPr sz="2800" b="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977900" indent="-406400">
              <a:lnSpc>
                <a:spcPct val="100000"/>
              </a:lnSpc>
              <a:spcAft>
                <a:spcPts val="1200"/>
              </a:spcAft>
              <a:buClr>
                <a:schemeClr val="tx1">
                  <a:lumMod val="75000"/>
                  <a:lumOff val="25000"/>
                </a:schemeClr>
              </a:buClr>
              <a:buFont typeface="System Font Regular"/>
              <a:buChar char="-"/>
              <a:tabLst/>
              <a:defRPr b="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marL="1373188" indent="-395288">
              <a:lnSpc>
                <a:spcPct val="100000"/>
              </a:lnSpc>
              <a:buClr>
                <a:schemeClr val="bg1">
                  <a:lumMod val="65000"/>
                </a:schemeClr>
              </a:buClr>
              <a:buFont typeface="Arial" panose="020B0604020202020204" pitchFamily="34" charset="0"/>
              <a:buChar char="•"/>
              <a:tabLst/>
              <a:defRPr b="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stStyle>
          <a:p>
            <a:pPr lvl="0"/>
            <a:r>
              <a:rPr lang="en-US" dirty="0"/>
              <a:t>Insert text</a:t>
            </a:r>
          </a:p>
          <a:p>
            <a:pPr lvl="1"/>
            <a:r>
              <a:rPr lang="en-US" dirty="0"/>
              <a:t>Insert text</a:t>
            </a:r>
          </a:p>
          <a:p>
            <a:pPr lvl="2"/>
            <a:r>
              <a:rPr lang="en-US" dirty="0"/>
              <a:t>Insert text</a:t>
            </a:r>
          </a:p>
        </p:txBody>
      </p:sp>
      <p:sp>
        <p:nvSpPr>
          <p:cNvPr id="10" name="Text Placeholder 18">
            <a:extLst>
              <a:ext uri="{FF2B5EF4-FFF2-40B4-BE49-F238E27FC236}">
                <a16:creationId xmlns:a16="http://schemas.microsoft.com/office/drawing/2014/main" id="{3849A3DB-3E6B-E74D-83F2-9B7B320C4015}"/>
              </a:ext>
            </a:extLst>
          </p:cNvPr>
          <p:cNvSpPr>
            <a:spLocks noGrp="1"/>
          </p:cNvSpPr>
          <p:nvPr>
            <p:ph type="body" sz="quarter" idx="14" hasCustomPrompt="1"/>
          </p:nvPr>
        </p:nvSpPr>
        <p:spPr>
          <a:xfrm>
            <a:off x="5760346" y="1597800"/>
            <a:ext cx="4928676" cy="1559401"/>
          </a:xfrm>
          <a:prstGeom prst="rect">
            <a:avLst/>
          </a:prstGeom>
        </p:spPr>
        <p:txBody>
          <a:bodyPr wrap="square" lIns="0" rIns="0">
            <a:spAutoFit/>
          </a:bodyPr>
          <a:lstStyle>
            <a:lvl1pPr marL="571500" indent="-571500">
              <a:lnSpc>
                <a:spcPct val="100000"/>
              </a:lnSpc>
              <a:spcAft>
                <a:spcPts val="600"/>
              </a:spcAft>
              <a:buClr>
                <a:srgbClr val="FF0000"/>
              </a:buClr>
              <a:buSzPct val="100000"/>
              <a:buFont typeface="Courier New" panose="02070309020205020404" pitchFamily="49" charset="0"/>
              <a:buChar char="o"/>
              <a:tabLst/>
              <a:defRPr sz="2800" b="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977900" indent="-406400">
              <a:lnSpc>
                <a:spcPct val="100000"/>
              </a:lnSpc>
              <a:spcAft>
                <a:spcPts val="1200"/>
              </a:spcAft>
              <a:buClr>
                <a:schemeClr val="tx1">
                  <a:lumMod val="75000"/>
                  <a:lumOff val="25000"/>
                </a:schemeClr>
              </a:buClr>
              <a:buFont typeface="System Font Regular"/>
              <a:buChar char="-"/>
              <a:tabLst/>
              <a:defRPr b="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2pPr>
            <a:lvl3pPr marL="1373188" indent="-395288">
              <a:lnSpc>
                <a:spcPct val="100000"/>
              </a:lnSpc>
              <a:buClr>
                <a:schemeClr val="bg1">
                  <a:lumMod val="65000"/>
                </a:schemeClr>
              </a:buClr>
              <a:buFont typeface="Arial" panose="020B0604020202020204" pitchFamily="34" charset="0"/>
              <a:buChar char="•"/>
              <a:tabLst/>
              <a:defRPr b="0" i="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3pPr>
          </a:lstStyle>
          <a:p>
            <a:pPr lvl="0"/>
            <a:r>
              <a:rPr lang="en-US" dirty="0"/>
              <a:t>Insert text</a:t>
            </a:r>
          </a:p>
          <a:p>
            <a:pPr lvl="1"/>
            <a:r>
              <a:rPr lang="en-US" dirty="0"/>
              <a:t>Insert text</a:t>
            </a:r>
          </a:p>
          <a:p>
            <a:pPr lvl="2"/>
            <a:r>
              <a:rPr lang="en-US" dirty="0"/>
              <a:t>Insert text</a:t>
            </a:r>
          </a:p>
        </p:txBody>
      </p:sp>
    </p:spTree>
    <p:extLst>
      <p:ext uri="{BB962C8B-B14F-4D97-AF65-F5344CB8AC3E}">
        <p14:creationId xmlns:p14="http://schemas.microsoft.com/office/powerpoint/2010/main" val="332693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1" name="Text Placeholder 18">
            <a:extLst>
              <a:ext uri="{FF2B5EF4-FFF2-40B4-BE49-F238E27FC236}">
                <a16:creationId xmlns:a16="http://schemas.microsoft.com/office/drawing/2014/main" id="{3D835805-6014-2141-98E9-DA4E550C530E}"/>
              </a:ext>
            </a:extLst>
          </p:cNvPr>
          <p:cNvSpPr>
            <a:spLocks noGrp="1"/>
          </p:cNvSpPr>
          <p:nvPr>
            <p:ph type="body" sz="quarter" idx="12" hasCustomPrompt="1"/>
          </p:nvPr>
        </p:nvSpPr>
        <p:spPr>
          <a:xfrm>
            <a:off x="536703" y="1"/>
            <a:ext cx="9186982" cy="1345323"/>
          </a:xfrm>
          <a:prstGeom prst="rect">
            <a:avLst/>
          </a:prstGeom>
        </p:spPr>
        <p:txBody>
          <a:bodyPr wrap="square" lIns="0" tIns="182880" rIns="0" bIns="91440" anchor="ctr" anchorCtr="0">
            <a:normAutofit/>
          </a:bodyPr>
          <a:lstStyle>
            <a:lvl1pPr marL="0" indent="0">
              <a:buNone/>
              <a:defRPr sz="4000" b="1"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Slide Title Goes Here</a:t>
            </a:r>
          </a:p>
        </p:txBody>
      </p:sp>
    </p:spTree>
    <p:extLst>
      <p:ext uri="{BB962C8B-B14F-4D97-AF65-F5344CB8AC3E}">
        <p14:creationId xmlns:p14="http://schemas.microsoft.com/office/powerpoint/2010/main" val="233245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2161" y="1621"/>
          <a:ext cx="2159" cy="1619"/>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2161" y="1621"/>
                        <a:ext cx="2159" cy="1619"/>
                      </a:xfrm>
                      <a:prstGeom prst="rect">
                        <a:avLst/>
                      </a:prstGeom>
                    </p:spPr>
                  </p:pic>
                </p:oleObj>
              </mc:Fallback>
            </mc:AlternateContent>
          </a:graphicData>
        </a:graphic>
      </p:graphicFrame>
      <p:sp>
        <p:nvSpPr>
          <p:cNvPr id="5" name="doc id"/>
          <p:cNvSpPr txBox="1">
            <a:spLocks noChangeArrowheads="1"/>
          </p:cNvSpPr>
          <p:nvPr/>
        </p:nvSpPr>
        <p:spPr bwMode="auto">
          <a:xfrm>
            <a:off x="11485750" y="37255"/>
            <a:ext cx="401720"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16" baseline="0" noProof="0" dirty="0">
              <a:latin typeface="+mn-lt"/>
            </a:endParaRPr>
          </a:p>
        </p:txBody>
      </p:sp>
      <p:grpSp>
        <p:nvGrpSpPr>
          <p:cNvPr id="2" name="Title Elements"/>
          <p:cNvGrpSpPr/>
          <p:nvPr userDrawn="1"/>
        </p:nvGrpSpPr>
        <p:grpSpPr>
          <a:xfrm>
            <a:off x="0" y="1"/>
            <a:ext cx="12187682" cy="6859620"/>
            <a:chOff x="0" y="0"/>
            <a:chExt cx="8958264" cy="6723063"/>
          </a:xfrm>
        </p:grpSpPr>
        <p:sp>
          <p:nvSpPr>
            <p:cNvPr id="9" name="Document type" hidden="1"/>
            <p:cNvSpPr txBox="1">
              <a:spLocks noChangeArrowheads="1"/>
            </p:cNvSpPr>
            <p:nvPr/>
          </p:nvSpPr>
          <p:spPr bwMode="auto">
            <a:xfrm>
              <a:off x="2640013" y="4926935"/>
              <a:ext cx="4935538" cy="21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baseline="0" noProof="0" dirty="0">
                  <a:latin typeface="+mn-lt"/>
                </a:rPr>
                <a:t>Document type</a:t>
              </a:r>
            </a:p>
          </p:txBody>
        </p:sp>
        <p:sp>
          <p:nvSpPr>
            <p:cNvPr id="10" name="Date" hidden="1"/>
            <p:cNvSpPr txBox="1">
              <a:spLocks noChangeArrowheads="1"/>
            </p:cNvSpPr>
            <p:nvPr/>
          </p:nvSpPr>
          <p:spPr bwMode="auto">
            <a:xfrm>
              <a:off x="2640013" y="5199063"/>
              <a:ext cx="4935538" cy="21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baseline="0" noProof="0" dirty="0">
                  <a:latin typeface="+mn-lt"/>
                </a:rPr>
                <a:t>Date</a:t>
              </a:r>
            </a:p>
          </p:txBody>
        </p:sp>
        <p:sp>
          <p:nvSpPr>
            <p:cNvPr id="11" name="Disclaimer" hidden="1"/>
            <p:cNvSpPr>
              <a:spLocks noChangeArrowheads="1"/>
            </p:cNvSpPr>
            <p:nvPr/>
          </p:nvSpPr>
          <p:spPr bwMode="auto">
            <a:xfrm>
              <a:off x="2640013" y="5889356"/>
              <a:ext cx="5121275" cy="251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21202" eaLnBrk="0" hangingPunct="0"/>
              <a:r>
                <a:rPr lang="en-US" sz="816" baseline="0" noProof="0" dirty="0">
                  <a:latin typeface="+mn-lt"/>
                </a:rPr>
                <a:t>CONFIDENTIAL AND PROPRIETARY</a:t>
              </a:r>
            </a:p>
            <a:p>
              <a:pPr defTabSz="821202" eaLnBrk="0" hangingPunct="0"/>
              <a:r>
                <a:rPr lang="en-US" sz="816" baseline="0" noProof="0" dirty="0">
                  <a:latin typeface="+mn-lt"/>
                </a:rPr>
                <a:t>Any use of this material without specific permission of McKinsey &amp; Company is strictly prohibited</a:t>
              </a:r>
            </a:p>
          </p:txBody>
        </p:sp>
        <p:sp>
          <p:nvSpPr>
            <p:cNvPr id="12" name="TitleBottomPlaceholder" hidden="1"/>
            <p:cNvSpPr>
              <a:spLocks noChangeArrowheads="1"/>
            </p:cNvSpPr>
            <p:nvPr/>
          </p:nvSpPr>
          <p:spPr bwMode="auto">
            <a:xfrm>
              <a:off x="0" y="2238375"/>
              <a:ext cx="2193925" cy="4484688"/>
            </a:xfrm>
            <a:prstGeom prst="rect">
              <a:avLst/>
            </a:prstGeom>
            <a:solidFill>
              <a:srgbClr val="0065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37" baseline="0" noProof="0" dirty="0">
                <a:latin typeface="+mn-lt"/>
              </a:endParaRPr>
            </a:p>
          </p:txBody>
        </p:sp>
        <p:sp>
          <p:nvSpPr>
            <p:cNvPr id="13" name="TitleTopPlaceholder" hidden="1"/>
            <p:cNvSpPr>
              <a:spLocks noChangeArrowheads="1"/>
            </p:cNvSpPr>
            <p:nvPr/>
          </p:nvSpPr>
          <p:spPr bwMode="auto">
            <a:xfrm>
              <a:off x="0" y="0"/>
              <a:ext cx="2193925" cy="2238375"/>
            </a:xfrm>
            <a:prstGeom prst="rect">
              <a:avLst/>
            </a:prstGeom>
            <a:solidFill>
              <a:srgbClr val="91A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37" baseline="0" noProof="0" dirty="0">
                <a:latin typeface="+mn-lt"/>
              </a:endParaRPr>
            </a:p>
          </p:txBody>
        </p:sp>
        <p:sp>
          <p:nvSpPr>
            <p:cNvPr id="19" name="Rectangle 18" hidden="1"/>
            <p:cNvSpPr/>
            <p:nvPr/>
          </p:nvSpPr>
          <p:spPr>
            <a:xfrm>
              <a:off x="0" y="0"/>
              <a:ext cx="8958264" cy="6721475"/>
            </a:xfrm>
            <a:prstGeom prst="rect">
              <a:avLst/>
            </a:prstGeom>
            <a:noFill/>
            <a:ln w="3175">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7" dirty="0">
                <a:solidFill>
                  <a:schemeClr val="tx1"/>
                </a:solidFill>
              </a:endParaRPr>
            </a:p>
          </p:txBody>
        </p:sp>
      </p:grpSp>
      <p:pic>
        <p:nvPicPr>
          <p:cNvPr id="18" name="TitleBottomBarBW" hidde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60080" y="6574545"/>
            <a:ext cx="2226740" cy="19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1026"/>
          <p:cNvSpPr>
            <a:spLocks noGrp="1" noChangeArrowheads="1"/>
          </p:cNvSpPr>
          <p:nvPr>
            <p:ph type="ctrTitle"/>
          </p:nvPr>
        </p:nvSpPr>
        <p:spPr>
          <a:xfrm>
            <a:off x="3591728" y="2176938"/>
            <a:ext cx="6714778" cy="502445"/>
          </a:xfrm>
          <a:prstGeom prst="rect">
            <a:avLst/>
          </a:prstGeom>
        </p:spPr>
        <p:txBody>
          <a:bodyPr/>
          <a:lstStyle>
            <a:lvl1pPr>
              <a:defRPr sz="3265" b="0" baseline="0">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3591728" y="3945699"/>
            <a:ext cx="6714778" cy="219820"/>
          </a:xfrm>
          <a:prstGeom prst="rect">
            <a:avLst/>
          </a:prstGeom>
        </p:spPr>
        <p:txBody>
          <a:bodyPr>
            <a:spAutoFit/>
          </a:bodyPr>
          <a:lstStyle>
            <a:lvl1pPr>
              <a:defRPr sz="1428" baseline="0">
                <a:latin typeface="+mn-lt"/>
                <a:ea typeface="+mn-ea"/>
              </a:defRPr>
            </a:lvl1pPr>
          </a:lstStyle>
          <a:p>
            <a:pPr lvl="0"/>
            <a:r>
              <a:rPr lang="en-US" noProof="0"/>
              <a:t>Click to edit Master subtitle style</a:t>
            </a:r>
            <a:endParaRPr lang="en-US" noProof="0" dirty="0"/>
          </a:p>
        </p:txBody>
      </p:sp>
      <p:pic>
        <p:nvPicPr>
          <p:cNvPr id="8" name="Picture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222544" y="6468986"/>
            <a:ext cx="1069943" cy="346988"/>
          </a:xfrm>
          <a:prstGeom prst="rect">
            <a:avLst/>
          </a:prstGeom>
        </p:spPr>
      </p:pic>
      <p:sp>
        <p:nvSpPr>
          <p:cNvPr id="15" name="TextBox 14">
            <a:extLst>
              <a:ext uri="{FF2B5EF4-FFF2-40B4-BE49-F238E27FC236}">
                <a16:creationId xmlns:a16="http://schemas.microsoft.com/office/drawing/2014/main" id="{8E1306EC-5C89-7B48-9434-731B16226131}"/>
              </a:ext>
            </a:extLst>
          </p:cNvPr>
          <p:cNvSpPr txBox="1"/>
          <p:nvPr userDrawn="1"/>
        </p:nvSpPr>
        <p:spPr>
          <a:xfrm>
            <a:off x="8968232" y="6512570"/>
            <a:ext cx="1787669" cy="375039"/>
          </a:xfrm>
          <a:prstGeom prst="rect">
            <a:avLst/>
          </a:prstGeom>
          <a:noFill/>
        </p:spPr>
        <p:txBody>
          <a:bodyPr wrap="none" rtlCol="0">
            <a:spAutoFit/>
          </a:bodyPr>
          <a:lstStyle/>
          <a:p>
            <a:r>
              <a:rPr lang="en-US" sz="1837" dirty="0"/>
              <a:t>© 2019 R. Ravi</a:t>
            </a:r>
          </a:p>
        </p:txBody>
      </p:sp>
    </p:spTree>
    <p:extLst>
      <p:ext uri="{BB962C8B-B14F-4D97-AF65-F5344CB8AC3E}">
        <p14:creationId xmlns:p14="http://schemas.microsoft.com/office/powerpoint/2010/main" val="25833321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4.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F374871-D3F4-6D46-872D-69627275990A}"/>
              </a:ext>
            </a:extLst>
          </p:cNvPr>
          <p:cNvPicPr>
            <a:picLocks noChangeAspect="1"/>
          </p:cNvPicPr>
          <p:nvPr userDrawn="1"/>
        </p:nvPicPr>
        <p:blipFill>
          <a:blip r:embed="rId4">
            <a:alphaModFix amt="75000"/>
          </a:blip>
          <a:stretch>
            <a:fillRect/>
          </a:stretch>
        </p:blipFill>
        <p:spPr>
          <a:xfrm>
            <a:off x="11553335" y="0"/>
            <a:ext cx="650240" cy="650240"/>
          </a:xfrm>
          <a:prstGeom prst="rect">
            <a:avLst/>
          </a:prstGeom>
        </p:spPr>
      </p:pic>
      <p:pic>
        <p:nvPicPr>
          <p:cNvPr id="10" name="Picture 9">
            <a:extLst>
              <a:ext uri="{FF2B5EF4-FFF2-40B4-BE49-F238E27FC236}">
                <a16:creationId xmlns:a16="http://schemas.microsoft.com/office/drawing/2014/main" id="{EDD65F61-4F43-1145-90F8-6F49ECB34254}"/>
              </a:ext>
            </a:extLst>
          </p:cNvPr>
          <p:cNvPicPr>
            <a:picLocks noChangeAspect="1"/>
          </p:cNvPicPr>
          <p:nvPr userDrawn="1"/>
        </p:nvPicPr>
        <p:blipFill rotWithShape="1">
          <a:blip r:embed="rId4">
            <a:alphaModFix/>
          </a:blip>
          <a:srcRect r="1780"/>
          <a:stretch/>
        </p:blipFill>
        <p:spPr>
          <a:xfrm>
            <a:off x="11353801" y="-1"/>
            <a:ext cx="838200" cy="853391"/>
          </a:xfrm>
          <a:prstGeom prst="rect">
            <a:avLst/>
          </a:prstGeom>
        </p:spPr>
      </p:pic>
      <p:pic>
        <p:nvPicPr>
          <p:cNvPr id="11" name="Picture 10">
            <a:extLst>
              <a:ext uri="{FF2B5EF4-FFF2-40B4-BE49-F238E27FC236}">
                <a16:creationId xmlns:a16="http://schemas.microsoft.com/office/drawing/2014/main" id="{2A27A6B1-4462-E149-B995-38A4EA14A3AA}"/>
              </a:ext>
            </a:extLst>
          </p:cNvPr>
          <p:cNvPicPr>
            <a:picLocks noChangeAspect="1"/>
          </p:cNvPicPr>
          <p:nvPr userDrawn="1"/>
        </p:nvPicPr>
        <p:blipFill>
          <a:blip r:embed="rId5"/>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62ADB4C0-D5D9-ED44-974C-5BFC240EC4D7}"/>
              </a:ext>
            </a:extLst>
          </p:cNvPr>
          <p:cNvPicPr>
            <a:picLocks noChangeAspect="1"/>
          </p:cNvPicPr>
          <p:nvPr userDrawn="1"/>
        </p:nvPicPr>
        <p:blipFill>
          <a:blip r:embed="rId6"/>
          <a:stretch>
            <a:fillRect/>
          </a:stretch>
        </p:blipFill>
        <p:spPr>
          <a:xfrm>
            <a:off x="11353801" y="0"/>
            <a:ext cx="838199" cy="838199"/>
          </a:xfrm>
          <a:prstGeom prst="rect">
            <a:avLst/>
          </a:prstGeom>
        </p:spPr>
      </p:pic>
    </p:spTree>
    <p:extLst>
      <p:ext uri="{BB962C8B-B14F-4D97-AF65-F5344CB8AC3E}">
        <p14:creationId xmlns:p14="http://schemas.microsoft.com/office/powerpoint/2010/main" val="316195567"/>
      </p:ext>
    </p:extLst>
  </p:cSld>
  <p:clrMap bg1="lt1" tx1="dk1" bg2="lt2" tx2="dk2" accent1="accent1" accent2="accent2" accent3="accent3" accent4="accent4" accent5="accent5" accent6="accent6" hlink="hlink" folHlink="folHlink"/>
  <p:sldLayoutIdLst>
    <p:sldLayoutId id="2147483688" r:id="rId1"/>
    <p:sldLayoutId id="214748371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B241E7F-F841-2442-9DDA-5A18302C2C5E}"/>
              </a:ext>
            </a:extLst>
          </p:cNvPr>
          <p:cNvPicPr>
            <a:picLocks noChangeAspect="1"/>
          </p:cNvPicPr>
          <p:nvPr userDrawn="1"/>
        </p:nvPicPr>
        <p:blipFill>
          <a:blip r:embed="rId4"/>
          <a:stretch>
            <a:fillRect/>
          </a:stretch>
        </p:blipFill>
        <p:spPr>
          <a:xfrm>
            <a:off x="0" y="0"/>
            <a:ext cx="12192000" cy="6858000"/>
          </a:xfrm>
          <a:prstGeom prst="rect">
            <a:avLst/>
          </a:prstGeom>
        </p:spPr>
      </p:pic>
      <p:sp>
        <p:nvSpPr>
          <p:cNvPr id="4" name="Date Placeholder 3">
            <a:extLst>
              <a:ext uri="{FF2B5EF4-FFF2-40B4-BE49-F238E27FC236}">
                <a16:creationId xmlns:a16="http://schemas.microsoft.com/office/drawing/2014/main" id="{E5198404-AC0B-D040-AA20-210C4FF07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6A73A-B6DC-6841-8EDD-41D509AFC5A8}" type="datetime4">
              <a:rPr lang="en-US" smtClean="0"/>
              <a:t>December 5, 2023</a:t>
            </a:fld>
            <a:endParaRPr lang="en-US"/>
          </a:p>
        </p:txBody>
      </p:sp>
      <p:sp>
        <p:nvSpPr>
          <p:cNvPr id="5" name="Footer Placeholder 4">
            <a:extLst>
              <a:ext uri="{FF2B5EF4-FFF2-40B4-BE49-F238E27FC236}">
                <a16:creationId xmlns:a16="http://schemas.microsoft.com/office/drawing/2014/main" id="{AFB81FBB-A852-A148-A678-C571A25C6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test</a:t>
            </a:r>
          </a:p>
        </p:txBody>
      </p:sp>
      <p:sp>
        <p:nvSpPr>
          <p:cNvPr id="6" name="Slide Number Placeholder 5">
            <a:extLst>
              <a:ext uri="{FF2B5EF4-FFF2-40B4-BE49-F238E27FC236}">
                <a16:creationId xmlns:a16="http://schemas.microsoft.com/office/drawing/2014/main" id="{E337CBD0-CD81-7A4B-B61A-1228D91E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7D8D2-D3EC-F54D-AD52-6BEB8DB2D4E0}" type="slidenum">
              <a:rPr lang="en-US" smtClean="0"/>
              <a:t>‹#›</a:t>
            </a:fld>
            <a:endParaRPr lang="en-US"/>
          </a:p>
        </p:txBody>
      </p:sp>
      <p:pic>
        <p:nvPicPr>
          <p:cNvPr id="8" name="Picture 7">
            <a:extLst>
              <a:ext uri="{FF2B5EF4-FFF2-40B4-BE49-F238E27FC236}">
                <a16:creationId xmlns:a16="http://schemas.microsoft.com/office/drawing/2014/main" id="{1F374871-D3F4-6D46-872D-69627275990A}"/>
              </a:ext>
            </a:extLst>
          </p:cNvPr>
          <p:cNvPicPr>
            <a:picLocks noChangeAspect="1"/>
          </p:cNvPicPr>
          <p:nvPr userDrawn="1"/>
        </p:nvPicPr>
        <p:blipFill>
          <a:blip r:embed="rId5">
            <a:alphaModFix amt="75000"/>
          </a:blip>
          <a:stretch>
            <a:fillRect/>
          </a:stretch>
        </p:blipFill>
        <p:spPr>
          <a:xfrm>
            <a:off x="11553335" y="0"/>
            <a:ext cx="650240" cy="650240"/>
          </a:xfrm>
          <a:prstGeom prst="rect">
            <a:avLst/>
          </a:prstGeom>
        </p:spPr>
      </p:pic>
      <p:pic>
        <p:nvPicPr>
          <p:cNvPr id="12" name="Picture 11">
            <a:extLst>
              <a:ext uri="{FF2B5EF4-FFF2-40B4-BE49-F238E27FC236}">
                <a16:creationId xmlns:a16="http://schemas.microsoft.com/office/drawing/2014/main" id="{FBE46A07-9BF1-4943-BC4F-70256DC641A1}"/>
              </a:ext>
            </a:extLst>
          </p:cNvPr>
          <p:cNvPicPr>
            <a:picLocks noChangeAspect="1"/>
          </p:cNvPicPr>
          <p:nvPr userDrawn="1"/>
        </p:nvPicPr>
        <p:blipFill rotWithShape="1">
          <a:blip r:embed="rId5">
            <a:alphaModFix/>
          </a:blip>
          <a:srcRect r="1780"/>
          <a:stretch/>
        </p:blipFill>
        <p:spPr>
          <a:xfrm>
            <a:off x="11353801" y="-1"/>
            <a:ext cx="838200" cy="853391"/>
          </a:xfrm>
          <a:prstGeom prst="rect">
            <a:avLst/>
          </a:prstGeom>
        </p:spPr>
      </p:pic>
      <p:pic>
        <p:nvPicPr>
          <p:cNvPr id="11" name="Picture 10">
            <a:extLst>
              <a:ext uri="{FF2B5EF4-FFF2-40B4-BE49-F238E27FC236}">
                <a16:creationId xmlns:a16="http://schemas.microsoft.com/office/drawing/2014/main" id="{9F3403E2-AEA9-4647-9A73-4D0184531736}"/>
              </a:ext>
            </a:extLst>
          </p:cNvPr>
          <p:cNvPicPr>
            <a:picLocks noChangeAspect="1"/>
          </p:cNvPicPr>
          <p:nvPr userDrawn="1"/>
        </p:nvPicPr>
        <p:blipFill>
          <a:blip r:embed="rId6"/>
          <a:stretch>
            <a:fillRect/>
          </a:stretch>
        </p:blipFill>
        <p:spPr>
          <a:xfrm>
            <a:off x="11353801" y="0"/>
            <a:ext cx="838199" cy="838199"/>
          </a:xfrm>
          <a:prstGeom prst="rect">
            <a:avLst/>
          </a:prstGeom>
        </p:spPr>
      </p:pic>
    </p:spTree>
    <p:extLst>
      <p:ext uri="{BB962C8B-B14F-4D97-AF65-F5344CB8AC3E}">
        <p14:creationId xmlns:p14="http://schemas.microsoft.com/office/powerpoint/2010/main" val="1018615869"/>
      </p:ext>
    </p:extLst>
  </p:cSld>
  <p:clrMap bg1="lt1" tx1="dk1" bg2="lt2" tx2="dk2" accent1="accent1" accent2="accent2" accent3="accent3" accent4="accent4" accent5="accent5" accent6="accent6" hlink="hlink" folHlink="folHlink"/>
  <p:sldLayoutIdLst>
    <p:sldLayoutId id="2147483697" r:id="rId1"/>
    <p:sldLayoutId id="2147483718"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735E26-9B84-7E4F-8E19-C155BC33F293}"/>
              </a:ext>
            </a:extLst>
          </p:cNvPr>
          <p:cNvSpPr/>
          <p:nvPr userDrawn="1"/>
        </p:nvSpPr>
        <p:spPr>
          <a:xfrm>
            <a:off x="0" y="1"/>
            <a:ext cx="12192000" cy="1355834"/>
          </a:xfrm>
          <a:prstGeom prst="rect">
            <a:avLst/>
          </a:prstGeom>
          <a:gradFill flip="none" rotWithShape="1">
            <a:gsLst>
              <a:gs pos="30000">
                <a:srgbClr val="BB0000">
                  <a:lumMod val="99000"/>
                </a:srgbClr>
              </a:gs>
              <a:gs pos="0">
                <a:srgbClr val="EF3340"/>
              </a:gs>
              <a:gs pos="80000">
                <a:srgbClr val="002D72"/>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DB2CC4D-0536-3942-8636-2251E30E5EC4}"/>
              </a:ext>
            </a:extLst>
          </p:cNvPr>
          <p:cNvPicPr>
            <a:picLocks noChangeAspect="1"/>
          </p:cNvPicPr>
          <p:nvPr userDrawn="1"/>
        </p:nvPicPr>
        <p:blipFill>
          <a:blip r:embed="rId5"/>
          <a:stretch>
            <a:fillRect/>
          </a:stretch>
        </p:blipFill>
        <p:spPr>
          <a:xfrm>
            <a:off x="476420" y="6113119"/>
            <a:ext cx="2769870" cy="505003"/>
          </a:xfrm>
          <a:prstGeom prst="rect">
            <a:avLst/>
          </a:prstGeom>
        </p:spPr>
      </p:pic>
      <p:sp>
        <p:nvSpPr>
          <p:cNvPr id="9" name="TextBox 8">
            <a:extLst>
              <a:ext uri="{FF2B5EF4-FFF2-40B4-BE49-F238E27FC236}">
                <a16:creationId xmlns:a16="http://schemas.microsoft.com/office/drawing/2014/main" id="{B545EA5C-EEFF-9042-84EC-F44BDA0AEF5E}"/>
              </a:ext>
            </a:extLst>
          </p:cNvPr>
          <p:cNvSpPr txBox="1"/>
          <p:nvPr userDrawn="1"/>
        </p:nvSpPr>
        <p:spPr>
          <a:xfrm>
            <a:off x="3656213" y="6415392"/>
            <a:ext cx="1930016" cy="169277"/>
          </a:xfrm>
          <a:prstGeom prst="rect">
            <a:avLst/>
          </a:prstGeom>
          <a:noFill/>
        </p:spPr>
        <p:txBody>
          <a:bodyPr wrap="none" lIns="0" tIns="0" rIns="0" bIns="0" rtlCol="0">
            <a:spAutoFit/>
          </a:bodyPr>
          <a:lstStyle/>
          <a:p>
            <a:r>
              <a:rPr lang="en-US" sz="1100" b="0" i="1" dirty="0">
                <a:latin typeface="Times" pitchFamily="2" charset="0"/>
              </a:rPr>
              <a:t>William Larimer Mellon, Founder</a:t>
            </a:r>
          </a:p>
        </p:txBody>
      </p:sp>
      <p:pic>
        <p:nvPicPr>
          <p:cNvPr id="10" name="Picture 9">
            <a:extLst>
              <a:ext uri="{FF2B5EF4-FFF2-40B4-BE49-F238E27FC236}">
                <a16:creationId xmlns:a16="http://schemas.microsoft.com/office/drawing/2014/main" id="{CA35D9CA-191C-7148-83EE-E9A92A3E259B}"/>
              </a:ext>
            </a:extLst>
          </p:cNvPr>
          <p:cNvPicPr>
            <a:picLocks noChangeAspect="1"/>
          </p:cNvPicPr>
          <p:nvPr userDrawn="1"/>
        </p:nvPicPr>
        <p:blipFill>
          <a:blip r:embed="rId6"/>
          <a:stretch>
            <a:fillRect/>
          </a:stretch>
        </p:blipFill>
        <p:spPr>
          <a:xfrm>
            <a:off x="11553335" y="0"/>
            <a:ext cx="638665" cy="638665"/>
          </a:xfrm>
          <a:prstGeom prst="rect">
            <a:avLst/>
          </a:prstGeom>
        </p:spPr>
      </p:pic>
      <p:pic>
        <p:nvPicPr>
          <p:cNvPr id="11" name="Picture 10">
            <a:extLst>
              <a:ext uri="{FF2B5EF4-FFF2-40B4-BE49-F238E27FC236}">
                <a16:creationId xmlns:a16="http://schemas.microsoft.com/office/drawing/2014/main" id="{B50B7FE7-037B-0744-A451-27B038F97727}"/>
              </a:ext>
            </a:extLst>
          </p:cNvPr>
          <p:cNvPicPr>
            <a:picLocks noChangeAspect="1"/>
          </p:cNvPicPr>
          <p:nvPr userDrawn="1"/>
        </p:nvPicPr>
        <p:blipFill>
          <a:blip r:embed="rId7"/>
          <a:stretch>
            <a:fillRect/>
          </a:stretch>
        </p:blipFill>
        <p:spPr>
          <a:xfrm>
            <a:off x="10786809" y="5263376"/>
            <a:ext cx="1405191" cy="1548904"/>
          </a:xfrm>
          <a:prstGeom prst="rect">
            <a:avLst/>
          </a:prstGeom>
        </p:spPr>
      </p:pic>
      <p:sp>
        <p:nvSpPr>
          <p:cNvPr id="12" name="Rectangle 11">
            <a:extLst>
              <a:ext uri="{FF2B5EF4-FFF2-40B4-BE49-F238E27FC236}">
                <a16:creationId xmlns:a16="http://schemas.microsoft.com/office/drawing/2014/main" id="{CAA9797E-0E47-E744-A1E2-FAD04029A989}"/>
              </a:ext>
            </a:extLst>
          </p:cNvPr>
          <p:cNvSpPr/>
          <p:nvPr userDrawn="1"/>
        </p:nvSpPr>
        <p:spPr>
          <a:xfrm>
            <a:off x="0" y="6812280"/>
            <a:ext cx="12192000" cy="91439"/>
          </a:xfrm>
          <a:prstGeom prst="rect">
            <a:avLst/>
          </a:prstGeom>
          <a:solidFill>
            <a:srgbClr val="B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952614"/>
      </p:ext>
    </p:extLst>
  </p:cSld>
  <p:clrMap bg1="lt1" tx1="dk1" bg2="lt2" tx2="dk2" accent1="accent1" accent2="accent2" accent3="accent3" accent4="accent4" accent5="accent5" accent6="accent6" hlink="hlink" folHlink="folHlink"/>
  <p:sldLayoutIdLst>
    <p:sldLayoutId id="2147483714" r:id="rId1"/>
    <p:sldLayoutId id="2147483722" r:id="rId2"/>
    <p:sldLayoutId id="2147483715"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CA408A5-1803-6C43-8FC5-835217C25552}"/>
              </a:ext>
            </a:extLst>
          </p:cNvPr>
          <p:cNvSpPr>
            <a:spLocks noGrp="1"/>
          </p:cNvSpPr>
          <p:nvPr>
            <p:ph type="dt" sz="half" idx="2"/>
          </p:nvPr>
        </p:nvSpPr>
        <p:spPr>
          <a:xfrm>
            <a:off x="7992533" y="34237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6E18A-28CA-AB4C-BF10-0A7A9342A480}" type="datetime4">
              <a:rPr lang="en-US" smtClean="0"/>
              <a:t>December 5, 2023</a:t>
            </a:fld>
            <a:endParaRPr lang="en-US"/>
          </a:p>
        </p:txBody>
      </p:sp>
      <p:sp>
        <p:nvSpPr>
          <p:cNvPr id="7" name="Rectangle 6">
            <a:extLst>
              <a:ext uri="{FF2B5EF4-FFF2-40B4-BE49-F238E27FC236}">
                <a16:creationId xmlns:a16="http://schemas.microsoft.com/office/drawing/2014/main" id="{74735E26-9B84-7E4F-8E19-C155BC33F293}"/>
              </a:ext>
            </a:extLst>
          </p:cNvPr>
          <p:cNvSpPr/>
          <p:nvPr userDrawn="1"/>
        </p:nvSpPr>
        <p:spPr>
          <a:xfrm>
            <a:off x="0" y="1"/>
            <a:ext cx="12192000" cy="1355834"/>
          </a:xfrm>
          <a:prstGeom prst="rect">
            <a:avLst/>
          </a:prstGeom>
          <a:gradFill flip="none" rotWithShape="1">
            <a:gsLst>
              <a:gs pos="30000">
                <a:srgbClr val="BB0000">
                  <a:lumMod val="99000"/>
                </a:srgbClr>
              </a:gs>
              <a:gs pos="0">
                <a:srgbClr val="EF3340"/>
              </a:gs>
              <a:gs pos="80000">
                <a:srgbClr val="002D72"/>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CA35D9CA-191C-7148-83EE-E9A92A3E259B}"/>
              </a:ext>
            </a:extLst>
          </p:cNvPr>
          <p:cNvPicPr>
            <a:picLocks noChangeAspect="1"/>
          </p:cNvPicPr>
          <p:nvPr userDrawn="1"/>
        </p:nvPicPr>
        <p:blipFill>
          <a:blip r:embed="rId3"/>
          <a:stretch>
            <a:fillRect/>
          </a:stretch>
        </p:blipFill>
        <p:spPr>
          <a:xfrm>
            <a:off x="11553335" y="0"/>
            <a:ext cx="638665" cy="638665"/>
          </a:xfrm>
          <a:prstGeom prst="rect">
            <a:avLst/>
          </a:prstGeom>
        </p:spPr>
      </p:pic>
      <p:sp>
        <p:nvSpPr>
          <p:cNvPr id="13" name="Rectangle 12">
            <a:extLst>
              <a:ext uri="{FF2B5EF4-FFF2-40B4-BE49-F238E27FC236}">
                <a16:creationId xmlns:a16="http://schemas.microsoft.com/office/drawing/2014/main" id="{20199905-23D5-2546-9B15-3FE95EE2921E}"/>
              </a:ext>
            </a:extLst>
          </p:cNvPr>
          <p:cNvSpPr/>
          <p:nvPr userDrawn="1"/>
        </p:nvSpPr>
        <p:spPr>
          <a:xfrm>
            <a:off x="0" y="6812280"/>
            <a:ext cx="12192000" cy="91439"/>
          </a:xfrm>
          <a:prstGeom prst="rect">
            <a:avLst/>
          </a:prstGeom>
          <a:solidFill>
            <a:srgbClr val="B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316441"/>
      </p:ext>
    </p:extLst>
  </p:cSld>
  <p:clrMap bg1="lt1" tx1="dk1" bg2="lt2" tx2="dk2" accent1="accent1" accent2="accent2" accent3="accent3" accent4="accent4" accent5="accent5" accent6="accent6" hlink="hlink" folHlink="folHlink"/>
  <p:sldLayoutIdLst>
    <p:sldLayoutId id="2147483721"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4"/>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0" y="0"/>
                        <a:ext cx="215979" cy="161974"/>
                      </a:xfrm>
                      <a:prstGeom prst="rect">
                        <a:avLst/>
                      </a:prstGeom>
                    </p:spPr>
                  </p:pic>
                </p:oleObj>
              </mc:Fallback>
            </mc:AlternateContent>
          </a:graphicData>
        </a:graphic>
      </p:graphicFrame>
      <p:sp>
        <p:nvSpPr>
          <p:cNvPr id="1026" name="SlideBottomBar"/>
          <p:cNvSpPr>
            <a:spLocks noChangeArrowheads="1"/>
          </p:cNvSpPr>
          <p:nvPr/>
        </p:nvSpPr>
        <p:spPr bwMode="auto">
          <a:xfrm>
            <a:off x="0" y="6428769"/>
            <a:ext cx="12192000" cy="430852"/>
          </a:xfrm>
          <a:prstGeom prst="rect">
            <a:avLst/>
          </a:prstGeom>
          <a:solidFill>
            <a:srgbClr val="C7DF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37" baseline="0" noProof="0" dirty="0">
              <a:latin typeface="+mn-lt"/>
              <a:ea typeface="+mn-ea"/>
            </a:endParaRPr>
          </a:p>
        </p:txBody>
      </p:sp>
      <p:sp>
        <p:nvSpPr>
          <p:cNvPr id="1033" name="doc id"/>
          <p:cNvSpPr>
            <a:spLocks noChangeArrowheads="1"/>
          </p:cNvSpPr>
          <p:nvPr/>
        </p:nvSpPr>
        <p:spPr bwMode="auto">
          <a:xfrm>
            <a:off x="10995478"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16" baseline="0" noProof="0" dirty="0">
              <a:solidFill>
                <a:srgbClr val="000000"/>
              </a:solidFill>
              <a:latin typeface="+mn-lt"/>
              <a:ea typeface="+mn-ea"/>
            </a:endParaRPr>
          </a:p>
        </p:txBody>
      </p:sp>
      <p:sp>
        <p:nvSpPr>
          <p:cNvPr id="19" name="Title Placeholder 2"/>
          <p:cNvSpPr>
            <a:spLocks noGrp="1" noChangeArrowheads="1"/>
          </p:cNvSpPr>
          <p:nvPr>
            <p:ph type="title"/>
          </p:nvPr>
        </p:nvSpPr>
        <p:spPr bwMode="auto">
          <a:xfrm>
            <a:off x="161985" y="234863"/>
            <a:ext cx="11725485"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userDrawn="1"/>
        </p:nvSpPr>
        <p:spPr bwMode="auto">
          <a:xfrm>
            <a:off x="161986" y="27536"/>
            <a:ext cx="876843" cy="21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28" baseline="0" noProof="0" dirty="0">
                <a:solidFill>
                  <a:srgbClr val="808080"/>
                </a:solidFill>
                <a:latin typeface="+mn-lt"/>
                <a:ea typeface="+mn-ea"/>
              </a:rPr>
              <a:t>TRACKER</a:t>
            </a:r>
          </a:p>
        </p:txBody>
      </p:sp>
      <p:sp>
        <p:nvSpPr>
          <p:cNvPr id="11" name="3. Unit of measure" hidden="1"/>
          <p:cNvSpPr txBox="1">
            <a:spLocks noChangeArrowheads="1"/>
          </p:cNvSpPr>
          <p:nvPr userDrawn="1"/>
        </p:nvSpPr>
        <p:spPr bwMode="auto">
          <a:xfrm>
            <a:off x="161984" y="542616"/>
            <a:ext cx="11725485"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32" baseline="0" noProof="0" dirty="0">
                <a:solidFill>
                  <a:srgbClr val="808080"/>
                </a:solidFill>
                <a:latin typeface="+mn-lt"/>
              </a:rPr>
              <a:t>Unit of measure</a:t>
            </a:r>
          </a:p>
        </p:txBody>
      </p:sp>
      <p:grpSp>
        <p:nvGrpSpPr>
          <p:cNvPr id="12" name="Slide Elements" hidden="1"/>
          <p:cNvGrpSpPr>
            <a:grpSpLocks/>
          </p:cNvGrpSpPr>
          <p:nvPr userDrawn="1"/>
        </p:nvGrpSpPr>
        <p:grpSpPr bwMode="auto">
          <a:xfrm>
            <a:off x="161985" y="6198769"/>
            <a:ext cx="11630454" cy="526418"/>
            <a:chOff x="75" y="3827"/>
            <a:chExt cx="5385" cy="325"/>
          </a:xfrm>
        </p:grpSpPr>
        <p:sp>
          <p:nvSpPr>
            <p:cNvPr id="13" name="4. Footnote"/>
            <p:cNvSpPr txBox="1">
              <a:spLocks noChangeArrowheads="1"/>
            </p:cNvSpPr>
            <p:nvPr/>
          </p:nvSpPr>
          <p:spPr bwMode="auto">
            <a:xfrm>
              <a:off x="75" y="3827"/>
              <a:ext cx="5385"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20" baseline="0" noProof="0" dirty="0">
                  <a:latin typeface="+mn-lt"/>
                </a:rPr>
                <a:t>1 Footnote</a:t>
              </a:r>
            </a:p>
          </p:txBody>
        </p:sp>
        <p:sp>
          <p:nvSpPr>
            <p:cNvPr id="14" name="5. Source"/>
            <p:cNvSpPr>
              <a:spLocks noChangeArrowheads="1"/>
            </p:cNvSpPr>
            <p:nvPr/>
          </p:nvSpPr>
          <p:spPr bwMode="auto">
            <a:xfrm>
              <a:off x="75" y="4053"/>
              <a:ext cx="4323"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21975" indent="-621975" defTabSz="913526">
                <a:tabLst>
                  <a:tab pos="625214" algn="l"/>
                </a:tabLst>
              </a:pPr>
              <a:r>
                <a:rPr lang="en-US" sz="1020" baseline="0" noProof="0" dirty="0">
                  <a:solidFill>
                    <a:schemeClr val="tx1"/>
                  </a:solidFill>
                  <a:latin typeface="+mn-lt"/>
                </a:rPr>
                <a:t>SOURCE: Source</a:t>
              </a:r>
            </a:p>
          </p:txBody>
        </p:sp>
      </p:grpSp>
      <p:grpSp>
        <p:nvGrpSpPr>
          <p:cNvPr id="15" name="ACET" hidden="1"/>
          <p:cNvGrpSpPr>
            <a:grpSpLocks/>
          </p:cNvGrpSpPr>
          <p:nvPr userDrawn="1"/>
        </p:nvGrpSpPr>
        <p:grpSpPr bwMode="auto">
          <a:xfrm>
            <a:off x="1976207" y="1072271"/>
            <a:ext cx="5801189" cy="596066"/>
            <a:chOff x="915" y="662"/>
            <a:chExt cx="2686" cy="36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62"/>
              <a:ext cx="2686" cy="36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837" b="1" baseline="0" noProof="0" dirty="0">
                  <a:latin typeface="+mn-lt"/>
                  <a:ea typeface="+mn-ea"/>
                </a:rPr>
                <a:t>Title</a:t>
              </a:r>
            </a:p>
            <a:p>
              <a:r>
                <a:rPr lang="en-US" sz="1837" baseline="0" noProof="0" dirty="0">
                  <a:solidFill>
                    <a:srgbClr val="808080"/>
                  </a:solidFill>
                  <a:latin typeface="+mn-lt"/>
                  <a:ea typeface="+mn-ea"/>
                </a:rPr>
                <a:t>Unit of measure</a:t>
              </a:r>
            </a:p>
          </p:txBody>
        </p:sp>
      </p:grpSp>
      <p:sp>
        <p:nvSpPr>
          <p:cNvPr id="3" name="Text Placeholder 2"/>
          <p:cNvSpPr>
            <a:spLocks noGrp="1"/>
          </p:cNvSpPr>
          <p:nvPr>
            <p:ph type="body" idx="1"/>
          </p:nvPr>
        </p:nvSpPr>
        <p:spPr>
          <a:xfrm>
            <a:off x="1976208" y="1991016"/>
            <a:ext cx="5853024" cy="1256112"/>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0903615"/>
      </p:ext>
    </p:extLst>
  </p:cSld>
  <p:clrMap bg1="lt1" tx1="dk1" bg2="lt2" tx2="dk2" accent1="accent1" accent2="accent2" accent3="accent3" accent4="accent4" accent5="accent5" accent6="accent6" hlink="hlink" folHlink="folHlink"/>
  <p:sldLayoutIdLst>
    <p:sldLayoutId id="2147483726" r:id="rId1"/>
    <p:sldLayoutId id="2147483727" r:id="rId2"/>
  </p:sldLayoutIdLst>
  <p:hf hdr="0" ftr="0" dt="0"/>
  <p:txStyles>
    <p:titleStyle>
      <a:lvl1pPr algn="l" defTabSz="913526" rtl="0" eaLnBrk="1" fontAlgn="base" hangingPunct="1">
        <a:spcBef>
          <a:spcPct val="0"/>
        </a:spcBef>
        <a:spcAft>
          <a:spcPct val="0"/>
        </a:spcAft>
        <a:tabLst>
          <a:tab pos="275353" algn="l"/>
        </a:tabLst>
        <a:defRPr sz="1939" b="1" baseline="0">
          <a:solidFill>
            <a:schemeClr val="tx2"/>
          </a:solidFill>
          <a:latin typeface="+mj-lt"/>
          <a:ea typeface="+mj-ea"/>
          <a:cs typeface="+mj-cs"/>
        </a:defRPr>
      </a:lvl1pPr>
      <a:lvl2pPr algn="l" defTabSz="913526" rtl="0" eaLnBrk="1" fontAlgn="base" hangingPunct="1">
        <a:spcBef>
          <a:spcPct val="0"/>
        </a:spcBef>
        <a:spcAft>
          <a:spcPct val="0"/>
        </a:spcAft>
        <a:defRPr sz="1939" b="1">
          <a:solidFill>
            <a:schemeClr val="tx2"/>
          </a:solidFill>
          <a:latin typeface="Arial" charset="0"/>
        </a:defRPr>
      </a:lvl2pPr>
      <a:lvl3pPr algn="l" defTabSz="913526" rtl="0" eaLnBrk="1" fontAlgn="base" hangingPunct="1">
        <a:spcBef>
          <a:spcPct val="0"/>
        </a:spcBef>
        <a:spcAft>
          <a:spcPct val="0"/>
        </a:spcAft>
        <a:defRPr sz="1939" b="1">
          <a:solidFill>
            <a:schemeClr val="tx2"/>
          </a:solidFill>
          <a:latin typeface="Arial" charset="0"/>
        </a:defRPr>
      </a:lvl3pPr>
      <a:lvl4pPr algn="l" defTabSz="913526" rtl="0" eaLnBrk="1" fontAlgn="base" hangingPunct="1">
        <a:spcBef>
          <a:spcPct val="0"/>
        </a:spcBef>
        <a:spcAft>
          <a:spcPct val="0"/>
        </a:spcAft>
        <a:defRPr sz="1939" b="1">
          <a:solidFill>
            <a:schemeClr val="tx2"/>
          </a:solidFill>
          <a:latin typeface="Arial" charset="0"/>
        </a:defRPr>
      </a:lvl4pPr>
      <a:lvl5pPr algn="l" defTabSz="913526" rtl="0" eaLnBrk="1" fontAlgn="base" hangingPunct="1">
        <a:spcBef>
          <a:spcPct val="0"/>
        </a:spcBef>
        <a:spcAft>
          <a:spcPct val="0"/>
        </a:spcAft>
        <a:defRPr sz="1939" b="1">
          <a:solidFill>
            <a:schemeClr val="tx2"/>
          </a:solidFill>
          <a:latin typeface="Arial" charset="0"/>
        </a:defRPr>
      </a:lvl5pPr>
      <a:lvl6pPr marL="466481" algn="l" defTabSz="913526" rtl="0" eaLnBrk="1" fontAlgn="base" hangingPunct="1">
        <a:spcBef>
          <a:spcPct val="0"/>
        </a:spcBef>
        <a:spcAft>
          <a:spcPct val="0"/>
        </a:spcAft>
        <a:defRPr sz="1939" b="1">
          <a:solidFill>
            <a:schemeClr val="tx2"/>
          </a:solidFill>
          <a:latin typeface="Arial" charset="0"/>
        </a:defRPr>
      </a:lvl6pPr>
      <a:lvl7pPr marL="932962" algn="l" defTabSz="913526" rtl="0" eaLnBrk="1" fontAlgn="base" hangingPunct="1">
        <a:spcBef>
          <a:spcPct val="0"/>
        </a:spcBef>
        <a:spcAft>
          <a:spcPct val="0"/>
        </a:spcAft>
        <a:defRPr sz="1939" b="1">
          <a:solidFill>
            <a:schemeClr val="tx2"/>
          </a:solidFill>
          <a:latin typeface="Arial" charset="0"/>
        </a:defRPr>
      </a:lvl7pPr>
      <a:lvl8pPr marL="1399443" algn="l" defTabSz="913526" rtl="0" eaLnBrk="1" fontAlgn="base" hangingPunct="1">
        <a:spcBef>
          <a:spcPct val="0"/>
        </a:spcBef>
        <a:spcAft>
          <a:spcPct val="0"/>
        </a:spcAft>
        <a:defRPr sz="1939" b="1">
          <a:solidFill>
            <a:schemeClr val="tx2"/>
          </a:solidFill>
          <a:latin typeface="Arial" charset="0"/>
        </a:defRPr>
      </a:lvl8pPr>
      <a:lvl9pPr marL="1865925" algn="l" defTabSz="913526" rtl="0" eaLnBrk="1" fontAlgn="base" hangingPunct="1">
        <a:spcBef>
          <a:spcPct val="0"/>
        </a:spcBef>
        <a:spcAft>
          <a:spcPct val="0"/>
        </a:spcAft>
        <a:defRPr sz="1939"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32"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charset="0"/>
        <a:buChar char="▪"/>
        <a:defRPr sz="1632"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9pPr>
    </p:bodyStyle>
    <p:otherStyle>
      <a:defPPr>
        <a:defRPr lang="en-US"/>
      </a:defPPr>
      <a:lvl1pPr marL="0" algn="l" defTabSz="932962" rtl="0" eaLnBrk="1" latinLnBrk="0" hangingPunct="1">
        <a:defRPr sz="1837" kern="1200">
          <a:solidFill>
            <a:schemeClr val="tx1"/>
          </a:solidFill>
          <a:latin typeface="+mn-lt"/>
          <a:ea typeface="+mn-ea"/>
          <a:cs typeface="+mn-cs"/>
        </a:defRPr>
      </a:lvl1pPr>
      <a:lvl2pPr marL="466481" algn="l" defTabSz="932962" rtl="0" eaLnBrk="1" latinLnBrk="0" hangingPunct="1">
        <a:defRPr sz="1837" kern="1200">
          <a:solidFill>
            <a:schemeClr val="tx1"/>
          </a:solidFill>
          <a:latin typeface="+mn-lt"/>
          <a:ea typeface="+mn-ea"/>
          <a:cs typeface="+mn-cs"/>
        </a:defRPr>
      </a:lvl2pPr>
      <a:lvl3pPr marL="932962" algn="l" defTabSz="932962" rtl="0" eaLnBrk="1" latinLnBrk="0" hangingPunct="1">
        <a:defRPr sz="1837" kern="1200">
          <a:solidFill>
            <a:schemeClr val="tx1"/>
          </a:solidFill>
          <a:latin typeface="+mn-lt"/>
          <a:ea typeface="+mn-ea"/>
          <a:cs typeface="+mn-cs"/>
        </a:defRPr>
      </a:lvl3pPr>
      <a:lvl4pPr marL="1399443" algn="l" defTabSz="932962" rtl="0" eaLnBrk="1" latinLnBrk="0" hangingPunct="1">
        <a:defRPr sz="1837" kern="1200">
          <a:solidFill>
            <a:schemeClr val="tx1"/>
          </a:solidFill>
          <a:latin typeface="+mn-lt"/>
          <a:ea typeface="+mn-ea"/>
          <a:cs typeface="+mn-cs"/>
        </a:defRPr>
      </a:lvl4pPr>
      <a:lvl5pPr marL="1865925" algn="l" defTabSz="932962" rtl="0" eaLnBrk="1" latinLnBrk="0" hangingPunct="1">
        <a:defRPr sz="1837" kern="1200">
          <a:solidFill>
            <a:schemeClr val="tx1"/>
          </a:solidFill>
          <a:latin typeface="+mn-lt"/>
          <a:ea typeface="+mn-ea"/>
          <a:cs typeface="+mn-cs"/>
        </a:defRPr>
      </a:lvl5pPr>
      <a:lvl6pPr marL="2332406" algn="l" defTabSz="932962" rtl="0" eaLnBrk="1" latinLnBrk="0" hangingPunct="1">
        <a:defRPr sz="1837" kern="1200">
          <a:solidFill>
            <a:schemeClr val="tx1"/>
          </a:solidFill>
          <a:latin typeface="+mn-lt"/>
          <a:ea typeface="+mn-ea"/>
          <a:cs typeface="+mn-cs"/>
        </a:defRPr>
      </a:lvl6pPr>
      <a:lvl7pPr marL="2798887" algn="l" defTabSz="932962" rtl="0" eaLnBrk="1" latinLnBrk="0" hangingPunct="1">
        <a:defRPr sz="1837" kern="1200">
          <a:solidFill>
            <a:schemeClr val="tx1"/>
          </a:solidFill>
          <a:latin typeface="+mn-lt"/>
          <a:ea typeface="+mn-ea"/>
          <a:cs typeface="+mn-cs"/>
        </a:defRPr>
      </a:lvl7pPr>
      <a:lvl8pPr marL="3265368" algn="l" defTabSz="932962" rtl="0" eaLnBrk="1" latinLnBrk="0" hangingPunct="1">
        <a:defRPr sz="1837" kern="1200">
          <a:solidFill>
            <a:schemeClr val="tx1"/>
          </a:solidFill>
          <a:latin typeface="+mn-lt"/>
          <a:ea typeface="+mn-ea"/>
          <a:cs typeface="+mn-cs"/>
        </a:defRPr>
      </a:lvl8pPr>
      <a:lvl9pPr marL="3731849" algn="l" defTabSz="932962" rtl="0" eaLnBrk="1" latinLnBrk="0" hangingPunct="1">
        <a:defRPr sz="1837"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CA408A5-1803-6C43-8FC5-835217C25552}"/>
              </a:ext>
            </a:extLst>
          </p:cNvPr>
          <p:cNvSpPr>
            <a:spLocks noGrp="1"/>
          </p:cNvSpPr>
          <p:nvPr>
            <p:ph type="dt" sz="half" idx="2"/>
          </p:nvPr>
        </p:nvSpPr>
        <p:spPr>
          <a:xfrm>
            <a:off x="7992533" y="34237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6E18A-28CA-AB4C-BF10-0A7A9342A480}" type="datetime4">
              <a:rPr lang="en-US" smtClean="0"/>
              <a:t>December 5, 2023</a:t>
            </a:fld>
            <a:endParaRPr lang="en-US"/>
          </a:p>
        </p:txBody>
      </p:sp>
      <p:sp>
        <p:nvSpPr>
          <p:cNvPr id="7" name="Rectangle 6">
            <a:extLst>
              <a:ext uri="{FF2B5EF4-FFF2-40B4-BE49-F238E27FC236}">
                <a16:creationId xmlns:a16="http://schemas.microsoft.com/office/drawing/2014/main" id="{74735E26-9B84-7E4F-8E19-C155BC33F293}"/>
              </a:ext>
            </a:extLst>
          </p:cNvPr>
          <p:cNvSpPr/>
          <p:nvPr userDrawn="1"/>
        </p:nvSpPr>
        <p:spPr>
          <a:xfrm>
            <a:off x="0" y="1"/>
            <a:ext cx="12192000" cy="1355834"/>
          </a:xfrm>
          <a:prstGeom prst="rect">
            <a:avLst/>
          </a:prstGeom>
          <a:gradFill flip="none" rotWithShape="1">
            <a:gsLst>
              <a:gs pos="30000">
                <a:srgbClr val="BB0000">
                  <a:lumMod val="99000"/>
                </a:srgbClr>
              </a:gs>
              <a:gs pos="0">
                <a:srgbClr val="EF3340"/>
              </a:gs>
              <a:gs pos="80000">
                <a:srgbClr val="002D72"/>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CA35D9CA-191C-7148-83EE-E9A92A3E259B}"/>
              </a:ext>
            </a:extLst>
          </p:cNvPr>
          <p:cNvPicPr>
            <a:picLocks noChangeAspect="1"/>
          </p:cNvPicPr>
          <p:nvPr userDrawn="1"/>
        </p:nvPicPr>
        <p:blipFill>
          <a:blip r:embed="rId4"/>
          <a:stretch>
            <a:fillRect/>
          </a:stretch>
        </p:blipFill>
        <p:spPr>
          <a:xfrm>
            <a:off x="11553335" y="0"/>
            <a:ext cx="638665" cy="638665"/>
          </a:xfrm>
          <a:prstGeom prst="rect">
            <a:avLst/>
          </a:prstGeom>
        </p:spPr>
      </p:pic>
      <p:sp>
        <p:nvSpPr>
          <p:cNvPr id="13" name="Rectangle 12">
            <a:extLst>
              <a:ext uri="{FF2B5EF4-FFF2-40B4-BE49-F238E27FC236}">
                <a16:creationId xmlns:a16="http://schemas.microsoft.com/office/drawing/2014/main" id="{20199905-23D5-2546-9B15-3FE95EE2921E}"/>
              </a:ext>
            </a:extLst>
          </p:cNvPr>
          <p:cNvSpPr/>
          <p:nvPr userDrawn="1"/>
        </p:nvSpPr>
        <p:spPr>
          <a:xfrm>
            <a:off x="0" y="6812280"/>
            <a:ext cx="12192000" cy="91439"/>
          </a:xfrm>
          <a:prstGeom prst="rect">
            <a:avLst/>
          </a:prstGeom>
          <a:solidFill>
            <a:srgbClr val="B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64536"/>
      </p:ext>
    </p:extLst>
  </p:cSld>
  <p:clrMap bg1="lt1" tx1="dk1" bg2="lt2" tx2="dk2" accent1="accent1" accent2="accent2" accent3="accent3" accent4="accent4" accent5="accent5" accent6="accent6" hlink="hlink" folHlink="folHlink"/>
  <p:sldLayoutIdLst>
    <p:sldLayoutId id="2147483730" r:id="rId1"/>
    <p:sldLayoutId id="2147483731"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A50748-AA9A-EF41-9128-F3429D35085C}"/>
              </a:ext>
            </a:extLst>
          </p:cNvPr>
          <p:cNvSpPr>
            <a:spLocks noGrp="1"/>
          </p:cNvSpPr>
          <p:nvPr>
            <p:ph type="body" sz="quarter" idx="10"/>
          </p:nvPr>
        </p:nvSpPr>
        <p:spPr>
          <a:xfrm>
            <a:off x="336181" y="327439"/>
            <a:ext cx="6068089" cy="3708714"/>
          </a:xfrm>
        </p:spPr>
        <p:txBody>
          <a:bodyPr>
            <a:normAutofit/>
          </a:bodyPr>
          <a:lstStyle/>
          <a:p>
            <a:r>
              <a:rPr lang="en-US" sz="4000" dirty="0"/>
              <a:t>45-952 ETE Analytics</a:t>
            </a:r>
          </a:p>
          <a:p>
            <a:r>
              <a:rPr lang="en-US" sz="4000" dirty="0"/>
              <a:t>Final Presentation</a:t>
            </a:r>
          </a:p>
          <a:p>
            <a:endParaRPr lang="en-US" sz="4000" dirty="0"/>
          </a:p>
          <a:p>
            <a:r>
              <a:rPr lang="en-US" sz="2000" dirty="0"/>
              <a:t>PT Team 2</a:t>
            </a:r>
          </a:p>
          <a:p>
            <a:r>
              <a:rPr lang="en-US" sz="2000" dirty="0"/>
              <a:t>Amira Roux and Luke </a:t>
            </a:r>
            <a:r>
              <a:rPr lang="en-US" sz="2000" dirty="0" err="1"/>
              <a:t>Profio</a:t>
            </a:r>
            <a:endParaRPr lang="en-US" sz="2000" dirty="0"/>
          </a:p>
          <a:p>
            <a:endParaRPr lang="en-US" sz="4000" dirty="0"/>
          </a:p>
          <a:p>
            <a:endParaRPr lang="en-US" sz="2400"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826360" y="6692760"/>
              <a:ext cx="1440" cy="18720"/>
            </p14:xfrm>
          </p:contentPart>
        </mc:Choice>
        <mc:Fallback xmlns="">
          <p:pic>
            <p:nvPicPr>
              <p:cNvPr id="3" name="Ink 2"/>
              <p:cNvPicPr/>
              <p:nvPr/>
            </p:nvPicPr>
            <p:blipFill>
              <a:blip r:embed="rId3"/>
              <a:stretch>
                <a:fillRect/>
              </a:stretch>
            </p:blipFill>
            <p:spPr>
              <a:xfrm>
                <a:off x="2813760" y="6680520"/>
                <a:ext cx="26280" cy="43200"/>
              </a:xfrm>
              <a:prstGeom prst="rect">
                <a:avLst/>
              </a:prstGeom>
            </p:spPr>
          </p:pic>
        </mc:Fallback>
      </mc:AlternateContent>
    </p:spTree>
    <p:extLst>
      <p:ext uri="{BB962C8B-B14F-4D97-AF65-F5344CB8AC3E}">
        <p14:creationId xmlns:p14="http://schemas.microsoft.com/office/powerpoint/2010/main" val="125673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15" y="342900"/>
            <a:ext cx="10620255" cy="685800"/>
          </a:xfrm>
        </p:spPr>
        <p:txBody>
          <a:bodyPr/>
          <a:lstStyle/>
          <a:p>
            <a:r>
              <a:rPr lang="en-US" sz="4000" dirty="0">
                <a:solidFill>
                  <a:schemeClr val="bg1"/>
                </a:solidFill>
              </a:rPr>
              <a:t>Model Comparison and Selection – Logistic (Rev.)</a:t>
            </a:r>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B2E78-1EA4-42C6-AC2F-5BF77B767FBF}"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A screenshot of a computer&#10;&#10;Description automatically generated">
            <a:extLst>
              <a:ext uri="{FF2B5EF4-FFF2-40B4-BE49-F238E27FC236}">
                <a16:creationId xmlns:a16="http://schemas.microsoft.com/office/drawing/2014/main" id="{D4B69417-157D-7487-0ADB-8EF4A1C97E4F}"/>
              </a:ext>
            </a:extLst>
          </p:cNvPr>
          <p:cNvPicPr>
            <a:picLocks noChangeAspect="1"/>
          </p:cNvPicPr>
          <p:nvPr/>
        </p:nvPicPr>
        <p:blipFill>
          <a:blip r:embed="rId3"/>
          <a:stretch>
            <a:fillRect/>
          </a:stretch>
        </p:blipFill>
        <p:spPr>
          <a:xfrm>
            <a:off x="508000" y="1712661"/>
            <a:ext cx="5373341" cy="3432678"/>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A05DA7A7-5B29-25EC-C4BC-08DEC5C7646C}"/>
              </a:ext>
            </a:extLst>
          </p:cNvPr>
          <p:cNvPicPr>
            <a:picLocks noChangeAspect="1"/>
          </p:cNvPicPr>
          <p:nvPr/>
        </p:nvPicPr>
        <p:blipFill>
          <a:blip r:embed="rId4"/>
          <a:stretch>
            <a:fillRect/>
          </a:stretch>
        </p:blipFill>
        <p:spPr>
          <a:xfrm>
            <a:off x="6310660" y="1530016"/>
            <a:ext cx="5474939" cy="2777374"/>
          </a:xfrm>
          <a:prstGeom prst="rect">
            <a:avLst/>
          </a:prstGeom>
        </p:spPr>
      </p:pic>
      <p:pic>
        <p:nvPicPr>
          <p:cNvPr id="10" name="Picture 9" descr="A black and gold text&#10;&#10;Description automatically generated">
            <a:extLst>
              <a:ext uri="{FF2B5EF4-FFF2-40B4-BE49-F238E27FC236}">
                <a16:creationId xmlns:a16="http://schemas.microsoft.com/office/drawing/2014/main" id="{3DC3E894-F667-2C2F-0021-DFB3F436A6D5}"/>
              </a:ext>
            </a:extLst>
          </p:cNvPr>
          <p:cNvPicPr>
            <a:picLocks noChangeAspect="1"/>
          </p:cNvPicPr>
          <p:nvPr/>
        </p:nvPicPr>
        <p:blipFill>
          <a:blip r:embed="rId5"/>
          <a:stretch>
            <a:fillRect/>
          </a:stretch>
        </p:blipFill>
        <p:spPr>
          <a:xfrm>
            <a:off x="6310660" y="4674024"/>
            <a:ext cx="5474938" cy="717164"/>
          </a:xfrm>
          <a:prstGeom prst="rect">
            <a:avLst/>
          </a:prstGeom>
        </p:spPr>
      </p:pic>
    </p:spTree>
    <p:extLst>
      <p:ext uri="{BB962C8B-B14F-4D97-AF65-F5344CB8AC3E}">
        <p14:creationId xmlns:p14="http://schemas.microsoft.com/office/powerpoint/2010/main" val="88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15" y="342900"/>
            <a:ext cx="11719714" cy="685800"/>
          </a:xfrm>
        </p:spPr>
        <p:txBody>
          <a:bodyPr/>
          <a:lstStyle/>
          <a:p>
            <a:r>
              <a:rPr lang="en-US" sz="4100" dirty="0">
                <a:solidFill>
                  <a:schemeClr val="bg1"/>
                </a:solidFill>
              </a:rPr>
              <a:t>Model Comparison and Selection – Random Forest</a:t>
            </a:r>
          </a:p>
        </p:txBody>
      </p:sp>
      <p:sp>
        <p:nvSpPr>
          <p:cNvPr id="3" name="Content Placeholder 2"/>
          <p:cNvSpPr>
            <a:spLocks noGrp="1"/>
          </p:cNvSpPr>
          <p:nvPr>
            <p:ph idx="1"/>
          </p:nvPr>
        </p:nvSpPr>
        <p:spPr>
          <a:xfrm>
            <a:off x="406400" y="1530016"/>
            <a:ext cx="11277600" cy="5181600"/>
          </a:xfrm>
        </p:spPr>
        <p:txBody>
          <a:bodyPr/>
          <a:lstStyle/>
          <a:p>
            <a:r>
              <a:rPr lang="en-US" dirty="0">
                <a:ea typeface="Times New Roman" panose="02020603050405020304" pitchFamily="18" charset="0"/>
              </a:rPr>
              <a:t>***</a:t>
            </a:r>
          </a:p>
          <a:p>
            <a:r>
              <a:rPr lang="en-US" dirty="0"/>
              <a:t>***</a:t>
            </a:r>
          </a:p>
          <a:p>
            <a:pPr marL="0" indent="0">
              <a:buNone/>
            </a:pPr>
            <a:endParaRPr lang="en-US" dirty="0"/>
          </a:p>
          <a:p>
            <a:pPr lvl="1"/>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B2E78-1EA4-42C6-AC2F-5BF77B767FBF}"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4F94190-4D17-FBA9-7D26-92DBC65792A1}"/>
              </a:ext>
            </a:extLst>
          </p:cNvPr>
          <p:cNvPicPr>
            <a:picLocks noChangeAspect="1"/>
          </p:cNvPicPr>
          <p:nvPr/>
        </p:nvPicPr>
        <p:blipFill>
          <a:blip r:embed="rId3"/>
          <a:stretch>
            <a:fillRect/>
          </a:stretch>
        </p:blipFill>
        <p:spPr>
          <a:xfrm>
            <a:off x="298115" y="1530016"/>
            <a:ext cx="6728066" cy="4718384"/>
          </a:xfrm>
          <a:prstGeom prst="rect">
            <a:avLst/>
          </a:prstGeom>
        </p:spPr>
      </p:pic>
      <p:pic>
        <p:nvPicPr>
          <p:cNvPr id="9" name="Picture 8" descr="A computer screen with text&#10;&#10;Description automatically generated">
            <a:extLst>
              <a:ext uri="{FF2B5EF4-FFF2-40B4-BE49-F238E27FC236}">
                <a16:creationId xmlns:a16="http://schemas.microsoft.com/office/drawing/2014/main" id="{82306EE5-754B-C519-EC7D-C4ED9C00C711}"/>
              </a:ext>
            </a:extLst>
          </p:cNvPr>
          <p:cNvPicPr>
            <a:picLocks noChangeAspect="1"/>
          </p:cNvPicPr>
          <p:nvPr/>
        </p:nvPicPr>
        <p:blipFill>
          <a:blip r:embed="rId4"/>
          <a:stretch>
            <a:fillRect/>
          </a:stretch>
        </p:blipFill>
        <p:spPr>
          <a:xfrm>
            <a:off x="7026181" y="2162118"/>
            <a:ext cx="5057231" cy="2402757"/>
          </a:xfrm>
          <a:prstGeom prst="rect">
            <a:avLst/>
          </a:prstGeom>
        </p:spPr>
      </p:pic>
      <p:pic>
        <p:nvPicPr>
          <p:cNvPr id="11" name="Picture 10">
            <a:extLst>
              <a:ext uri="{FF2B5EF4-FFF2-40B4-BE49-F238E27FC236}">
                <a16:creationId xmlns:a16="http://schemas.microsoft.com/office/drawing/2014/main" id="{62A59494-005D-8EA0-9C85-7C41EE8E4D6A}"/>
              </a:ext>
            </a:extLst>
          </p:cNvPr>
          <p:cNvPicPr>
            <a:picLocks noChangeAspect="1"/>
          </p:cNvPicPr>
          <p:nvPr/>
        </p:nvPicPr>
        <p:blipFill>
          <a:blip r:embed="rId5"/>
          <a:stretch>
            <a:fillRect/>
          </a:stretch>
        </p:blipFill>
        <p:spPr>
          <a:xfrm>
            <a:off x="7026181" y="4901424"/>
            <a:ext cx="5057230" cy="591105"/>
          </a:xfrm>
          <a:prstGeom prst="rect">
            <a:avLst/>
          </a:prstGeom>
        </p:spPr>
      </p:pic>
    </p:spTree>
    <p:extLst>
      <p:ext uri="{BB962C8B-B14F-4D97-AF65-F5344CB8AC3E}">
        <p14:creationId xmlns:p14="http://schemas.microsoft.com/office/powerpoint/2010/main" val="332803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15" y="342900"/>
            <a:ext cx="11719714" cy="685800"/>
          </a:xfrm>
        </p:spPr>
        <p:txBody>
          <a:bodyPr/>
          <a:lstStyle/>
          <a:p>
            <a:r>
              <a:rPr lang="en-US" sz="4100" dirty="0">
                <a:solidFill>
                  <a:schemeClr val="bg1"/>
                </a:solidFill>
              </a:rPr>
              <a:t>Model Comparison and Selection</a:t>
            </a:r>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B2E78-1EA4-42C6-AC2F-5BF77B767FBF}"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833CA6D6-6214-8668-9C78-E3DFA6ACB18C}"/>
              </a:ext>
            </a:extLst>
          </p:cNvPr>
          <p:cNvPicPr>
            <a:picLocks noChangeAspect="1"/>
          </p:cNvPicPr>
          <p:nvPr/>
        </p:nvPicPr>
        <p:blipFill>
          <a:blip r:embed="rId3"/>
          <a:stretch>
            <a:fillRect/>
          </a:stretch>
        </p:blipFill>
        <p:spPr>
          <a:xfrm>
            <a:off x="508000" y="1466238"/>
            <a:ext cx="7470943" cy="5239362"/>
          </a:xfrm>
          <a:prstGeom prst="rect">
            <a:avLst/>
          </a:prstGeom>
        </p:spPr>
      </p:pic>
      <p:sp>
        <p:nvSpPr>
          <p:cNvPr id="12" name="TextBox 11">
            <a:extLst>
              <a:ext uri="{FF2B5EF4-FFF2-40B4-BE49-F238E27FC236}">
                <a16:creationId xmlns:a16="http://schemas.microsoft.com/office/drawing/2014/main" id="{3718BB66-6ACD-0574-B91C-2000F17937A9}"/>
              </a:ext>
            </a:extLst>
          </p:cNvPr>
          <p:cNvSpPr txBox="1"/>
          <p:nvPr/>
        </p:nvSpPr>
        <p:spPr>
          <a:xfrm>
            <a:off x="7978943" y="1830577"/>
            <a:ext cx="3432972" cy="4324261"/>
          </a:xfrm>
          <a:prstGeom prst="rect">
            <a:avLst/>
          </a:prstGeom>
          <a:noFill/>
        </p:spPr>
        <p:txBody>
          <a:bodyPr wrap="square">
            <a:spAutoFit/>
          </a:bodyPr>
          <a:lstStyle/>
          <a:p>
            <a:pPr marL="285750" indent="-285750">
              <a:buFont typeface="Arial" panose="020B0604020202020204" pitchFamily="34" charset="0"/>
              <a:buChar char="•"/>
            </a:pPr>
            <a:r>
              <a:rPr lang="en-US" sz="2500" dirty="0"/>
              <a:t>False Negative Rate:   </a:t>
            </a:r>
          </a:p>
          <a:p>
            <a:pPr marL="742950" lvl="1" indent="-285750">
              <a:buFont typeface="Arial" panose="020B0604020202020204" pitchFamily="34" charset="0"/>
              <a:buChar char="•"/>
            </a:pPr>
            <a:r>
              <a:rPr lang="en-US" sz="2500" dirty="0"/>
              <a:t>9.52% </a:t>
            </a:r>
            <a:r>
              <a:rPr lang="en-US" sz="2500" b="1" dirty="0"/>
              <a:t>(Logistic Regression)</a:t>
            </a:r>
          </a:p>
          <a:p>
            <a:pPr marL="742950" lvl="1" indent="-285750">
              <a:buFont typeface="Arial" panose="020B0604020202020204" pitchFamily="34" charset="0"/>
              <a:buChar char="•"/>
            </a:pPr>
            <a:r>
              <a:rPr lang="en-US" sz="2500" dirty="0"/>
              <a:t>9.37% (Random Forest)</a:t>
            </a:r>
          </a:p>
          <a:p>
            <a:endParaRPr lang="en-US" sz="2500" dirty="0"/>
          </a:p>
          <a:p>
            <a:pPr marL="285750" indent="-285750">
              <a:buFont typeface="Arial" panose="020B0604020202020204" pitchFamily="34" charset="0"/>
              <a:buChar char="•"/>
            </a:pPr>
            <a:r>
              <a:rPr lang="en-US" sz="2500" dirty="0"/>
              <a:t>AUC:   </a:t>
            </a:r>
          </a:p>
          <a:p>
            <a:pPr marL="742950" lvl="1" indent="-285750">
              <a:buFont typeface="Arial" panose="020B0604020202020204" pitchFamily="34" charset="0"/>
              <a:buChar char="•"/>
            </a:pPr>
            <a:r>
              <a:rPr lang="en-US" sz="2500" dirty="0"/>
              <a:t>68.23% </a:t>
            </a:r>
            <a:r>
              <a:rPr lang="en-US" sz="2500" b="1" dirty="0"/>
              <a:t>(Logistic Regression)</a:t>
            </a:r>
          </a:p>
          <a:p>
            <a:pPr marL="742950" lvl="1" indent="-285750">
              <a:buFont typeface="Arial" panose="020B0604020202020204" pitchFamily="34" charset="0"/>
              <a:buChar char="•"/>
            </a:pPr>
            <a:r>
              <a:rPr lang="en-US" sz="2500" dirty="0"/>
              <a:t>66.25% (Random Forest)</a:t>
            </a:r>
          </a:p>
        </p:txBody>
      </p:sp>
    </p:spTree>
    <p:extLst>
      <p:ext uri="{BB962C8B-B14F-4D97-AF65-F5344CB8AC3E}">
        <p14:creationId xmlns:p14="http://schemas.microsoft.com/office/powerpoint/2010/main" val="1241572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16" y="342900"/>
            <a:ext cx="9652000" cy="685800"/>
          </a:xfrm>
        </p:spPr>
        <p:txBody>
          <a:bodyPr/>
          <a:lstStyle/>
          <a:p>
            <a:r>
              <a:rPr lang="en-US" dirty="0">
                <a:solidFill>
                  <a:schemeClr val="bg1"/>
                </a:solidFill>
              </a:rPr>
              <a:t>Optimization Model Description</a:t>
            </a:r>
          </a:p>
        </p:txBody>
      </p:sp>
      <p:sp>
        <p:nvSpPr>
          <p:cNvPr id="3" name="Content Placeholder 2"/>
          <p:cNvSpPr>
            <a:spLocks noGrp="1"/>
          </p:cNvSpPr>
          <p:nvPr>
            <p:ph idx="1"/>
          </p:nvPr>
        </p:nvSpPr>
        <p:spPr>
          <a:xfrm>
            <a:off x="7957457" y="2046514"/>
            <a:ext cx="4234543" cy="4125686"/>
          </a:xfrm>
        </p:spPr>
        <p:txBody>
          <a:bodyPr/>
          <a:lstStyle/>
          <a:p>
            <a:r>
              <a:rPr lang="en-US" dirty="0">
                <a:ea typeface="Times New Roman" panose="02020603050405020304" pitchFamily="18" charset="0"/>
              </a:rPr>
              <a:t>Optimal Threshold:   </a:t>
            </a:r>
            <a:r>
              <a:rPr lang="en-US" b="1" dirty="0">
                <a:ea typeface="Times New Roman" panose="02020603050405020304" pitchFamily="18" charset="0"/>
              </a:rPr>
              <a:t>16%</a:t>
            </a:r>
          </a:p>
          <a:p>
            <a:pPr marL="0" indent="0">
              <a:buNone/>
            </a:pPr>
            <a:endParaRPr lang="en-US" dirty="0">
              <a:ea typeface="Times New Roman" panose="02020603050405020304" pitchFamily="18" charset="0"/>
            </a:endParaRPr>
          </a:p>
          <a:p>
            <a:r>
              <a:rPr lang="en-US" dirty="0"/>
              <a:t>A 16% threshold is not only market-realistic – it also maximizes total expected profit from rates between 0 and 16%.</a:t>
            </a:r>
          </a:p>
          <a:p>
            <a:pPr marL="0" indent="0">
              <a:buNone/>
            </a:pPr>
            <a:endParaRPr lang="en-US" dirty="0"/>
          </a:p>
          <a:p>
            <a:pPr lvl="1"/>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B2E78-1EA4-42C6-AC2F-5BF77B767FBF}"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A screenshot of a spreadsheet&#10;&#10;Description automatically generated">
            <a:extLst>
              <a:ext uri="{FF2B5EF4-FFF2-40B4-BE49-F238E27FC236}">
                <a16:creationId xmlns:a16="http://schemas.microsoft.com/office/drawing/2014/main" id="{A06322F6-46B8-EA51-B323-D2354B4247A9}"/>
              </a:ext>
            </a:extLst>
          </p:cNvPr>
          <p:cNvPicPr>
            <a:picLocks noChangeAspect="1"/>
          </p:cNvPicPr>
          <p:nvPr/>
        </p:nvPicPr>
        <p:blipFill>
          <a:blip r:embed="rId3"/>
          <a:stretch>
            <a:fillRect/>
          </a:stretch>
        </p:blipFill>
        <p:spPr>
          <a:xfrm>
            <a:off x="186112" y="2136113"/>
            <a:ext cx="7597174" cy="3019389"/>
          </a:xfrm>
          <a:prstGeom prst="rect">
            <a:avLst/>
          </a:prstGeom>
        </p:spPr>
      </p:pic>
    </p:spTree>
    <p:extLst>
      <p:ext uri="{BB962C8B-B14F-4D97-AF65-F5344CB8AC3E}">
        <p14:creationId xmlns:p14="http://schemas.microsoft.com/office/powerpoint/2010/main" val="381390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16" y="342900"/>
            <a:ext cx="9652000" cy="685800"/>
          </a:xfrm>
        </p:spPr>
        <p:txBody>
          <a:bodyPr/>
          <a:lstStyle/>
          <a:p>
            <a:r>
              <a:rPr lang="en-US" dirty="0">
                <a:solidFill>
                  <a:schemeClr val="bg1"/>
                </a:solidFill>
              </a:rPr>
              <a:t>Conclusion</a:t>
            </a:r>
          </a:p>
        </p:txBody>
      </p:sp>
      <p:sp>
        <p:nvSpPr>
          <p:cNvPr id="3" name="Content Placeholder 2"/>
          <p:cNvSpPr>
            <a:spLocks noGrp="1"/>
          </p:cNvSpPr>
          <p:nvPr>
            <p:ph idx="1"/>
          </p:nvPr>
        </p:nvSpPr>
        <p:spPr>
          <a:xfrm>
            <a:off x="406400" y="1530016"/>
            <a:ext cx="11277600" cy="5181600"/>
          </a:xfrm>
        </p:spPr>
        <p:txBody>
          <a:bodyPr/>
          <a:lstStyle/>
          <a:p>
            <a:r>
              <a:rPr lang="en-US" dirty="0">
                <a:ea typeface="Times New Roman" panose="02020603050405020304" pitchFamily="18" charset="0"/>
              </a:rPr>
              <a:t>Model Selection </a:t>
            </a:r>
          </a:p>
          <a:p>
            <a:pPr lvl="1"/>
            <a:r>
              <a:rPr lang="en-US" dirty="0">
                <a:ea typeface="Times New Roman" panose="02020603050405020304" pitchFamily="18" charset="0"/>
              </a:rPr>
              <a:t>Given comparatively slight difference in the false negative rates, move forward with the </a:t>
            </a:r>
            <a:r>
              <a:rPr lang="en-US" b="1" dirty="0">
                <a:ea typeface="Times New Roman" panose="02020603050405020304" pitchFamily="18" charset="0"/>
              </a:rPr>
              <a:t>revised logistic regression </a:t>
            </a:r>
            <a:r>
              <a:rPr lang="en-US" dirty="0">
                <a:ea typeface="Times New Roman" panose="02020603050405020304" pitchFamily="18" charset="0"/>
              </a:rPr>
              <a:t>model given significantly higher AUC scoring. </a:t>
            </a:r>
          </a:p>
          <a:p>
            <a:endParaRPr lang="en-US" dirty="0"/>
          </a:p>
          <a:p>
            <a:r>
              <a:rPr lang="en-US" dirty="0"/>
              <a:t>Model Optimization</a:t>
            </a:r>
          </a:p>
          <a:p>
            <a:pPr lvl="1"/>
            <a:r>
              <a:rPr lang="en-US" dirty="0"/>
              <a:t>Move forward with a </a:t>
            </a:r>
            <a:r>
              <a:rPr lang="en-US" b="1" dirty="0"/>
              <a:t>16% </a:t>
            </a:r>
            <a:r>
              <a:rPr lang="en-US" dirty="0"/>
              <a:t>threshold to maximize profitability (with market share and ROI as ancillary to this optimization maximization). </a:t>
            </a:r>
          </a:p>
          <a:p>
            <a:pPr lvl="2"/>
            <a:endParaRPr lang="en-US" dirty="0"/>
          </a:p>
          <a:p>
            <a:pPr marL="0" indent="0">
              <a:buNone/>
            </a:pPr>
            <a:endParaRPr lang="en-US" dirty="0"/>
          </a:p>
          <a:p>
            <a:pPr lvl="1"/>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B2E78-1EA4-42C6-AC2F-5BF77B767FBF}"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349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31" y="440674"/>
            <a:ext cx="9652000" cy="685800"/>
          </a:xfrm>
        </p:spPr>
        <p:txBody>
          <a:bodyPr/>
          <a:lstStyle/>
          <a:p>
            <a:r>
              <a:rPr lang="en-US" dirty="0">
                <a:solidFill>
                  <a:schemeClr val="bg1"/>
                </a:solidFill>
              </a:rPr>
              <a:t>Summary of our method &amp; Final Graphs:</a:t>
            </a:r>
            <a:br>
              <a:rPr lang="en-US" dirty="0"/>
            </a:br>
            <a:endParaRPr lang="en-US" dirty="0"/>
          </a:p>
        </p:txBody>
      </p:sp>
      <p:sp>
        <p:nvSpPr>
          <p:cNvPr id="3" name="Content Placeholder 2"/>
          <p:cNvSpPr>
            <a:spLocks noGrp="1"/>
          </p:cNvSpPr>
          <p:nvPr>
            <p:ph idx="1"/>
          </p:nvPr>
        </p:nvSpPr>
        <p:spPr>
          <a:xfrm>
            <a:off x="110170" y="1333042"/>
            <a:ext cx="8868578" cy="5524958"/>
          </a:xfrm>
        </p:spPr>
        <p:txBody>
          <a:bodyPr/>
          <a:lstStyle/>
          <a:p>
            <a:pPr marL="0" indent="0">
              <a:buNone/>
            </a:pPr>
            <a:r>
              <a:rPr lang="en-US" dirty="0"/>
              <a:t> </a:t>
            </a:r>
          </a:p>
          <a:p>
            <a:r>
              <a:rPr lang="en-US" dirty="0"/>
              <a:t>1. Summary Graphs:</a:t>
            </a:r>
          </a:p>
          <a:p>
            <a:r>
              <a:rPr lang="en-US" dirty="0"/>
              <a:t>   - Generated summary graphs, including </a:t>
            </a:r>
            <a:r>
              <a:rPr lang="en-US" dirty="0" err="1"/>
              <a:t>barplots</a:t>
            </a:r>
            <a:r>
              <a:rPr lang="en-US" dirty="0"/>
              <a:t> and correlation </a:t>
            </a:r>
            <a:r>
              <a:rPr lang="en-US" dirty="0" err="1"/>
              <a:t>heatmaps</a:t>
            </a:r>
            <a:r>
              <a:rPr lang="en-US" dirty="0"/>
              <a:t>, to provide a concise visual overview of the dataset.</a:t>
            </a:r>
          </a:p>
          <a:p>
            <a:r>
              <a:rPr lang="en-US" dirty="0"/>
              <a:t> </a:t>
            </a:r>
          </a:p>
          <a:p>
            <a:r>
              <a:rPr lang="en-US" dirty="0"/>
              <a:t>2. Model Performance Graphs:</a:t>
            </a:r>
          </a:p>
          <a:p>
            <a:r>
              <a:rPr lang="en-US" dirty="0"/>
              <a:t>   - Presented ROC curves with AUC values to showcase the performance of both logistic regression and decision tree models.</a:t>
            </a:r>
          </a:p>
          <a:p>
            <a:endParaRPr lang="en-US" dirty="0"/>
          </a:p>
        </p:txBody>
      </p:sp>
      <p:sp>
        <p:nvSpPr>
          <p:cNvPr id="4" name="Slide Number Placeholder 3"/>
          <p:cNvSpPr>
            <a:spLocks noGrp="1"/>
          </p:cNvSpPr>
          <p:nvPr>
            <p:ph type="sldNum" sz="quarter" idx="10"/>
          </p:nvPr>
        </p:nvSpPr>
        <p:spPr/>
        <p:txBody>
          <a:bodyPr/>
          <a:lstStyle/>
          <a:p>
            <a:pPr>
              <a:defRPr/>
            </a:pPr>
            <a:fld id="{0D3B2E78-1EA4-42C6-AC2F-5BF77B767FBF}" type="slidenum">
              <a:rPr lang="en-US" smtClean="0"/>
              <a:pPr>
                <a:defRPr/>
              </a:pPr>
              <a:t>2</a:t>
            </a:fld>
            <a:endParaRPr lang="en-US"/>
          </a:p>
        </p:txBody>
      </p:sp>
    </p:spTree>
    <p:extLst>
      <p:ext uri="{BB962C8B-B14F-4D97-AF65-F5344CB8AC3E}">
        <p14:creationId xmlns:p14="http://schemas.microsoft.com/office/powerpoint/2010/main" val="335864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33464"/>
            <a:ext cx="9652000" cy="848299"/>
          </a:xfrm>
        </p:spPr>
        <p:txBody>
          <a:bodyPr/>
          <a:lstStyle/>
          <a:p>
            <a:r>
              <a:rPr lang="en-US" dirty="0">
                <a:solidFill>
                  <a:schemeClr val="bg1"/>
                </a:solidFill>
              </a:rPr>
              <a:t>Summary of our Graphs</a:t>
            </a:r>
          </a:p>
        </p:txBody>
      </p:sp>
      <p:sp>
        <p:nvSpPr>
          <p:cNvPr id="4" name="Slide Number Placeholder 3"/>
          <p:cNvSpPr>
            <a:spLocks noGrp="1"/>
          </p:cNvSpPr>
          <p:nvPr>
            <p:ph type="sldNum" sz="quarter" idx="10"/>
          </p:nvPr>
        </p:nvSpPr>
        <p:spPr/>
        <p:txBody>
          <a:bodyPr/>
          <a:lstStyle/>
          <a:p>
            <a:pPr>
              <a:defRPr/>
            </a:pPr>
            <a:fld id="{0D3B2E78-1EA4-42C6-AC2F-5BF77B767FBF}" type="slidenum">
              <a:rPr lang="en-US" smtClean="0"/>
              <a:pPr>
                <a:defRPr/>
              </a:pPr>
              <a:t>3</a:t>
            </a:fld>
            <a:endParaRPr lang="en-US"/>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004644"/>
            <a:ext cx="4910062" cy="3283486"/>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122846" y="1033472"/>
            <a:ext cx="5943600" cy="3225831"/>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406400" y="4008212"/>
            <a:ext cx="4082313" cy="2849788"/>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5518838" y="4321277"/>
            <a:ext cx="5943600" cy="2384323"/>
          </a:xfrm>
          <a:prstGeom prst="rect">
            <a:avLst/>
          </a:prstGeom>
          <a:noFill/>
          <a:ln>
            <a:noFill/>
          </a:ln>
        </p:spPr>
      </p:pic>
    </p:spTree>
    <p:extLst>
      <p:ext uri="{BB962C8B-B14F-4D97-AF65-F5344CB8AC3E}">
        <p14:creationId xmlns:p14="http://schemas.microsoft.com/office/powerpoint/2010/main" val="227552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700"/>
            <a:ext cx="9652000" cy="685800"/>
          </a:xfrm>
        </p:spPr>
        <p:txBody>
          <a:bodyPr/>
          <a:lstStyle/>
          <a:p>
            <a:r>
              <a:rPr lang="en-US" dirty="0"/>
              <a:t> </a:t>
            </a:r>
            <a:r>
              <a:rPr lang="en-US" dirty="0">
                <a:solidFill>
                  <a:schemeClr val="bg1"/>
                </a:solidFill>
              </a:rPr>
              <a:t>Logistic Regression Modeling:</a:t>
            </a:r>
            <a:br>
              <a:rPr lang="en-US" dirty="0"/>
            </a:br>
            <a:endParaRPr lang="en-US" dirty="0"/>
          </a:p>
        </p:txBody>
      </p:sp>
      <p:sp>
        <p:nvSpPr>
          <p:cNvPr id="3" name="Content Placeholder 2"/>
          <p:cNvSpPr>
            <a:spLocks noGrp="1"/>
          </p:cNvSpPr>
          <p:nvPr>
            <p:ph idx="1"/>
          </p:nvPr>
        </p:nvSpPr>
        <p:spPr>
          <a:xfrm>
            <a:off x="1" y="1399142"/>
            <a:ext cx="5420298" cy="5306458"/>
          </a:xfrm>
        </p:spPr>
        <p:txBody>
          <a:bodyPr/>
          <a:lstStyle/>
          <a:p>
            <a:r>
              <a:rPr lang="en-US" sz="1800" dirty="0"/>
              <a:t>1. Variable Selection:</a:t>
            </a:r>
          </a:p>
          <a:p>
            <a:r>
              <a:rPr lang="en-US" sz="1800" dirty="0"/>
              <a:t>   - Logistic regression models were built to predict loan defaults.</a:t>
            </a:r>
          </a:p>
          <a:p>
            <a:r>
              <a:rPr lang="en-US" sz="1800" dirty="0"/>
              <a:t>   - Significant predictors were identified based on p-values.</a:t>
            </a:r>
          </a:p>
          <a:p>
            <a:r>
              <a:rPr lang="en-US" sz="1800" dirty="0"/>
              <a:t>   - Variable selection was performed by excluding correlated variables and using stepwise regression.</a:t>
            </a:r>
          </a:p>
          <a:p>
            <a:r>
              <a:rPr lang="en-US" sz="1800" dirty="0"/>
              <a:t> </a:t>
            </a:r>
          </a:p>
          <a:p>
            <a:r>
              <a:rPr lang="en-US" sz="1800" dirty="0"/>
              <a:t>2. Model Evaluation:</a:t>
            </a:r>
          </a:p>
          <a:p>
            <a:r>
              <a:rPr lang="en-US" sz="1800" dirty="0"/>
              <a:t>   - The performance of the logistic regression model was evaluated using ROC curves and the Area Under Curve (AUC).</a:t>
            </a:r>
          </a:p>
          <a:p>
            <a:r>
              <a:rPr lang="en-US" sz="1800" dirty="0"/>
              <a:t>3. Visualization of Model Response:</a:t>
            </a:r>
          </a:p>
          <a:p>
            <a:r>
              <a:rPr lang="en-US" sz="1800" dirty="0"/>
              <a:t>   - The impact of variables on the probability of default was visualized using the </a:t>
            </a:r>
            <a:r>
              <a:rPr lang="en-US" sz="1800" dirty="0" err="1"/>
              <a:t>plotmo</a:t>
            </a:r>
            <a:r>
              <a:rPr lang="en-US" sz="1800" dirty="0"/>
              <a:t> package.</a:t>
            </a:r>
          </a:p>
          <a:p>
            <a:endParaRPr lang="en-US" sz="1800" dirty="0"/>
          </a:p>
        </p:txBody>
      </p:sp>
      <p:sp>
        <p:nvSpPr>
          <p:cNvPr id="4" name="Slide Number Placeholder 3"/>
          <p:cNvSpPr>
            <a:spLocks noGrp="1"/>
          </p:cNvSpPr>
          <p:nvPr>
            <p:ph type="sldNum" sz="quarter" idx="10"/>
          </p:nvPr>
        </p:nvSpPr>
        <p:spPr/>
        <p:txBody>
          <a:bodyPr/>
          <a:lstStyle/>
          <a:p>
            <a:pPr>
              <a:defRPr/>
            </a:pPr>
            <a:fld id="{0D3B2E78-1EA4-42C6-AC2F-5BF77B767FBF}" type="slidenum">
              <a:rPr lang="en-US" smtClean="0"/>
              <a:pPr>
                <a:defRPr/>
              </a:pPr>
              <a:t>4</a:t>
            </a:fld>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262391" y="1379220"/>
            <a:ext cx="6929609" cy="5326380"/>
          </a:xfrm>
          <a:prstGeom prst="rect">
            <a:avLst/>
          </a:prstGeom>
          <a:noFill/>
          <a:ln>
            <a:noFill/>
          </a:ln>
        </p:spPr>
      </p:pic>
    </p:spTree>
    <p:extLst>
      <p:ext uri="{BB962C8B-B14F-4D97-AF65-F5344CB8AC3E}">
        <p14:creationId xmlns:p14="http://schemas.microsoft.com/office/powerpoint/2010/main" val="33674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Continuation…</a:t>
            </a:r>
          </a:p>
        </p:txBody>
      </p:sp>
      <p:pic>
        <p:nvPicPr>
          <p:cNvPr id="3" name="Picture 2"/>
          <p:cNvPicPr>
            <a:picLocks noChangeAspect="1"/>
          </p:cNvPicPr>
          <p:nvPr/>
        </p:nvPicPr>
        <p:blipFill>
          <a:blip r:embed="rId3"/>
          <a:stretch>
            <a:fillRect/>
          </a:stretch>
        </p:blipFill>
        <p:spPr>
          <a:xfrm>
            <a:off x="0" y="1345325"/>
            <a:ext cx="4972744" cy="2741934"/>
          </a:xfrm>
          <a:prstGeom prst="rect">
            <a:avLst/>
          </a:prstGeom>
        </p:spPr>
      </p:pic>
      <p:pic>
        <p:nvPicPr>
          <p:cNvPr id="4" name="Picture 3"/>
          <p:cNvPicPr>
            <a:picLocks noChangeAspect="1"/>
          </p:cNvPicPr>
          <p:nvPr/>
        </p:nvPicPr>
        <p:blipFill>
          <a:blip r:embed="rId4"/>
          <a:stretch>
            <a:fillRect/>
          </a:stretch>
        </p:blipFill>
        <p:spPr>
          <a:xfrm>
            <a:off x="7127913" y="1358318"/>
            <a:ext cx="4986432" cy="4689941"/>
          </a:xfrm>
          <a:prstGeom prst="rect">
            <a:avLst/>
          </a:prstGeom>
        </p:spPr>
      </p:pic>
      <p:pic>
        <p:nvPicPr>
          <p:cNvPr id="5" name="Picture 4"/>
          <p:cNvPicPr>
            <a:picLocks noChangeAspect="1"/>
          </p:cNvPicPr>
          <p:nvPr/>
        </p:nvPicPr>
        <p:blipFill>
          <a:blip r:embed="rId5"/>
          <a:stretch>
            <a:fillRect/>
          </a:stretch>
        </p:blipFill>
        <p:spPr>
          <a:xfrm>
            <a:off x="26171" y="4087259"/>
            <a:ext cx="6925936" cy="2742609"/>
          </a:xfrm>
          <a:prstGeom prst="rect">
            <a:avLst/>
          </a:prstGeom>
        </p:spPr>
      </p:pic>
    </p:spTree>
    <p:extLst>
      <p:ext uri="{BB962C8B-B14F-4D97-AF65-F5344CB8AC3E}">
        <p14:creationId xmlns:p14="http://schemas.microsoft.com/office/powerpoint/2010/main" val="2113624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16" y="342900"/>
            <a:ext cx="9652000" cy="685800"/>
          </a:xfrm>
        </p:spPr>
        <p:txBody>
          <a:bodyPr/>
          <a:lstStyle/>
          <a:p>
            <a:r>
              <a:rPr lang="en-US" dirty="0">
                <a:solidFill>
                  <a:schemeClr val="bg1"/>
                </a:solidFill>
              </a:rPr>
              <a:t>Objectives</a:t>
            </a:r>
          </a:p>
        </p:txBody>
      </p:sp>
      <p:sp>
        <p:nvSpPr>
          <p:cNvPr id="3" name="Content Placeholder 2"/>
          <p:cNvSpPr>
            <a:spLocks noGrp="1"/>
          </p:cNvSpPr>
          <p:nvPr>
            <p:ph idx="1"/>
          </p:nvPr>
        </p:nvSpPr>
        <p:spPr>
          <a:xfrm>
            <a:off x="406400" y="1530016"/>
            <a:ext cx="11277600" cy="5181600"/>
          </a:xfrm>
        </p:spPr>
        <p:txBody>
          <a:bodyPr/>
          <a:lstStyle/>
          <a:p>
            <a:r>
              <a:rPr lang="en-US" dirty="0">
                <a:ea typeface="Times New Roman" panose="02020603050405020304" pitchFamily="18" charset="0"/>
              </a:rPr>
              <a:t>Model Selection </a:t>
            </a:r>
          </a:p>
          <a:p>
            <a:pPr lvl="1"/>
            <a:r>
              <a:rPr lang="en-US" dirty="0">
                <a:ea typeface="Times New Roman" panose="02020603050405020304" pitchFamily="18" charset="0"/>
              </a:rPr>
              <a:t>Minimize false negative rate</a:t>
            </a:r>
          </a:p>
          <a:p>
            <a:pPr lvl="1"/>
            <a:r>
              <a:rPr lang="en-US" dirty="0">
                <a:ea typeface="Times New Roman" panose="02020603050405020304" pitchFamily="18" charset="0"/>
              </a:rPr>
              <a:t>Maximize AUC</a:t>
            </a:r>
          </a:p>
          <a:p>
            <a:endParaRPr lang="en-US" dirty="0"/>
          </a:p>
          <a:p>
            <a:r>
              <a:rPr lang="en-US" dirty="0"/>
              <a:t>Optimization</a:t>
            </a:r>
          </a:p>
          <a:p>
            <a:pPr lvl="1"/>
            <a:r>
              <a:rPr lang="en-US" dirty="0"/>
              <a:t>Balance the maximization of:</a:t>
            </a:r>
          </a:p>
          <a:p>
            <a:pPr lvl="2"/>
            <a:r>
              <a:rPr lang="en-US" dirty="0"/>
              <a:t>Return on Investment (ROI)</a:t>
            </a:r>
          </a:p>
          <a:p>
            <a:pPr lvl="2"/>
            <a:r>
              <a:rPr lang="en-US" dirty="0"/>
              <a:t>Market Share</a:t>
            </a:r>
          </a:p>
          <a:p>
            <a:pPr lvl="2"/>
            <a:r>
              <a:rPr lang="en-US" dirty="0"/>
              <a:t>Profit</a:t>
            </a:r>
          </a:p>
          <a:p>
            <a:pPr lvl="3"/>
            <a:r>
              <a:rPr lang="en-US" dirty="0"/>
              <a:t>Emphasis on profitability given we are dealing with a mature industry</a:t>
            </a:r>
          </a:p>
          <a:p>
            <a:pPr lvl="3"/>
            <a:r>
              <a:rPr lang="en-US" dirty="0"/>
              <a:t>Factors into consistent returns to stakeholders</a:t>
            </a:r>
          </a:p>
          <a:p>
            <a:pPr marL="0" indent="0">
              <a:buNone/>
            </a:pPr>
            <a:endParaRPr lang="en-US" dirty="0"/>
          </a:p>
          <a:p>
            <a:pPr lvl="1"/>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B2E78-1EA4-42C6-AC2F-5BF77B767FBF}"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202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15" y="342900"/>
            <a:ext cx="10844501" cy="685800"/>
          </a:xfrm>
        </p:spPr>
        <p:txBody>
          <a:bodyPr/>
          <a:lstStyle/>
          <a:p>
            <a:r>
              <a:rPr lang="en-US" dirty="0">
                <a:solidFill>
                  <a:schemeClr val="bg1"/>
                </a:solidFill>
              </a:rPr>
              <a:t>Original Tree Model Results</a:t>
            </a:r>
          </a:p>
        </p:txBody>
      </p:sp>
      <p:sp>
        <p:nvSpPr>
          <p:cNvPr id="3" name="Content Placeholder 2"/>
          <p:cNvSpPr>
            <a:spLocks noGrp="1"/>
          </p:cNvSpPr>
          <p:nvPr>
            <p:ph idx="1"/>
          </p:nvPr>
        </p:nvSpPr>
        <p:spPr>
          <a:xfrm>
            <a:off x="406400" y="1676400"/>
            <a:ext cx="5689600" cy="5181600"/>
          </a:xfrm>
        </p:spPr>
        <p:txBody>
          <a:bodyPr/>
          <a:lstStyle/>
          <a:p>
            <a:r>
              <a:rPr lang="en-US" sz="3000" dirty="0">
                <a:ea typeface="Times New Roman" panose="02020603050405020304" pitchFamily="18" charset="0"/>
              </a:rPr>
              <a:t> We predicted the binary decision of default as a function of the interest rate, credit policy and fico score.</a:t>
            </a:r>
          </a:p>
          <a:p>
            <a:r>
              <a:rPr lang="en-US" sz="3000" dirty="0">
                <a:ea typeface="Times New Roman" panose="02020603050405020304" pitchFamily="18" charset="0"/>
              </a:rPr>
              <a:t>Credit policy is the root node; having it accounts for 84% of the tree’s predictive capabilities which are broken down by interest rate- and fico-derived nodes</a:t>
            </a:r>
          </a:p>
          <a:p>
            <a:pPr>
              <a:buFont typeface="Wingdings" pitchFamily="2" charset="2"/>
              <a:buChar char="ü"/>
            </a:pPr>
            <a:endParaRPr lang="en-US" dirty="0">
              <a:ea typeface="Times New Roman" panose="02020603050405020304" pitchFamily="18" charset="0"/>
            </a:endParaRPr>
          </a:p>
          <a:p>
            <a:pPr marL="0" indent="0">
              <a:buNone/>
            </a:pPr>
            <a:endParaRPr lang="en-US" dirty="0">
              <a:ea typeface="Times New Roman" panose="02020603050405020304" pitchFamily="18" charset="0"/>
            </a:endParaRPr>
          </a:p>
          <a:p>
            <a:pPr marL="0" indent="0">
              <a:buNone/>
            </a:pPr>
            <a:endParaRPr lang="en-US" i="1" dirty="0">
              <a:solidFill>
                <a:srgbClr val="FF0000"/>
              </a:solidFill>
            </a:endParaRPr>
          </a:p>
          <a:p>
            <a:pPr marL="0" indent="0">
              <a:buNone/>
            </a:pPr>
            <a:endParaRPr lang="en-US" dirty="0"/>
          </a:p>
          <a:p>
            <a:pPr lvl="1"/>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B2E78-1EA4-42C6-AC2F-5BF77B767FBF}"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 name="Picture 7" descr="A diagram of a credit score&#10;&#10;Description automatically generated">
            <a:extLst>
              <a:ext uri="{FF2B5EF4-FFF2-40B4-BE49-F238E27FC236}">
                <a16:creationId xmlns:a16="http://schemas.microsoft.com/office/drawing/2014/main" id="{F8998FA2-F5D4-8765-70A6-213E1270487A}"/>
              </a:ext>
            </a:extLst>
          </p:cNvPr>
          <p:cNvPicPr>
            <a:picLocks noChangeAspect="1"/>
          </p:cNvPicPr>
          <p:nvPr/>
        </p:nvPicPr>
        <p:blipFill>
          <a:blip r:embed="rId3"/>
          <a:stretch>
            <a:fillRect/>
          </a:stretch>
        </p:blipFill>
        <p:spPr>
          <a:xfrm>
            <a:off x="6012664" y="1479550"/>
            <a:ext cx="6179336" cy="5226050"/>
          </a:xfrm>
          <a:prstGeom prst="rect">
            <a:avLst/>
          </a:prstGeom>
        </p:spPr>
      </p:pic>
    </p:spTree>
    <p:extLst>
      <p:ext uri="{BB962C8B-B14F-4D97-AF65-F5344CB8AC3E}">
        <p14:creationId xmlns:p14="http://schemas.microsoft.com/office/powerpoint/2010/main" val="141611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47" y="397042"/>
            <a:ext cx="11100002" cy="685800"/>
          </a:xfrm>
        </p:spPr>
        <p:txBody>
          <a:bodyPr/>
          <a:lstStyle/>
          <a:p>
            <a:r>
              <a:rPr lang="en-US" sz="3600" dirty="0">
                <a:solidFill>
                  <a:schemeClr val="bg1"/>
                </a:solidFill>
              </a:rPr>
              <a:t>AUC Analysis – Original Tree Model &amp; Logistic Regression</a:t>
            </a:r>
          </a:p>
        </p:txBody>
      </p:sp>
      <p:sp>
        <p:nvSpPr>
          <p:cNvPr id="3" name="Content Placeholder 2"/>
          <p:cNvSpPr>
            <a:spLocks noGrp="1"/>
          </p:cNvSpPr>
          <p:nvPr>
            <p:ph idx="1"/>
          </p:nvPr>
        </p:nvSpPr>
        <p:spPr>
          <a:xfrm>
            <a:off x="7618347" y="1530016"/>
            <a:ext cx="4065652" cy="5181600"/>
          </a:xfrm>
        </p:spPr>
        <p:txBody>
          <a:bodyPr/>
          <a:lstStyle/>
          <a:p>
            <a:r>
              <a:rPr lang="en-US" dirty="0"/>
              <a:t>The initial KPI used in comparing our tree model to the logistic model is AUC.</a:t>
            </a:r>
          </a:p>
          <a:p>
            <a:r>
              <a:rPr lang="en-US" dirty="0"/>
              <a:t>Based off our AUC scale, both models fall within the “good” category within a small margin (0.8-0.9), however the tree model performs slightly better. </a:t>
            </a:r>
          </a:p>
          <a:p>
            <a:pPr lvl="1"/>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B2E78-1EA4-42C6-AC2F-5BF77B767FBF}"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0639A1B-827F-6572-8914-8BB5C6562556}"/>
              </a:ext>
            </a:extLst>
          </p:cNvPr>
          <p:cNvPicPr>
            <a:picLocks noChangeAspect="1"/>
          </p:cNvPicPr>
          <p:nvPr/>
        </p:nvPicPr>
        <p:blipFill>
          <a:blip r:embed="rId3"/>
          <a:stretch>
            <a:fillRect/>
          </a:stretch>
        </p:blipFill>
        <p:spPr>
          <a:xfrm>
            <a:off x="277747" y="1460500"/>
            <a:ext cx="7340600" cy="5245100"/>
          </a:xfrm>
          <a:prstGeom prst="rect">
            <a:avLst/>
          </a:prstGeom>
        </p:spPr>
      </p:pic>
    </p:spTree>
    <p:extLst>
      <p:ext uri="{BB962C8B-B14F-4D97-AF65-F5344CB8AC3E}">
        <p14:creationId xmlns:p14="http://schemas.microsoft.com/office/powerpoint/2010/main" val="423253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15" y="342900"/>
            <a:ext cx="11040445" cy="685800"/>
          </a:xfrm>
        </p:spPr>
        <p:txBody>
          <a:bodyPr/>
          <a:lstStyle/>
          <a:p>
            <a:r>
              <a:rPr lang="en-US" sz="3000" dirty="0">
                <a:solidFill>
                  <a:schemeClr val="bg1"/>
                </a:solidFill>
              </a:rPr>
              <a:t>Counterfactual Analysis – Original Tree Model and Logistic Regression</a:t>
            </a:r>
          </a:p>
        </p:txBody>
      </p:sp>
      <p:sp>
        <p:nvSpPr>
          <p:cNvPr id="3" name="Content Placeholder 2"/>
          <p:cNvSpPr>
            <a:spLocks noGrp="1"/>
          </p:cNvSpPr>
          <p:nvPr>
            <p:ph idx="1"/>
          </p:nvPr>
        </p:nvSpPr>
        <p:spPr>
          <a:xfrm>
            <a:off x="6299200" y="1524000"/>
            <a:ext cx="5689600" cy="5181600"/>
          </a:xfrm>
        </p:spPr>
        <p:txBody>
          <a:bodyPr/>
          <a:lstStyle/>
          <a:p>
            <a:r>
              <a:rPr lang="en-US" sz="2500" dirty="0">
                <a:ea typeface="Times New Roman" panose="02020603050405020304" pitchFamily="18" charset="0"/>
              </a:rPr>
              <a:t>Tree counterfactual analysis (~12% false negative rate): </a:t>
            </a:r>
          </a:p>
          <a:p>
            <a:pPr marL="0" indent="0">
              <a:buNone/>
            </a:pPr>
            <a:r>
              <a:rPr lang="en-US" sz="2500" dirty="0">
                <a:ea typeface="Times New Roman" panose="02020603050405020304" pitchFamily="18" charset="0"/>
              </a:rPr>
              <a:t> FALSE TRUE</a:t>
            </a:r>
          </a:p>
          <a:p>
            <a:pPr marL="0" indent="0">
              <a:buNone/>
            </a:pPr>
            <a:r>
              <a:rPr lang="en-US" sz="2500" dirty="0">
                <a:ea typeface="Times New Roman" panose="02020603050405020304" pitchFamily="18" charset="0"/>
              </a:rPr>
              <a:t>  0  4206 3839</a:t>
            </a:r>
          </a:p>
          <a:p>
            <a:pPr marL="0" indent="0">
              <a:buNone/>
            </a:pPr>
            <a:r>
              <a:rPr lang="en-US" sz="2500" dirty="0">
                <a:ea typeface="Times New Roman" panose="02020603050405020304" pitchFamily="18" charset="0"/>
              </a:rPr>
              <a:t>  1   572  961</a:t>
            </a:r>
          </a:p>
          <a:p>
            <a:pPr marL="0" indent="0">
              <a:buNone/>
            </a:pPr>
            <a:endParaRPr lang="en-US" sz="2500" dirty="0">
              <a:ea typeface="Times New Roman" panose="02020603050405020304" pitchFamily="18" charset="0"/>
            </a:endParaRPr>
          </a:p>
          <a:p>
            <a:r>
              <a:rPr lang="en-US" sz="2500" dirty="0">
                <a:ea typeface="Times New Roman" panose="02020603050405020304" pitchFamily="18" charset="0"/>
              </a:rPr>
              <a:t>Logistic counterfactual analysis (~10% false negative rate):</a:t>
            </a:r>
          </a:p>
          <a:p>
            <a:pPr marL="0" indent="0">
              <a:buNone/>
            </a:pPr>
            <a:r>
              <a:rPr lang="en-US" sz="2500" dirty="0">
                <a:ea typeface="Times New Roman" panose="02020603050405020304" pitchFamily="18" charset="0"/>
              </a:rPr>
              <a:t> FALSE TRUE</a:t>
            </a:r>
          </a:p>
          <a:p>
            <a:pPr marL="0" indent="0">
              <a:buNone/>
            </a:pPr>
            <a:r>
              <a:rPr lang="en-US" sz="2500" dirty="0">
                <a:ea typeface="Times New Roman" panose="02020603050405020304" pitchFamily="18" charset="0"/>
              </a:rPr>
              <a:t>  0  4582 3463</a:t>
            </a:r>
          </a:p>
          <a:p>
            <a:pPr marL="0" indent="0">
              <a:buNone/>
            </a:pPr>
            <a:r>
              <a:rPr lang="en-US" sz="2500" dirty="0">
                <a:ea typeface="Times New Roman" panose="02020603050405020304" pitchFamily="18" charset="0"/>
              </a:rPr>
              <a:t>  1   519 1014</a:t>
            </a:r>
          </a:p>
          <a:p>
            <a:pPr marL="0" indent="0">
              <a:buNone/>
            </a:pPr>
            <a:endParaRPr lang="en-US" sz="3000" dirty="0">
              <a:ea typeface="Times New Roman" panose="02020603050405020304" pitchFamily="18" charset="0"/>
            </a:endParaRPr>
          </a:p>
          <a:p>
            <a:pPr>
              <a:buFont typeface="Wingdings" pitchFamily="2" charset="2"/>
              <a:buChar char="ü"/>
            </a:pPr>
            <a:endParaRPr lang="en-US" dirty="0">
              <a:ea typeface="Times New Roman" panose="02020603050405020304" pitchFamily="18" charset="0"/>
            </a:endParaRPr>
          </a:p>
          <a:p>
            <a:pPr marL="0" indent="0">
              <a:buNone/>
            </a:pPr>
            <a:endParaRPr lang="en-US" dirty="0">
              <a:ea typeface="Times New Roman" panose="02020603050405020304" pitchFamily="18" charset="0"/>
            </a:endParaRPr>
          </a:p>
          <a:p>
            <a:pPr marL="0" indent="0">
              <a:buNone/>
            </a:pPr>
            <a:endParaRPr lang="en-US" i="1" dirty="0">
              <a:solidFill>
                <a:srgbClr val="FF0000"/>
              </a:solidFill>
            </a:endParaRPr>
          </a:p>
          <a:p>
            <a:pPr marL="0" indent="0">
              <a:buNone/>
            </a:pPr>
            <a:endParaRPr lang="en-US" dirty="0"/>
          </a:p>
          <a:p>
            <a:pPr lvl="1"/>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B2E78-1EA4-42C6-AC2F-5BF77B767FBF}" type="slidenum">
              <a:rPr kumimoji="0" lang="en-US" sz="1800" b="0" i="0" u="none" strike="noStrike" kern="1200" cap="none" spc="0" normalizeH="0" baseline="0" noProof="0" smtClean="0">
                <a:ln>
                  <a:noFill/>
                </a:ln>
                <a:solidFill>
                  <a:srgbClr val="00000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0A1F2BD6-E79A-02AF-E79B-C69CB59C88E6}"/>
              </a:ext>
            </a:extLst>
          </p:cNvPr>
          <p:cNvSpPr txBox="1">
            <a:spLocks/>
          </p:cNvSpPr>
          <p:nvPr/>
        </p:nvSpPr>
        <p:spPr>
          <a:xfrm>
            <a:off x="406400" y="1524000"/>
            <a:ext cx="5689600" cy="5181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ea typeface="Times New Roman" panose="02020603050405020304" pitchFamily="18" charset="0"/>
              </a:rPr>
              <a:t> Our counterfactual analysis reveals a more significant difference in performance between the models.</a:t>
            </a:r>
          </a:p>
          <a:p>
            <a:r>
              <a:rPr lang="en-US" sz="3000" dirty="0">
                <a:ea typeface="Times New Roman" panose="02020603050405020304" pitchFamily="18" charset="0"/>
              </a:rPr>
              <a:t>Through our analysis, we observe an approximately 2% false negative rate of the tree model.</a:t>
            </a:r>
          </a:p>
          <a:p>
            <a:r>
              <a:rPr lang="en-US" sz="3000" dirty="0">
                <a:ea typeface="Times New Roman" panose="02020603050405020304" pitchFamily="18" charset="0"/>
              </a:rPr>
              <a:t>Therefore, the logistic model significantly outperforms the tree model despite disproportionately lower SUC. </a:t>
            </a:r>
            <a:endParaRPr lang="en-US" dirty="0">
              <a:ea typeface="Times New Roman" panose="02020603050405020304" pitchFamily="18" charset="0"/>
            </a:endParaRPr>
          </a:p>
          <a:p>
            <a:pPr marL="0" indent="0">
              <a:buFont typeface="Arial" panose="020B0604020202020204" pitchFamily="34" charset="0"/>
              <a:buNone/>
            </a:pPr>
            <a:endParaRPr lang="en-US" dirty="0">
              <a:ea typeface="Times New Roman" panose="02020603050405020304" pitchFamily="18" charset="0"/>
            </a:endParaRPr>
          </a:p>
          <a:p>
            <a:pPr marL="0" indent="0">
              <a:buFont typeface="Arial" panose="020B0604020202020204" pitchFamily="34" charset="0"/>
              <a:buNone/>
            </a:pPr>
            <a:endParaRPr lang="en-US" i="1" dirty="0">
              <a:solidFill>
                <a:srgbClr val="FF0000"/>
              </a:solidFill>
            </a:endParaRPr>
          </a:p>
          <a:p>
            <a:pPr marL="0" indent="0">
              <a:buFont typeface="Arial" panose="020B0604020202020204" pitchFamily="34" charset="0"/>
              <a:buNone/>
            </a:pPr>
            <a:endParaRPr lang="en-US" dirty="0"/>
          </a:p>
          <a:p>
            <a:pPr lvl="1"/>
            <a:endParaRPr lang="en-US" dirty="0"/>
          </a:p>
        </p:txBody>
      </p:sp>
    </p:spTree>
    <p:extLst>
      <p:ext uri="{BB962C8B-B14F-4D97-AF65-F5344CB8AC3E}">
        <p14:creationId xmlns:p14="http://schemas.microsoft.com/office/powerpoint/2010/main" val="6907370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itle Slide 1">
  <a:themeElements>
    <a:clrScheme name="Tepper School Palette">
      <a:dk1>
        <a:srgbClr val="000000"/>
      </a:dk1>
      <a:lt1>
        <a:srgbClr val="FFFFFF"/>
      </a:lt1>
      <a:dk2>
        <a:srgbClr val="44546A"/>
      </a:dk2>
      <a:lt2>
        <a:srgbClr val="E7E6E6"/>
      </a:lt2>
      <a:accent1>
        <a:srgbClr val="BB0000"/>
      </a:accent1>
      <a:accent2>
        <a:srgbClr val="EF3340"/>
      </a:accent2>
      <a:accent3>
        <a:srgbClr val="F2A900"/>
      </a:accent3>
      <a:accent4>
        <a:srgbClr val="002C71"/>
      </a:accent4>
      <a:accent5>
        <a:srgbClr val="0082BA"/>
      </a:accent5>
      <a:accent6>
        <a:srgbClr val="DBD9D6"/>
      </a:accent6>
      <a:hlink>
        <a:srgbClr val="BB0000"/>
      </a:hlink>
      <a:folHlink>
        <a:srgbClr val="008855"/>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ransition Slide 2">
  <a:themeElements>
    <a:clrScheme name="Tepper School Palette">
      <a:dk1>
        <a:srgbClr val="000000"/>
      </a:dk1>
      <a:lt1>
        <a:srgbClr val="FFFFFF"/>
      </a:lt1>
      <a:dk2>
        <a:srgbClr val="44546A"/>
      </a:dk2>
      <a:lt2>
        <a:srgbClr val="E7E6E6"/>
      </a:lt2>
      <a:accent1>
        <a:srgbClr val="BB0000"/>
      </a:accent1>
      <a:accent2>
        <a:srgbClr val="EF3340"/>
      </a:accent2>
      <a:accent3>
        <a:srgbClr val="F2A900"/>
      </a:accent3>
      <a:accent4>
        <a:srgbClr val="002C71"/>
      </a:accent4>
      <a:accent5>
        <a:srgbClr val="0082BA"/>
      </a:accent5>
      <a:accent6>
        <a:srgbClr val="DBD9D6"/>
      </a:accent6>
      <a:hlink>
        <a:srgbClr val="BB0000"/>
      </a:hlink>
      <a:folHlink>
        <a:srgbClr val="008855"/>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Tepper School Palette">
      <a:dk1>
        <a:srgbClr val="000000"/>
      </a:dk1>
      <a:lt1>
        <a:srgbClr val="FFFFFF"/>
      </a:lt1>
      <a:dk2>
        <a:srgbClr val="44546A"/>
      </a:dk2>
      <a:lt2>
        <a:srgbClr val="E7E6E6"/>
      </a:lt2>
      <a:accent1>
        <a:srgbClr val="BB0000"/>
      </a:accent1>
      <a:accent2>
        <a:srgbClr val="EF3340"/>
      </a:accent2>
      <a:accent3>
        <a:srgbClr val="F2A900"/>
      </a:accent3>
      <a:accent4>
        <a:srgbClr val="002C71"/>
      </a:accent4>
      <a:accent5>
        <a:srgbClr val="0082BA"/>
      </a:accent5>
      <a:accent6>
        <a:srgbClr val="DBD9D6"/>
      </a:accent6>
      <a:hlink>
        <a:srgbClr val="BB0000"/>
      </a:hlink>
      <a:folHlink>
        <a:srgbClr val="0088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lank Title Slide">
  <a:themeElements>
    <a:clrScheme name="Tepper School Palette">
      <a:dk1>
        <a:srgbClr val="000000"/>
      </a:dk1>
      <a:lt1>
        <a:srgbClr val="FFFFFF"/>
      </a:lt1>
      <a:dk2>
        <a:srgbClr val="44546A"/>
      </a:dk2>
      <a:lt2>
        <a:srgbClr val="E7E6E6"/>
      </a:lt2>
      <a:accent1>
        <a:srgbClr val="BB0000"/>
      </a:accent1>
      <a:accent2>
        <a:srgbClr val="EF3340"/>
      </a:accent2>
      <a:accent3>
        <a:srgbClr val="F2A900"/>
      </a:accent3>
      <a:accent4>
        <a:srgbClr val="002C71"/>
      </a:accent4>
      <a:accent5>
        <a:srgbClr val="0082BA"/>
      </a:accent5>
      <a:accent6>
        <a:srgbClr val="DBD9D6"/>
      </a:accent6>
      <a:hlink>
        <a:srgbClr val="BB0000"/>
      </a:hlink>
      <a:folHlink>
        <a:srgbClr val="0088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irm Format - English (US)">
  <a:themeElements>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Firm Format 1">
        <a:dk1>
          <a:srgbClr val="000000"/>
        </a:dk1>
        <a:lt1>
          <a:srgbClr val="FFFFFF"/>
        </a:lt1>
        <a:dk2>
          <a:srgbClr val="000000"/>
        </a:dk2>
        <a:lt2>
          <a:srgbClr val="FFFFFF"/>
        </a:lt2>
        <a:accent1>
          <a:srgbClr val="EAEAEA"/>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Firm Format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English (US)" id="{EAC5EF4B-70F8-4D10-9379-45E30AADA438}" vid="{22D5582C-07FE-4E2D-BF40-F8817E22A1AE}"/>
    </a:ext>
  </a:extLst>
</a:theme>
</file>

<file path=ppt/theme/theme6.xml><?xml version="1.0" encoding="utf-8"?>
<a:theme xmlns:a="http://schemas.openxmlformats.org/drawingml/2006/main" name="1_Blank Title Slide">
  <a:themeElements>
    <a:clrScheme name="Tepper School Palette">
      <a:dk1>
        <a:srgbClr val="000000"/>
      </a:dk1>
      <a:lt1>
        <a:srgbClr val="FFFFFF"/>
      </a:lt1>
      <a:dk2>
        <a:srgbClr val="44546A"/>
      </a:dk2>
      <a:lt2>
        <a:srgbClr val="E7E6E6"/>
      </a:lt2>
      <a:accent1>
        <a:srgbClr val="BB0000"/>
      </a:accent1>
      <a:accent2>
        <a:srgbClr val="EF3340"/>
      </a:accent2>
      <a:accent3>
        <a:srgbClr val="F2A900"/>
      </a:accent3>
      <a:accent4>
        <a:srgbClr val="002C71"/>
      </a:accent4>
      <a:accent5>
        <a:srgbClr val="0082BA"/>
      </a:accent5>
      <a:accent6>
        <a:srgbClr val="DBD9D6"/>
      </a:accent6>
      <a:hlink>
        <a:srgbClr val="BB0000"/>
      </a:hlink>
      <a:folHlink>
        <a:srgbClr val="0088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11222</TotalTime>
  <Words>1499</Words>
  <Application>Microsoft Macintosh PowerPoint</Application>
  <PresentationFormat>Widescreen</PresentationFormat>
  <Paragraphs>136</Paragraphs>
  <Slides>14</Slides>
  <Notes>13</Notes>
  <HiddenSlides>0</HiddenSlides>
  <MMClips>0</MMClips>
  <ScaleCrop>false</ScaleCrop>
  <HeadingPairs>
    <vt:vector size="8" baseType="variant">
      <vt:variant>
        <vt:lpstr>Fonts Used</vt:lpstr>
      </vt:variant>
      <vt:variant>
        <vt:i4>9</vt:i4>
      </vt:variant>
      <vt:variant>
        <vt:lpstr>Theme</vt:lpstr>
      </vt:variant>
      <vt:variant>
        <vt:i4>6</vt:i4>
      </vt:variant>
      <vt:variant>
        <vt:lpstr>Embedded OLE Servers</vt:lpstr>
      </vt:variant>
      <vt:variant>
        <vt:i4>1</vt:i4>
      </vt:variant>
      <vt:variant>
        <vt:lpstr>Slide Titles</vt:lpstr>
      </vt:variant>
      <vt:variant>
        <vt:i4>14</vt:i4>
      </vt:variant>
    </vt:vector>
  </HeadingPairs>
  <TitlesOfParts>
    <vt:vector size="30" baseType="lpstr">
      <vt:lpstr>Arial</vt:lpstr>
      <vt:lpstr>Calibri</vt:lpstr>
      <vt:lpstr>Calibri Light</vt:lpstr>
      <vt:lpstr>Courier New</vt:lpstr>
      <vt:lpstr>System Font Regular</vt:lpstr>
      <vt:lpstr>Times</vt:lpstr>
      <vt:lpstr>Times New Roman</vt:lpstr>
      <vt:lpstr>Verdana</vt:lpstr>
      <vt:lpstr>Wingdings</vt:lpstr>
      <vt:lpstr>Title Slide 1</vt:lpstr>
      <vt:lpstr>Transition Slide 2</vt:lpstr>
      <vt:lpstr>1_Custom Design</vt:lpstr>
      <vt:lpstr>Blank Title Slide</vt:lpstr>
      <vt:lpstr>Firm Format - English (US)</vt:lpstr>
      <vt:lpstr>1_Blank Title Slide</vt:lpstr>
      <vt:lpstr>think-cell Slide</vt:lpstr>
      <vt:lpstr>PowerPoint Presentation</vt:lpstr>
      <vt:lpstr>Summary of our method &amp; Final Graphs: </vt:lpstr>
      <vt:lpstr>Summary of our Graphs</vt:lpstr>
      <vt:lpstr> Logistic Regression Modeling: </vt:lpstr>
      <vt:lpstr>PowerPoint Presentation</vt:lpstr>
      <vt:lpstr>Objectives</vt:lpstr>
      <vt:lpstr>Original Tree Model Results</vt:lpstr>
      <vt:lpstr>AUC Analysis – Original Tree Model &amp; Logistic Regression</vt:lpstr>
      <vt:lpstr>Counterfactual Analysis – Original Tree Model and Logistic Regression</vt:lpstr>
      <vt:lpstr>Model Comparison and Selection – Logistic (Rev.)</vt:lpstr>
      <vt:lpstr>Model Comparison and Selection – Random Forest</vt:lpstr>
      <vt:lpstr>Model Comparison and Selection</vt:lpstr>
      <vt:lpstr>Optimization Model Description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josephm1</dc:creator>
  <cp:lastModifiedBy>Luke Profio</cp:lastModifiedBy>
  <cp:revision>253</cp:revision>
  <cp:lastPrinted>2018-11-02T01:38:39Z</cp:lastPrinted>
  <dcterms:created xsi:type="dcterms:W3CDTF">2018-07-06T20:17:44Z</dcterms:created>
  <dcterms:modified xsi:type="dcterms:W3CDTF">2023-12-05T18:21:04Z</dcterms:modified>
</cp:coreProperties>
</file>