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3E7"/>
    <a:srgbClr val="CC7BE7"/>
    <a:srgbClr val="8D47C8"/>
    <a:srgbClr val="737AE7"/>
    <a:srgbClr val="4B51CC"/>
    <a:srgbClr val="B2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07"/>
  </p:normalViewPr>
  <p:slideViewPr>
    <p:cSldViewPr snapToGrid="0" snapToObjects="1">
      <p:cViewPr varScale="1">
        <p:scale>
          <a:sx n="111" d="100"/>
          <a:sy n="111" d="100"/>
        </p:scale>
        <p:origin x="3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70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41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38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055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0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488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06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99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046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92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094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B6E5-6185-4A44-B88E-BC150B1535DF}" type="datetimeFigureOut">
              <a:rPr lang="es-ES_tradnl" smtClean="0"/>
              <a:t>28/2/22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2D40-92FB-1F41-928F-C6CEBD3B961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17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B51CC"/>
            </a:gs>
            <a:gs pos="100000">
              <a:srgbClr val="737AE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co de bloque 25">
            <a:extLst>
              <a:ext uri="{FF2B5EF4-FFF2-40B4-BE49-F238E27FC236}">
                <a16:creationId xmlns:a16="http://schemas.microsoft.com/office/drawing/2014/main" id="{956F18F7-F75B-8B42-B234-C005CA86C92F}"/>
              </a:ext>
            </a:extLst>
          </p:cNvPr>
          <p:cNvSpPr/>
          <p:nvPr/>
        </p:nvSpPr>
        <p:spPr>
          <a:xfrm rot="8245927">
            <a:off x="4077716" y="2660195"/>
            <a:ext cx="1909823" cy="1931594"/>
          </a:xfrm>
          <a:prstGeom prst="blockArc">
            <a:avLst>
              <a:gd name="adj1" fmla="val 10800000"/>
              <a:gd name="adj2" fmla="val 10565582"/>
              <a:gd name="adj3" fmla="val 4514"/>
            </a:avLst>
          </a:prstGeom>
          <a:gradFill>
            <a:gsLst>
              <a:gs pos="33000">
                <a:srgbClr val="8D47C8"/>
              </a:gs>
              <a:gs pos="92000">
                <a:srgbClr val="D313E7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5" name="Arco de bloque 24">
            <a:extLst>
              <a:ext uri="{FF2B5EF4-FFF2-40B4-BE49-F238E27FC236}">
                <a16:creationId xmlns:a16="http://schemas.microsoft.com/office/drawing/2014/main" id="{4611E13B-8320-724B-ADFB-85D6CD074AFF}"/>
              </a:ext>
            </a:extLst>
          </p:cNvPr>
          <p:cNvSpPr/>
          <p:nvPr/>
        </p:nvSpPr>
        <p:spPr>
          <a:xfrm rot="8245927">
            <a:off x="-619639" y="-174233"/>
            <a:ext cx="1909823" cy="1643605"/>
          </a:xfrm>
          <a:prstGeom prst="blockArc">
            <a:avLst>
              <a:gd name="adj1" fmla="val 10800000"/>
              <a:gd name="adj2" fmla="val 17126728"/>
              <a:gd name="adj3" fmla="val 5611"/>
            </a:avLst>
          </a:prstGeom>
          <a:gradFill>
            <a:gsLst>
              <a:gs pos="33000">
                <a:srgbClr val="8D47C8"/>
              </a:gs>
              <a:gs pos="92000">
                <a:srgbClr val="D313E7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4" name="Arco de bloque 23">
            <a:extLst>
              <a:ext uri="{FF2B5EF4-FFF2-40B4-BE49-F238E27FC236}">
                <a16:creationId xmlns:a16="http://schemas.microsoft.com/office/drawing/2014/main" id="{851B61A5-AD01-BB49-9D6F-C9F5E6E2780F}"/>
              </a:ext>
            </a:extLst>
          </p:cNvPr>
          <p:cNvSpPr/>
          <p:nvPr/>
        </p:nvSpPr>
        <p:spPr>
          <a:xfrm rot="3860983">
            <a:off x="-907771" y="5909072"/>
            <a:ext cx="3364116" cy="3099681"/>
          </a:xfrm>
          <a:prstGeom prst="blockArc">
            <a:avLst>
              <a:gd name="adj1" fmla="val 10800000"/>
              <a:gd name="adj2" fmla="val 3363481"/>
              <a:gd name="adj3" fmla="val 2854"/>
            </a:avLst>
          </a:prstGeom>
          <a:gradFill>
            <a:gsLst>
              <a:gs pos="33000">
                <a:srgbClr val="8D47C8">
                  <a:alpha val="68000"/>
                </a:srgbClr>
              </a:gs>
              <a:gs pos="92000">
                <a:srgbClr val="D313E7">
                  <a:alpha val="2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38457AE5-C3CA-E74C-AC32-7C3E078AFBA2}"/>
              </a:ext>
            </a:extLst>
          </p:cNvPr>
          <p:cNvSpPr/>
          <p:nvPr/>
        </p:nvSpPr>
        <p:spPr>
          <a:xfrm>
            <a:off x="5081286" y="8322197"/>
            <a:ext cx="1909823" cy="1643605"/>
          </a:xfrm>
          <a:prstGeom prst="blockArc">
            <a:avLst>
              <a:gd name="adj1" fmla="val 10800000"/>
              <a:gd name="adj2" fmla="val 19740576"/>
              <a:gd name="adj3" fmla="val 4080"/>
            </a:avLst>
          </a:prstGeom>
          <a:gradFill>
            <a:gsLst>
              <a:gs pos="33000">
                <a:srgbClr val="8D47C8"/>
              </a:gs>
              <a:gs pos="92000">
                <a:srgbClr val="D313E7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F7B8D17-78B7-E149-8580-31D2E8123D44}"/>
              </a:ext>
            </a:extLst>
          </p:cNvPr>
          <p:cNvSpPr/>
          <p:nvPr/>
        </p:nvSpPr>
        <p:spPr>
          <a:xfrm>
            <a:off x="4388735" y="462986"/>
            <a:ext cx="1851949" cy="18519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86219ED-7378-EA45-9A8B-C9422444C8F1}"/>
              </a:ext>
            </a:extLst>
          </p:cNvPr>
          <p:cNvSpPr/>
          <p:nvPr/>
        </p:nvSpPr>
        <p:spPr>
          <a:xfrm>
            <a:off x="4537276" y="462987"/>
            <a:ext cx="1851949" cy="1851949"/>
          </a:xfrm>
          <a:prstGeom prst="ellipse">
            <a:avLst/>
          </a:prstGeom>
          <a:solidFill>
            <a:schemeClr val="accent5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12112D5-3AAE-E144-B3B8-898DCE46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23" y="470703"/>
            <a:ext cx="1844232" cy="184423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6FCA5FA-645B-2646-BEA9-7AF0C2D793EF}"/>
              </a:ext>
            </a:extLst>
          </p:cNvPr>
          <p:cNvSpPr txBox="1"/>
          <p:nvPr/>
        </p:nvSpPr>
        <p:spPr>
          <a:xfrm>
            <a:off x="450835" y="440518"/>
            <a:ext cx="2693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Pedro flores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9115681-A4F7-8B4A-A9F2-9D8692563C2D}"/>
              </a:ext>
            </a:extLst>
          </p:cNvPr>
          <p:cNvSpPr txBox="1"/>
          <p:nvPr/>
        </p:nvSpPr>
        <p:spPr>
          <a:xfrm>
            <a:off x="468774" y="1370032"/>
            <a:ext cx="14941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Edad: 35 años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CA257C5-0E87-8F45-9028-DE06460AD7AB}"/>
              </a:ext>
            </a:extLst>
          </p:cNvPr>
          <p:cNvSpPr txBox="1"/>
          <p:nvPr/>
        </p:nvSpPr>
        <p:spPr>
          <a:xfrm>
            <a:off x="468774" y="1800175"/>
            <a:ext cx="279473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Vive en la Ciudad de México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F2994E-1E73-064A-8AC9-875E956F1323}"/>
              </a:ext>
            </a:extLst>
          </p:cNvPr>
          <p:cNvSpPr txBox="1"/>
          <p:nvPr/>
        </p:nvSpPr>
        <p:spPr>
          <a:xfrm>
            <a:off x="468774" y="2230318"/>
            <a:ext cx="35909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Estudio Administración de Empresas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FA20DF-D270-EA4D-9C00-3F3931EFCCFD}"/>
              </a:ext>
            </a:extLst>
          </p:cNvPr>
          <p:cNvSpPr txBox="1"/>
          <p:nvPr/>
        </p:nvSpPr>
        <p:spPr>
          <a:xfrm>
            <a:off x="468774" y="2660461"/>
            <a:ext cx="592045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Trabaja como CEO de una empresa de importaciones y le responde a la asamblea de socios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BC602DC-0722-EA47-BE01-9045F268953E}"/>
              </a:ext>
            </a:extLst>
          </p:cNvPr>
          <p:cNvSpPr txBox="1"/>
          <p:nvPr/>
        </p:nvSpPr>
        <p:spPr>
          <a:xfrm>
            <a:off x="468774" y="4628743"/>
            <a:ext cx="592045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 una persona muy ocupada, prefiere invertir su tiempo haciendo nuevos negocios, le gusta hacer ejercicio y es cuando aprovecha para revisar redes sociales, viaja mucho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5873D9-0F0F-594E-B9EF-3B2ACDE91E3A}"/>
              </a:ext>
            </a:extLst>
          </p:cNvPr>
          <p:cNvSpPr txBox="1"/>
          <p:nvPr/>
        </p:nvSpPr>
        <p:spPr>
          <a:xfrm>
            <a:off x="468774" y="5612884"/>
            <a:ext cx="605355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Su fuente de información son las redes sociales, su preferida es Twitter, seguida de Facebook y se entretiene viendo </a:t>
            </a:r>
            <a:r>
              <a:rPr lang="es-ES_tradnl" dirty="0" err="1">
                <a:solidFill>
                  <a:schemeClr val="bg1"/>
                </a:solidFill>
              </a:rPr>
              <a:t>Tik-tok</a:t>
            </a:r>
            <a:r>
              <a:rPr lang="es-ES_tradnl" dirty="0">
                <a:solidFill>
                  <a:schemeClr val="bg1"/>
                </a:solidFill>
              </a:rPr>
              <a:t>, utiliza mucho el correo electrónico, no ve casi televisión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179688D-D968-8C4E-9EFA-9388DE62C544}"/>
              </a:ext>
            </a:extLst>
          </p:cNvPr>
          <p:cNvSpPr txBox="1"/>
          <p:nvPr/>
        </p:nvSpPr>
        <p:spPr>
          <a:xfrm>
            <a:off x="468774" y="6597025"/>
            <a:ext cx="578734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Su objetivo es convertirse en dueño de su propia empresa de importaciones para así poder tener mas tiempo para el y crear una familia a la cual le puede dedicar tiempo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B93CE5A-0D33-824F-9061-D6A2FB3D7AB3}"/>
              </a:ext>
            </a:extLst>
          </p:cNvPr>
          <p:cNvSpPr txBox="1"/>
          <p:nvPr/>
        </p:nvSpPr>
        <p:spPr>
          <a:xfrm>
            <a:off x="468774" y="7581164"/>
            <a:ext cx="58973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Utiliza un iPhone, un iPad y una </a:t>
            </a:r>
            <a:r>
              <a:rPr lang="es-ES_tradnl" dirty="0" err="1">
                <a:solidFill>
                  <a:schemeClr val="bg1"/>
                </a:solidFill>
              </a:rPr>
              <a:t>Macbook</a:t>
            </a:r>
            <a:r>
              <a:rPr lang="es-ES_tradnl" dirty="0">
                <a:solidFill>
                  <a:schemeClr val="bg1"/>
                </a:solidFill>
              </a:rPr>
              <a:t> Pro para realizar su trabajo, no le gusta usar dispositivos con </a:t>
            </a:r>
            <a:r>
              <a:rPr lang="es-ES_tradnl" dirty="0" err="1">
                <a:solidFill>
                  <a:schemeClr val="bg1"/>
                </a:solidFill>
              </a:rPr>
              <a:t>android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B538D07-E99E-DC41-B140-464AE011FD52}"/>
              </a:ext>
            </a:extLst>
          </p:cNvPr>
          <p:cNvSpPr txBox="1"/>
          <p:nvPr/>
        </p:nvSpPr>
        <p:spPr>
          <a:xfrm>
            <a:off x="468774" y="3367603"/>
            <a:ext cx="60535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 bueno delegando el trabajo, y le gusta trabajar por objetivos, es el encargado de buscar nuevos socios comerciales, dirigir la empresa y encargarse que todo funcione como se planeo</a:t>
            </a:r>
          </a:p>
        </p:txBody>
      </p:sp>
    </p:spTree>
    <p:extLst>
      <p:ext uri="{BB962C8B-B14F-4D97-AF65-F5344CB8AC3E}">
        <p14:creationId xmlns:p14="http://schemas.microsoft.com/office/powerpoint/2010/main" val="30538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180</Words>
  <Application>Microsoft Macintosh PowerPoint</Application>
  <PresentationFormat>Carta (216 x 279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Martinez</dc:creator>
  <cp:lastModifiedBy>Luis Martinez</cp:lastModifiedBy>
  <cp:revision>3</cp:revision>
  <dcterms:created xsi:type="dcterms:W3CDTF">2022-02-28T23:10:25Z</dcterms:created>
  <dcterms:modified xsi:type="dcterms:W3CDTF">2022-03-01T00:24:42Z</dcterms:modified>
</cp:coreProperties>
</file>