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408" r:id="rId2"/>
    <p:sldMasterId id="2147484413" r:id="rId3"/>
  </p:sldMasterIdLst>
  <p:notesMasterIdLst>
    <p:notesMasterId r:id="rId16"/>
  </p:notesMasterIdLst>
  <p:sldIdLst>
    <p:sldId id="348" r:id="rId4"/>
    <p:sldId id="405" r:id="rId5"/>
    <p:sldId id="441" r:id="rId6"/>
    <p:sldId id="442" r:id="rId7"/>
    <p:sldId id="444" r:id="rId8"/>
    <p:sldId id="445" r:id="rId9"/>
    <p:sldId id="448" r:id="rId10"/>
    <p:sldId id="449" r:id="rId11"/>
    <p:sldId id="450" r:id="rId12"/>
    <p:sldId id="451" r:id="rId13"/>
    <p:sldId id="368" r:id="rId14"/>
    <p:sldId id="300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ũ Thị Quế Anh" initials="VTQ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66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485" autoAdjust="0"/>
    <p:restoredTop sz="95119" autoAdjust="0"/>
  </p:normalViewPr>
  <p:slideViewPr>
    <p:cSldViewPr>
      <p:cViewPr varScale="1">
        <p:scale>
          <a:sx n="83" d="100"/>
          <a:sy n="83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30B7857-6D26-4015-8EFE-5A34BD5C0B59}" type="datetimeFigureOut">
              <a:rPr lang="en-US"/>
              <a:pPr>
                <a:defRPr/>
              </a:pPr>
              <a:t>07/06/2023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718434F-E09E-4E32-ABB2-1E2AC43EF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24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3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18434F-E09E-4E32-ABB2-1E2AC43EF7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077460-DBBC-460B-92C3-33A8CF7CF6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61950"/>
            <a:ext cx="91440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EDEC-5498-4057-BDF9-297FD9A05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0D6CD-B6FD-4065-A001-41A7BC9D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86192E-B1D4-4B7A-A3BF-BF4B3BCDF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600" y="3962400"/>
            <a:ext cx="4495800" cy="1146175"/>
          </a:xfrm>
        </p:spPr>
        <p:txBody>
          <a:bodyPr>
            <a:normAutofit/>
          </a:bodyPr>
          <a:lstStyle>
            <a:lvl1pPr algn="l">
              <a:defRPr sz="2400" normalizeH="0" baseline="0">
                <a:solidFill>
                  <a:srgbClr val="FF6600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600" y="49530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rgbClr val="FF6600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8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4800599" y="2057400"/>
            <a:ext cx="4191001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b="0" kern="1200" baseline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41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5400" y="1676400"/>
            <a:ext cx="7772400" cy="3048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>
              <a:buFont typeface="Arial" pitchFamily="34" charset="0"/>
              <a:buChar char="•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>
              <a:buFont typeface="Courier New" pitchFamily="49" charset="0"/>
              <a:buChar char="o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>
              <a:buFont typeface="Wingdings" pitchFamily="2" charset="2"/>
              <a:buChar char="§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9454D8F-10CC-4917-9EE3-EC45D591F45E}" type="slidenum">
              <a:rPr 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1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87C0512-7E02-4E40-BD9C-21FAB99329CB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46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600" y="3962400"/>
            <a:ext cx="4495800" cy="1146175"/>
          </a:xfrm>
        </p:spPr>
        <p:txBody>
          <a:bodyPr>
            <a:normAutofit/>
          </a:bodyPr>
          <a:lstStyle>
            <a:lvl1pPr algn="l">
              <a:defRPr sz="2400" normalizeH="0" baseline="0">
                <a:solidFill>
                  <a:srgbClr val="FF6600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600" y="49530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rgbClr val="FF6600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500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4800599" y="2057400"/>
            <a:ext cx="4191001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b="0" kern="1200" baseline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9454D8F-10CC-4917-9EE3-EC45D591F45E}" type="slidenum">
              <a:rPr 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6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5400" y="1676400"/>
            <a:ext cx="7772400" cy="3048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>
              <a:buFont typeface="Arial" pitchFamily="34" charset="0"/>
              <a:buChar char="•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>
              <a:buFont typeface="Courier New" pitchFamily="49" charset="0"/>
              <a:buChar char="o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>
              <a:buFont typeface="Wingdings" pitchFamily="2" charset="2"/>
              <a:buChar char="§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9454D8F-10CC-4917-9EE3-EC45D591F45E}" type="slidenum">
              <a:rPr 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457200" y="6324600"/>
            <a:ext cx="83058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 algn="r">
              <a:defRPr lang="en-US" sz="2400" b="1" kern="1200">
                <a:solidFill>
                  <a:srgbClr val="0000CC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>
            <a:lvl1pPr>
              <a:buFont typeface="Wingdings" pitchFamily="2" charset="2"/>
              <a:buChar char="v"/>
              <a:defRPr lang="en-US" sz="20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>
              <a:defRPr lang="en-US" sz="16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>
              <a:defRPr lang="en-US" sz="14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19800" cy="365125"/>
          </a:xfrm>
        </p:spPr>
        <p:txBody>
          <a:bodyPr/>
          <a:lstStyle>
            <a:lvl1pPr algn="l">
              <a:defRPr i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40475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F543EE94-0209-4E40-8D45-F345F5761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 descr="D:\LOGO FPT POLYTECHNI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17488"/>
            <a:ext cx="20574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87C0512-7E02-4E40-BD9C-21FAB99329CB}" type="slidenum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06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505200" cy="365125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5B839-F0AC-487B-8311-1803F514D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971800" cy="365125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21D18-9A10-4FA7-9631-235CEDA5A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50F23-755B-41F1-A9EA-D67AAF4E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F845-94C1-4E62-8EA1-BDB970443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F701A-D7BC-4D85-9D61-B922246CB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4371-FD0D-4CBD-8D30-8E49C51EF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0E3F-282B-46D3-8D84-8F8C3B07A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Slide 5: Marketing trên Internet - SEM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8F6F7388-4C7B-4BB6-8189-AA1157EB2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 descr="C:\Users\Hans\Desktop\LOGO FPT POLYTECHNIC_1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00" y="0"/>
            <a:ext cx="1169581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7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111625"/>
            <a:ext cx="4724400" cy="1146175"/>
          </a:xfrm>
        </p:spPr>
        <p:txBody>
          <a:bodyPr/>
          <a:lstStyle/>
          <a:p>
            <a:r>
              <a:rPr lang="en-US" dirty="0"/>
              <a:t>Marketing </a:t>
            </a:r>
            <a:r>
              <a:rPr lang="en-US" dirty="0" err="1"/>
              <a:t>trên</a:t>
            </a:r>
            <a:r>
              <a:rPr lang="en-US" dirty="0"/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953000"/>
            <a:ext cx="4724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EMAIL </a:t>
            </a:r>
            <a:r>
              <a:rPr lang="en-US" sz="240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75639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9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9: </a:t>
            </a:r>
            <a:r>
              <a:rPr lang="en-US"/>
              <a:t>Nhấn “</a:t>
            </a:r>
            <a:r>
              <a:rPr lang="en-US" b="1">
                <a:solidFill>
                  <a:srgbClr val="0000CC"/>
                </a:solidFill>
              </a:rPr>
              <a:t>Send</a:t>
            </a:r>
            <a:r>
              <a:rPr lang="en-US"/>
              <a:t>” để gửi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70F3D-F82B-43D7-A2C7-C9C64BA7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36" y="3962400"/>
            <a:ext cx="4701309" cy="2184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3C432D-E56F-4519-8BC5-64575E127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3" y="1623169"/>
            <a:ext cx="5895297" cy="31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52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D:\Poly\TAI LIEU CUA BAC\Anh sinh vien\Anh sinh vien\SV T9.2012\IMG_420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2700"/>
            <a:ext cx="91440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3200400"/>
            <a:ext cx="4648200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>
                <a:solidFill>
                  <a:srgbClr val="F16521"/>
                </a:solidFill>
              </a:rPr>
              <a:t>SINH VIÊN LÀM LAB 7 và ASSIGNMENT</a:t>
            </a:r>
          </a:p>
        </p:txBody>
      </p:sp>
    </p:spTree>
    <p:extLst>
      <p:ext uri="{BB962C8B-B14F-4D97-AF65-F5344CB8AC3E}">
        <p14:creationId xmlns:p14="http://schemas.microsoft.com/office/powerpoint/2010/main" val="84259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dirty="0"/>
          </a:p>
          <a:p>
            <a:pPr marL="0" indent="0" algn="ctr">
              <a:buFont typeface="Wingdings" pitchFamily="2" charset="2"/>
              <a:buNone/>
            </a:pPr>
            <a:endParaRPr dirty="0"/>
          </a:p>
          <a:p>
            <a:pPr marL="0" indent="0" algn="ctr">
              <a:buFont typeface="Wingdings" pitchFamily="2" charset="2"/>
              <a:buNone/>
            </a:pPr>
            <a:endParaRPr dirty="0"/>
          </a:p>
          <a:p>
            <a:pPr marL="0" indent="0" algn="ctr">
              <a:buFont typeface="Wingdings" pitchFamily="2" charset="2"/>
              <a:buNone/>
            </a:pPr>
            <a:r>
              <a:rPr sz="3200" b="1" dirty="0">
                <a:solidFill>
                  <a:srgbClr val="0070C0"/>
                </a:solidFill>
              </a:rPr>
              <a:t>XIN CẢM ƠN!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1BB16-515E-4910-BA77-55A06AA1E4E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95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1: </a:t>
            </a:r>
            <a:r>
              <a:rPr lang="en-US"/>
              <a:t>Đăng nhập vào MailChip sau khi tạo tài khoản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F6D47-E000-48AB-9708-95FBD779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1771727"/>
            <a:ext cx="7569200" cy="3314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40E22-ED24-4A7E-9DAA-81AAE886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604" y="2796262"/>
            <a:ext cx="3261591" cy="3278346"/>
          </a:xfrm>
          <a:prstGeom prst="rect">
            <a:avLst/>
          </a:prstGeom>
          <a:ln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13502835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2:</a:t>
            </a:r>
            <a:r>
              <a:rPr lang="en-US"/>
              <a:t> Nhấn “</a:t>
            </a:r>
            <a:r>
              <a:rPr lang="en-US" b="1">
                <a:solidFill>
                  <a:srgbClr val="0000CC"/>
                </a:solidFill>
              </a:rPr>
              <a:t>CREAT</a:t>
            </a:r>
            <a:r>
              <a:rPr lang="en-US"/>
              <a:t>” &gt;&gt; Mục “</a:t>
            </a:r>
            <a:r>
              <a:rPr lang="en-US" b="1">
                <a:solidFill>
                  <a:srgbClr val="0000CC"/>
                </a:solidFill>
              </a:rPr>
              <a:t>Email</a:t>
            </a:r>
            <a:r>
              <a:rPr lang="en-US"/>
              <a:t>”&gt;&gt; Chọn “</a:t>
            </a:r>
            <a:r>
              <a:rPr lang="en-US" b="1">
                <a:solidFill>
                  <a:srgbClr val="0000CC"/>
                </a:solidFill>
              </a:rPr>
              <a:t>Regular</a:t>
            </a:r>
            <a:r>
              <a:rPr lang="en-US"/>
              <a:t>”&gt;&gt; Nhập tên chiến dịch &gt;&gt; </a:t>
            </a:r>
            <a:r>
              <a:rPr lang="en-US" b="1">
                <a:solidFill>
                  <a:srgbClr val="0000CC"/>
                </a:solidFill>
              </a:rPr>
              <a:t>Begin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0B24C-B93C-4D08-98B5-37ABA86F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77450"/>
            <a:ext cx="7878618" cy="36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629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64FA63-8C52-4359-BA7B-BF9FDB15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7" y="1523809"/>
            <a:ext cx="8571345" cy="2018570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3: </a:t>
            </a:r>
            <a:r>
              <a:rPr lang="en-US"/>
              <a:t>Chọn Add Recipients để thêm ds các email &gt;&gt; Import Contacts &gt;&gt; chọn cách để đ</a:t>
            </a:r>
            <a:r>
              <a:rPr lang="vi-VN"/>
              <a:t>ư</a:t>
            </a:r>
            <a:r>
              <a:rPr lang="en-US"/>
              <a:t>a danh sách email lên.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C6E4-34C8-4E00-9924-E620F22A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096" y="3739204"/>
            <a:ext cx="3856904" cy="240444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11464A8-56AC-48E9-BDDA-3F62C9937309}"/>
              </a:ext>
            </a:extLst>
          </p:cNvPr>
          <p:cNvSpPr/>
          <p:nvPr/>
        </p:nvSpPr>
        <p:spPr>
          <a:xfrm rot="1165034">
            <a:off x="7429500" y="3525221"/>
            <a:ext cx="533400" cy="9851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02431-9773-4F08-887D-62A71EB2D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32" y="3773840"/>
            <a:ext cx="4664364" cy="2427203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3F35026F-1700-4450-88CE-9445C0CE1244}"/>
              </a:ext>
            </a:extLst>
          </p:cNvPr>
          <p:cNvSpPr/>
          <p:nvPr/>
        </p:nvSpPr>
        <p:spPr>
          <a:xfrm rot="5400000">
            <a:off x="4639396" y="4694746"/>
            <a:ext cx="533400" cy="9851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80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64FA63-8C52-4359-BA7B-BF9FDB15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7" y="1523809"/>
            <a:ext cx="8571345" cy="2018570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4: </a:t>
            </a:r>
            <a:r>
              <a:rPr lang="en-US"/>
              <a:t>Chọn “</a:t>
            </a:r>
            <a:r>
              <a:rPr lang="en-US" b="1">
                <a:solidFill>
                  <a:srgbClr val="0000CC"/>
                </a:solidFill>
              </a:rPr>
              <a:t>Add Recipients</a:t>
            </a:r>
            <a:r>
              <a:rPr lang="en-US"/>
              <a:t>” để thêm ds các email &gt;&gt; “</a:t>
            </a:r>
            <a:r>
              <a:rPr lang="en-US" b="1">
                <a:solidFill>
                  <a:srgbClr val="0000CC"/>
                </a:solidFill>
              </a:rPr>
              <a:t>Import Contacts</a:t>
            </a:r>
            <a:r>
              <a:rPr lang="en-US"/>
              <a:t>” &gt;&gt; Chọn cách để đ</a:t>
            </a:r>
            <a:r>
              <a:rPr lang="vi-VN"/>
              <a:t>ư</a:t>
            </a:r>
            <a:r>
              <a:rPr lang="en-US"/>
              <a:t>a danh sách email lên.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C6E4-34C8-4E00-9924-E620F22A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096" y="3739204"/>
            <a:ext cx="3856904" cy="240444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11464A8-56AC-48E9-BDDA-3F62C9937309}"/>
              </a:ext>
            </a:extLst>
          </p:cNvPr>
          <p:cNvSpPr/>
          <p:nvPr/>
        </p:nvSpPr>
        <p:spPr>
          <a:xfrm rot="1165034">
            <a:off x="7429500" y="3525221"/>
            <a:ext cx="533400" cy="9851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02431-9773-4F08-887D-62A71EB2D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32" y="3773840"/>
            <a:ext cx="4664364" cy="2427203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3F35026F-1700-4450-88CE-9445C0CE1244}"/>
              </a:ext>
            </a:extLst>
          </p:cNvPr>
          <p:cNvSpPr/>
          <p:nvPr/>
        </p:nvSpPr>
        <p:spPr>
          <a:xfrm rot="5400000">
            <a:off x="4639396" y="4694746"/>
            <a:ext cx="533400" cy="9851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56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BC79F-170D-4B1C-8231-7EADC93D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45" y="4261375"/>
            <a:ext cx="4167909" cy="2102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5C9-D043-4AB7-ACF9-52A9B786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623169"/>
            <a:ext cx="6022109" cy="2794814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9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5: </a:t>
            </a:r>
            <a:r>
              <a:rPr lang="en-US"/>
              <a:t>Nhập danh sách email vào hệ thống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1464A8-56AC-48E9-BDDA-3F62C9937309}"/>
              </a:ext>
            </a:extLst>
          </p:cNvPr>
          <p:cNvSpPr/>
          <p:nvPr/>
        </p:nvSpPr>
        <p:spPr>
          <a:xfrm rot="1165034">
            <a:off x="1262704" y="4344918"/>
            <a:ext cx="533400" cy="9851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66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9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6: </a:t>
            </a:r>
            <a:r>
              <a:rPr lang="en-US"/>
              <a:t>Trở lại giao diện thiết kế &gt;&gt; Chọn “</a:t>
            </a:r>
            <a:r>
              <a:rPr lang="en-US" b="1">
                <a:solidFill>
                  <a:srgbClr val="0000CC"/>
                </a:solidFill>
              </a:rPr>
              <a:t>Add Subject</a:t>
            </a:r>
            <a:r>
              <a:rPr lang="en-US"/>
              <a:t>” &gt;&gt; Thêm tiêu đề (</a:t>
            </a:r>
            <a:r>
              <a:rPr lang="en-US" b="1">
                <a:solidFill>
                  <a:srgbClr val="0000CC"/>
                </a:solidFill>
              </a:rPr>
              <a:t>Subject</a:t>
            </a:r>
            <a:r>
              <a:rPr lang="en-US"/>
              <a:t>) &gt;&gt; Thêm Mô tả s</a:t>
            </a:r>
            <a:r>
              <a:rPr lang="vi-VN"/>
              <a:t>ơ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ợc (</a:t>
            </a:r>
            <a:r>
              <a:rPr lang="en-US" b="1">
                <a:solidFill>
                  <a:srgbClr val="0000CC"/>
                </a:solidFill>
              </a:rPr>
              <a:t>Preview Text</a:t>
            </a:r>
            <a:r>
              <a:rPr lang="en-US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50025-0E68-4532-B546-5B08AE5E3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3" y="1981200"/>
            <a:ext cx="4886036" cy="248947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11464A8-56AC-48E9-BDDA-3F62C9937309}"/>
              </a:ext>
            </a:extLst>
          </p:cNvPr>
          <p:cNvSpPr/>
          <p:nvPr/>
        </p:nvSpPr>
        <p:spPr>
          <a:xfrm rot="18600315">
            <a:off x="4820989" y="3978076"/>
            <a:ext cx="533400" cy="9851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FDFF1-3863-4932-99D9-D9A0A2E08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89" y="4112112"/>
            <a:ext cx="3196011" cy="19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44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9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7: </a:t>
            </a:r>
            <a:r>
              <a:rPr lang="en-US"/>
              <a:t>Nhấn vào “</a:t>
            </a:r>
            <a:r>
              <a:rPr lang="en-US" b="1">
                <a:solidFill>
                  <a:srgbClr val="0000CC"/>
                </a:solidFill>
              </a:rPr>
              <a:t>Design Email</a:t>
            </a:r>
            <a:r>
              <a:rPr lang="en-US"/>
              <a:t>” &gt;&gt; Chọn “</a:t>
            </a:r>
            <a:r>
              <a:rPr lang="en-US" b="1">
                <a:solidFill>
                  <a:srgbClr val="0000CC"/>
                </a:solidFill>
              </a:rPr>
              <a:t>Classic</a:t>
            </a:r>
            <a:r>
              <a:rPr lang="en-US"/>
              <a:t>” nếu muốn tự tay thiết kế hoặc chọn “</a:t>
            </a:r>
            <a:r>
              <a:rPr lang="en-US" b="1">
                <a:solidFill>
                  <a:srgbClr val="0000CC"/>
                </a:solidFill>
              </a:rPr>
              <a:t>New Builder</a:t>
            </a:r>
            <a:r>
              <a:rPr lang="en-US"/>
              <a:t>” để thiết kế tự động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3AEE0-5288-456A-9F21-27E7112D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03829"/>
            <a:ext cx="6165681" cy="14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52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SỬ DỤNG MAILCHIMP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9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b="1"/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A3560A-07FE-4801-A141-D3472434D44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2C33-DB55-4CDF-8124-A4B436203474}"/>
              </a:ext>
            </a:extLst>
          </p:cNvPr>
          <p:cNvSpPr txBox="1"/>
          <p:nvPr/>
        </p:nvSpPr>
        <p:spPr>
          <a:xfrm>
            <a:off x="457200" y="1219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vi-VN" b="1"/>
              <a:t>Ư</a:t>
            </a:r>
            <a:r>
              <a:rPr lang="en-US" b="1"/>
              <a:t>ỚC 8: </a:t>
            </a:r>
            <a:r>
              <a:rPr lang="en-US"/>
              <a:t>Thiết kế email theo ý t</a:t>
            </a:r>
            <a:r>
              <a:rPr lang="vi-VN"/>
              <a:t>ư</a:t>
            </a:r>
            <a:r>
              <a:rPr lang="en-US"/>
              <a:t>ởng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50568-4005-4887-B1F3-24F2E479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4379"/>
            <a:ext cx="7772400" cy="35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75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o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PT Poly White">
  <a:themeElements>
    <a:clrScheme name="Custom 3">
      <a:dk1>
        <a:sysClr val="windowText" lastClr="000000"/>
      </a:dk1>
      <a:lt1>
        <a:sysClr val="window" lastClr="FFFFFF"/>
      </a:lt1>
      <a:dk2>
        <a:srgbClr val="F16521"/>
      </a:dk2>
      <a:lt2>
        <a:srgbClr val="50B946"/>
      </a:lt2>
      <a:accent1>
        <a:srgbClr val="0A52A0"/>
      </a:accent1>
      <a:accent2>
        <a:srgbClr val="F16521"/>
      </a:accent2>
      <a:accent3>
        <a:srgbClr val="50B946"/>
      </a:accent3>
      <a:accent4>
        <a:srgbClr val="0A52A0"/>
      </a:accent4>
      <a:accent5>
        <a:srgbClr val="000000"/>
      </a:accent5>
      <a:accent6>
        <a:srgbClr val="F9C1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PT Poly White">
  <a:themeElements>
    <a:clrScheme name="Custom 3">
      <a:dk1>
        <a:sysClr val="windowText" lastClr="000000"/>
      </a:dk1>
      <a:lt1>
        <a:sysClr val="window" lastClr="FFFFFF"/>
      </a:lt1>
      <a:dk2>
        <a:srgbClr val="F16521"/>
      </a:dk2>
      <a:lt2>
        <a:srgbClr val="50B946"/>
      </a:lt2>
      <a:accent1>
        <a:srgbClr val="0A52A0"/>
      </a:accent1>
      <a:accent2>
        <a:srgbClr val="F16521"/>
      </a:accent2>
      <a:accent3>
        <a:srgbClr val="50B946"/>
      </a:accent3>
      <a:accent4>
        <a:srgbClr val="0A52A0"/>
      </a:accent4>
      <a:accent5>
        <a:srgbClr val="000000"/>
      </a:accent5>
      <a:accent6>
        <a:srgbClr val="F9C1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F16521"/>
    </a:dk2>
    <a:lt2>
      <a:srgbClr val="50B946"/>
    </a:lt2>
    <a:accent1>
      <a:srgbClr val="0A52A0"/>
    </a:accent1>
    <a:accent2>
      <a:srgbClr val="F16521"/>
    </a:accent2>
    <a:accent3>
      <a:srgbClr val="50B946"/>
    </a:accent3>
    <a:accent4>
      <a:srgbClr val="0A52A0"/>
    </a:accent4>
    <a:accent5>
      <a:srgbClr val="000000"/>
    </a:accent5>
    <a:accent6>
      <a:srgbClr val="F9C1A6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306</Words>
  <Application>Microsoft Office PowerPoint</Application>
  <PresentationFormat>On-screen Show (4:3)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Roboto</vt:lpstr>
      <vt:lpstr>Roboto Lt</vt:lpstr>
      <vt:lpstr>Segoe UI</vt:lpstr>
      <vt:lpstr>Tahoma</vt:lpstr>
      <vt:lpstr>Wingdings</vt:lpstr>
      <vt:lpstr>Poly</vt:lpstr>
      <vt:lpstr>FPT Poly White</vt:lpstr>
      <vt:lpstr>1_FPT Poly White</vt:lpstr>
      <vt:lpstr>Marketing trên Internet</vt:lpstr>
      <vt:lpstr>HƯỚNG DẪN SỬ DỤNG MAILCHIMP</vt:lpstr>
      <vt:lpstr>HƯỚNG DẪN SỬ DỤNG MAILCHIMP</vt:lpstr>
      <vt:lpstr>HƯỚNG DẪN SỬ DỤNG MAILCHIMP</vt:lpstr>
      <vt:lpstr>HƯỚNG DẪN SỬ DỤNG MAILCHIMP</vt:lpstr>
      <vt:lpstr>HƯỚNG DẪN SỬ DỤNG MAILCHIMP</vt:lpstr>
      <vt:lpstr>HƯỚNG DẪN SỬ DỤNG MAILCHIMP</vt:lpstr>
      <vt:lpstr>HƯỚNG DẪN SỬ DỤNG MAILCHIMP</vt:lpstr>
      <vt:lpstr>HƯỚNG DẪN SỬ DỤNG MAILCHIMP</vt:lpstr>
      <vt:lpstr>HƯỚNG DẪN SỬ DỤNG MAILCHIMP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Microsoft Word</dc:title>
  <dc:creator>Nhung</dc:creator>
  <cp:lastModifiedBy>Nguyen Ngoc Thach (FE FPL TN)</cp:lastModifiedBy>
  <cp:revision>470</cp:revision>
  <dcterms:created xsi:type="dcterms:W3CDTF">2006-08-16T00:00:00Z</dcterms:created>
  <dcterms:modified xsi:type="dcterms:W3CDTF">2023-06-07T02:21:34Z</dcterms:modified>
</cp:coreProperties>
</file>