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7700DE-06BD-496F-9076-05CFE94375D4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vi-VN"/>
        </a:p>
      </dgm:t>
    </dgm:pt>
    <dgm:pt modelId="{2CD74FF0-58EA-4853-9667-F67EF27F9DE3}">
      <dgm:prSet phldrT="[Text]" custT="1"/>
      <dgm:spPr/>
      <dgm:t>
        <a:bodyPr/>
        <a:lstStyle/>
        <a:p>
          <a:pPr algn="ctr"/>
          <a:r>
            <a:rPr lang="en-US" sz="2000" dirty="0" smtClean="0">
              <a:solidFill>
                <a:schemeClr val="tx1"/>
              </a:solidFill>
            </a:rPr>
            <a:t>1</a:t>
          </a:r>
          <a:endParaRPr lang="vi-VN" sz="2000" dirty="0">
            <a:solidFill>
              <a:schemeClr val="tx1"/>
            </a:solidFill>
          </a:endParaRPr>
        </a:p>
      </dgm:t>
    </dgm:pt>
    <dgm:pt modelId="{210137F0-6CD6-4FEA-9B64-C6009D92EFC5}" type="parTrans" cxnId="{87EBF825-AEC8-4021-9D2D-32C50360EF11}">
      <dgm:prSet/>
      <dgm:spPr/>
      <dgm:t>
        <a:bodyPr/>
        <a:lstStyle/>
        <a:p>
          <a:endParaRPr lang="vi-VN"/>
        </a:p>
      </dgm:t>
    </dgm:pt>
    <dgm:pt modelId="{9A192718-4681-4F93-B4F7-647ADA728997}" type="sibTrans" cxnId="{87EBF825-AEC8-4021-9D2D-32C50360EF11}">
      <dgm:prSet/>
      <dgm:spPr/>
      <dgm:t>
        <a:bodyPr/>
        <a:lstStyle/>
        <a:p>
          <a:endParaRPr lang="vi-VN"/>
        </a:p>
      </dgm:t>
    </dgm:pt>
    <dgm:pt modelId="{74C31C94-89F0-41E4-8B1F-4D559DB389D9}">
      <dgm:prSet phldrT="[Text]" custT="1"/>
      <dgm:spPr/>
      <dgm:t>
        <a:bodyPr/>
        <a:lstStyle/>
        <a:p>
          <a:pPr algn="ctr"/>
          <a:r>
            <a:rPr lang="en-US" sz="2000" dirty="0" smtClean="0">
              <a:solidFill>
                <a:schemeClr val="tx1"/>
              </a:solidFill>
            </a:rPr>
            <a:t>2</a:t>
          </a:r>
          <a:endParaRPr lang="vi-VN" sz="2000" dirty="0">
            <a:solidFill>
              <a:schemeClr val="tx1"/>
            </a:solidFill>
          </a:endParaRPr>
        </a:p>
      </dgm:t>
    </dgm:pt>
    <dgm:pt modelId="{CD573044-996F-4A76-A9B0-58A6F03A7932}" type="parTrans" cxnId="{D8A42248-8A1F-4268-B225-7DCDC5AD8A8F}">
      <dgm:prSet/>
      <dgm:spPr/>
      <dgm:t>
        <a:bodyPr/>
        <a:lstStyle/>
        <a:p>
          <a:endParaRPr lang="vi-VN"/>
        </a:p>
      </dgm:t>
    </dgm:pt>
    <dgm:pt modelId="{678B6971-78D8-4159-A04F-F0DD9402A20B}" type="sibTrans" cxnId="{D8A42248-8A1F-4268-B225-7DCDC5AD8A8F}">
      <dgm:prSet/>
      <dgm:spPr/>
      <dgm:t>
        <a:bodyPr/>
        <a:lstStyle/>
        <a:p>
          <a:endParaRPr lang="vi-VN"/>
        </a:p>
      </dgm:t>
    </dgm:pt>
    <dgm:pt modelId="{21234F24-DBC2-4D90-BF94-26C05AB01B7E}">
      <dgm:prSet phldrT="[Text]" custT="1"/>
      <dgm:spPr/>
      <dgm:t>
        <a:bodyPr/>
        <a:lstStyle/>
        <a:p>
          <a:pPr algn="ctr"/>
          <a:r>
            <a:rPr lang="en-US" sz="2000" dirty="0" smtClean="0">
              <a:solidFill>
                <a:schemeClr val="tx1"/>
              </a:solidFill>
            </a:rPr>
            <a:t>3</a:t>
          </a:r>
          <a:endParaRPr lang="vi-VN" sz="2000" dirty="0">
            <a:solidFill>
              <a:schemeClr val="tx1"/>
            </a:solidFill>
          </a:endParaRPr>
        </a:p>
      </dgm:t>
    </dgm:pt>
    <dgm:pt modelId="{2E3FDA27-1768-407B-8746-CB191BC9BCAC}" type="parTrans" cxnId="{62B9FEFC-F7CE-4BED-B5C9-4074829780C4}">
      <dgm:prSet/>
      <dgm:spPr/>
      <dgm:t>
        <a:bodyPr/>
        <a:lstStyle/>
        <a:p>
          <a:endParaRPr lang="vi-VN"/>
        </a:p>
      </dgm:t>
    </dgm:pt>
    <dgm:pt modelId="{83E91472-D63F-4E64-A07C-9AD1E06BCE8E}" type="sibTrans" cxnId="{62B9FEFC-F7CE-4BED-B5C9-4074829780C4}">
      <dgm:prSet/>
      <dgm:spPr/>
      <dgm:t>
        <a:bodyPr/>
        <a:lstStyle/>
        <a:p>
          <a:endParaRPr lang="vi-VN"/>
        </a:p>
      </dgm:t>
    </dgm:pt>
    <dgm:pt modelId="{473762F2-B603-4D86-BDE1-E92C2FB675DA}">
      <dgm:prSet phldrT="[Text]" custT="1"/>
      <dgm:spPr/>
      <dgm:t>
        <a:bodyPr/>
        <a:lstStyle/>
        <a:p>
          <a:pPr algn="ctr"/>
          <a:r>
            <a:rPr lang="en-US" sz="2000" dirty="0" smtClean="0">
              <a:solidFill>
                <a:schemeClr val="tx1"/>
              </a:solidFill>
            </a:rPr>
            <a:t>6</a:t>
          </a:r>
          <a:endParaRPr lang="vi-VN" sz="2000" dirty="0">
            <a:solidFill>
              <a:schemeClr val="tx1"/>
            </a:solidFill>
          </a:endParaRPr>
        </a:p>
      </dgm:t>
    </dgm:pt>
    <dgm:pt modelId="{7C2E60FC-162C-440D-AB59-DDC03590572F}" type="parTrans" cxnId="{79541450-635A-4ADC-A803-8B307BC53FA3}">
      <dgm:prSet/>
      <dgm:spPr/>
      <dgm:t>
        <a:bodyPr/>
        <a:lstStyle/>
        <a:p>
          <a:endParaRPr lang="vi-VN"/>
        </a:p>
      </dgm:t>
    </dgm:pt>
    <dgm:pt modelId="{80587ABC-F600-404C-905F-0AAF6A70F806}" type="sibTrans" cxnId="{79541450-635A-4ADC-A803-8B307BC53FA3}">
      <dgm:prSet/>
      <dgm:spPr/>
      <dgm:t>
        <a:bodyPr/>
        <a:lstStyle/>
        <a:p>
          <a:endParaRPr lang="vi-VN"/>
        </a:p>
      </dgm:t>
    </dgm:pt>
    <dgm:pt modelId="{544A2459-8169-4579-B2AC-E9CC6D07B4C0}">
      <dgm:prSet phldrT="[Text]" custT="1"/>
      <dgm:spPr/>
      <dgm:t>
        <a:bodyPr/>
        <a:lstStyle/>
        <a:p>
          <a:pPr algn="ctr"/>
          <a:r>
            <a:rPr lang="en-US" sz="2000" dirty="0" smtClean="0">
              <a:solidFill>
                <a:schemeClr val="tx1"/>
              </a:solidFill>
            </a:rPr>
            <a:t>4</a:t>
          </a:r>
          <a:endParaRPr lang="vi-VN" sz="2000" dirty="0">
            <a:solidFill>
              <a:schemeClr val="tx1"/>
            </a:solidFill>
          </a:endParaRPr>
        </a:p>
      </dgm:t>
    </dgm:pt>
    <dgm:pt modelId="{CCCAB58F-ECEA-4C3D-9DA3-C8025B328B83}" type="parTrans" cxnId="{4E44E6E0-10AE-45FE-A857-1465F9500996}">
      <dgm:prSet/>
      <dgm:spPr/>
      <dgm:t>
        <a:bodyPr/>
        <a:lstStyle/>
        <a:p>
          <a:endParaRPr lang="vi-VN"/>
        </a:p>
      </dgm:t>
    </dgm:pt>
    <dgm:pt modelId="{DFAF662F-4061-42CA-B13E-3FCB410DCD32}" type="sibTrans" cxnId="{4E44E6E0-10AE-45FE-A857-1465F9500996}">
      <dgm:prSet/>
      <dgm:spPr/>
      <dgm:t>
        <a:bodyPr/>
        <a:lstStyle/>
        <a:p>
          <a:endParaRPr lang="vi-VN"/>
        </a:p>
      </dgm:t>
    </dgm:pt>
    <dgm:pt modelId="{FEFCA2C5-CA36-4F8C-9215-5A07027D83CC}">
      <dgm:prSet phldrT="[Text]" custT="1"/>
      <dgm:spPr/>
      <dgm:t>
        <a:bodyPr/>
        <a:lstStyle/>
        <a:p>
          <a:pPr algn="ctr"/>
          <a:r>
            <a:rPr lang="en-US" sz="2000" dirty="0" smtClean="0">
              <a:solidFill>
                <a:schemeClr val="tx1"/>
              </a:solidFill>
            </a:rPr>
            <a:t>5</a:t>
          </a:r>
          <a:endParaRPr lang="vi-VN" sz="2000" dirty="0">
            <a:solidFill>
              <a:schemeClr val="tx1"/>
            </a:solidFill>
          </a:endParaRPr>
        </a:p>
      </dgm:t>
    </dgm:pt>
    <dgm:pt modelId="{38663A43-D737-4F37-9ACF-5F0020B4CF06}" type="parTrans" cxnId="{D307F609-1ADC-4291-9898-4049A9F52A6E}">
      <dgm:prSet/>
      <dgm:spPr/>
      <dgm:t>
        <a:bodyPr/>
        <a:lstStyle/>
        <a:p>
          <a:endParaRPr lang="vi-VN"/>
        </a:p>
      </dgm:t>
    </dgm:pt>
    <dgm:pt modelId="{EA79F5E5-0E86-4865-940A-27E7D13F864D}" type="sibTrans" cxnId="{D307F609-1ADC-4291-9898-4049A9F52A6E}">
      <dgm:prSet/>
      <dgm:spPr/>
      <dgm:t>
        <a:bodyPr/>
        <a:lstStyle/>
        <a:p>
          <a:endParaRPr lang="vi-VN"/>
        </a:p>
      </dgm:t>
    </dgm:pt>
    <dgm:pt modelId="{D5D64812-EC25-42C3-AEDD-6C77872E4927}">
      <dgm:prSet/>
      <dgm:spPr/>
      <dgm:t>
        <a:bodyPr/>
        <a:lstStyle/>
        <a:p>
          <a:r>
            <a:rPr lang="en-US" dirty="0" err="1" smtClean="0"/>
            <a:t>TextBox</a:t>
          </a:r>
          <a:r>
            <a:rPr lang="en-US" dirty="0" smtClean="0"/>
            <a:t> </a:t>
          </a:r>
          <a:r>
            <a:rPr lang="en-US" dirty="0" err="1" smtClean="0"/>
            <a:t>để</a:t>
          </a:r>
          <a:r>
            <a:rPr lang="en-US" dirty="0" smtClean="0"/>
            <a:t> </a:t>
          </a:r>
          <a:r>
            <a:rPr lang="en-US" dirty="0" err="1" smtClean="0"/>
            <a:t>nhập</a:t>
          </a:r>
          <a:r>
            <a:rPr lang="en-US" dirty="0" smtClean="0"/>
            <a:t> tin </a:t>
          </a:r>
          <a:r>
            <a:rPr lang="en-US" dirty="0" err="1" smtClean="0"/>
            <a:t>nhắn</a:t>
          </a:r>
          <a:r>
            <a:rPr lang="en-US" dirty="0" smtClean="0"/>
            <a:t> </a:t>
          </a:r>
          <a:r>
            <a:rPr lang="en-US" dirty="0" err="1" smtClean="0"/>
            <a:t>vào</a:t>
          </a:r>
          <a:r>
            <a:rPr lang="en-US" dirty="0" smtClean="0"/>
            <a:t>.</a:t>
          </a:r>
          <a:endParaRPr lang="vi-VN" dirty="0"/>
        </a:p>
      </dgm:t>
    </dgm:pt>
    <dgm:pt modelId="{81196D76-D6DE-400E-A34C-1018F2108651}" type="parTrans" cxnId="{DF43DFCE-27F2-4D9A-9844-1F747BA446B8}">
      <dgm:prSet/>
      <dgm:spPr/>
      <dgm:t>
        <a:bodyPr/>
        <a:lstStyle/>
        <a:p>
          <a:endParaRPr lang="vi-VN"/>
        </a:p>
      </dgm:t>
    </dgm:pt>
    <dgm:pt modelId="{FE5E05FB-505B-45D9-8DA4-A21BFED482FD}" type="sibTrans" cxnId="{DF43DFCE-27F2-4D9A-9844-1F747BA446B8}">
      <dgm:prSet/>
      <dgm:spPr/>
      <dgm:t>
        <a:bodyPr/>
        <a:lstStyle/>
        <a:p>
          <a:endParaRPr lang="vi-VN"/>
        </a:p>
      </dgm:t>
    </dgm:pt>
    <dgm:pt modelId="{F15E73E2-95A9-40BD-83BD-A208042557DD}">
      <dgm:prSet/>
      <dgm:spPr/>
      <dgm:t>
        <a:bodyPr/>
        <a:lstStyle/>
        <a:p>
          <a:r>
            <a:rPr lang="en-US" dirty="0" err="1" smtClean="0"/>
            <a:t>TextBox</a:t>
          </a:r>
          <a:r>
            <a:rPr lang="en-US" dirty="0" smtClean="0"/>
            <a:t> </a:t>
          </a:r>
          <a:r>
            <a:rPr lang="en-US" dirty="0" err="1" smtClean="0"/>
            <a:t>hiển</a:t>
          </a:r>
          <a:r>
            <a:rPr lang="en-US" dirty="0" smtClean="0"/>
            <a:t> </a:t>
          </a:r>
          <a:r>
            <a:rPr lang="en-US" dirty="0" err="1" smtClean="0"/>
            <a:t>thị</a:t>
          </a:r>
          <a:r>
            <a:rPr lang="en-US" dirty="0" smtClean="0"/>
            <a:t> </a:t>
          </a:r>
          <a:r>
            <a:rPr lang="en-US" dirty="0" err="1" smtClean="0"/>
            <a:t>lên</a:t>
          </a:r>
          <a:r>
            <a:rPr lang="en-US" dirty="0" smtClean="0"/>
            <a:t> </a:t>
          </a:r>
          <a:r>
            <a:rPr lang="en-US" dirty="0" err="1" smtClean="0"/>
            <a:t>đoạn</a:t>
          </a:r>
          <a:r>
            <a:rPr lang="en-US" dirty="0" smtClean="0"/>
            <a:t> tin </a:t>
          </a:r>
          <a:r>
            <a:rPr lang="en-US" dirty="0" err="1" smtClean="0"/>
            <a:t>nhắn</a:t>
          </a:r>
          <a:r>
            <a:rPr lang="en-US" dirty="0" smtClean="0"/>
            <a:t> </a:t>
          </a:r>
          <a:r>
            <a:rPr lang="en-US" dirty="0" err="1" smtClean="0"/>
            <a:t>đã</a:t>
          </a:r>
          <a:r>
            <a:rPr lang="en-US" dirty="0" smtClean="0"/>
            <a:t> </a:t>
          </a:r>
          <a:r>
            <a:rPr lang="en-US" dirty="0" err="1" smtClean="0"/>
            <a:t>được</a:t>
          </a:r>
          <a:r>
            <a:rPr lang="en-US" dirty="0" smtClean="0"/>
            <a:t> </a:t>
          </a:r>
          <a:r>
            <a:rPr lang="en-US" dirty="0" err="1" smtClean="0"/>
            <a:t>mã</a:t>
          </a:r>
          <a:r>
            <a:rPr lang="en-US" dirty="0" smtClean="0"/>
            <a:t> </a:t>
          </a:r>
          <a:r>
            <a:rPr lang="en-US" dirty="0" err="1" smtClean="0"/>
            <a:t>hóa</a:t>
          </a:r>
          <a:r>
            <a:rPr lang="en-US" dirty="0" smtClean="0"/>
            <a:t> AES.</a:t>
          </a:r>
          <a:endParaRPr lang="vi-VN" dirty="0"/>
        </a:p>
      </dgm:t>
    </dgm:pt>
    <dgm:pt modelId="{B56B9588-A1BE-43E7-AA1F-B9589A4F9A4E}" type="parTrans" cxnId="{AF39883A-A84A-44E9-A149-25DA210E71E7}">
      <dgm:prSet/>
      <dgm:spPr/>
      <dgm:t>
        <a:bodyPr/>
        <a:lstStyle/>
        <a:p>
          <a:endParaRPr lang="vi-VN"/>
        </a:p>
      </dgm:t>
    </dgm:pt>
    <dgm:pt modelId="{62B9AB06-C4F0-4FFA-8F03-B0C825C69C2F}" type="sibTrans" cxnId="{AF39883A-A84A-44E9-A149-25DA210E71E7}">
      <dgm:prSet/>
      <dgm:spPr/>
      <dgm:t>
        <a:bodyPr/>
        <a:lstStyle/>
        <a:p>
          <a:endParaRPr lang="vi-VN"/>
        </a:p>
      </dgm:t>
    </dgm:pt>
    <dgm:pt modelId="{56BEAE14-F239-49E2-8A25-79AAD24F0616}">
      <dgm:prSet/>
      <dgm:spPr/>
      <dgm:t>
        <a:bodyPr/>
        <a:lstStyle/>
        <a:p>
          <a:r>
            <a:rPr lang="en-US" dirty="0" err="1" smtClean="0"/>
            <a:t>TextBox</a:t>
          </a:r>
          <a:r>
            <a:rPr lang="en-US" dirty="0" smtClean="0"/>
            <a:t> </a:t>
          </a:r>
          <a:r>
            <a:rPr lang="en-US" dirty="0" err="1" smtClean="0"/>
            <a:t>để</a:t>
          </a:r>
          <a:r>
            <a:rPr lang="en-US" dirty="0" smtClean="0"/>
            <a:t> </a:t>
          </a:r>
          <a:r>
            <a:rPr lang="en-US" dirty="0" err="1" smtClean="0"/>
            <a:t>hiện</a:t>
          </a:r>
          <a:r>
            <a:rPr lang="en-US" dirty="0" smtClean="0"/>
            <a:t> </a:t>
          </a:r>
          <a:r>
            <a:rPr lang="en-US" dirty="0" err="1" smtClean="0"/>
            <a:t>thị</a:t>
          </a:r>
          <a:r>
            <a:rPr lang="en-US" dirty="0" smtClean="0"/>
            <a:t> key.</a:t>
          </a:r>
          <a:endParaRPr lang="vi-VN" dirty="0"/>
        </a:p>
      </dgm:t>
    </dgm:pt>
    <dgm:pt modelId="{629C73FA-B9FD-415D-A07E-04DED3B1A5AD}" type="parTrans" cxnId="{F75F21FE-4C6F-4906-87D2-697CED3BE64E}">
      <dgm:prSet/>
      <dgm:spPr/>
      <dgm:t>
        <a:bodyPr/>
        <a:lstStyle/>
        <a:p>
          <a:endParaRPr lang="vi-VN"/>
        </a:p>
      </dgm:t>
    </dgm:pt>
    <dgm:pt modelId="{7778AED2-1FB1-43D3-BF14-3E4A9FCBF11B}" type="sibTrans" cxnId="{F75F21FE-4C6F-4906-87D2-697CED3BE64E}">
      <dgm:prSet/>
      <dgm:spPr/>
      <dgm:t>
        <a:bodyPr/>
        <a:lstStyle/>
        <a:p>
          <a:endParaRPr lang="vi-VN"/>
        </a:p>
      </dgm:t>
    </dgm:pt>
    <dgm:pt modelId="{A1D37E58-192F-4761-8DB5-4DDBB5758CDE}">
      <dgm:prSet/>
      <dgm:spPr/>
      <dgm:t>
        <a:bodyPr/>
        <a:lstStyle/>
        <a:p>
          <a:r>
            <a:rPr lang="en-US" dirty="0" err="1" smtClean="0"/>
            <a:t>RichTextBox</a:t>
          </a:r>
          <a:r>
            <a:rPr lang="en-US" dirty="0" smtClean="0"/>
            <a:t> </a:t>
          </a:r>
          <a:r>
            <a:rPr lang="en-US" dirty="0" err="1" smtClean="0"/>
            <a:t>hiển</a:t>
          </a:r>
          <a:r>
            <a:rPr lang="en-US" dirty="0" smtClean="0"/>
            <a:t> </a:t>
          </a:r>
          <a:r>
            <a:rPr lang="en-US" dirty="0" err="1" smtClean="0"/>
            <a:t>thị</a:t>
          </a:r>
          <a:r>
            <a:rPr lang="en-US" dirty="0" smtClean="0"/>
            <a:t> </a:t>
          </a:r>
          <a:r>
            <a:rPr lang="en-US" dirty="0" err="1" smtClean="0"/>
            <a:t>toàn</a:t>
          </a:r>
          <a:r>
            <a:rPr lang="en-US" dirty="0" smtClean="0"/>
            <a:t> </a:t>
          </a:r>
          <a:r>
            <a:rPr lang="en-US" dirty="0" err="1" smtClean="0"/>
            <a:t>bộ</a:t>
          </a:r>
          <a:r>
            <a:rPr lang="en-US" dirty="0" smtClean="0"/>
            <a:t> </a:t>
          </a:r>
          <a:r>
            <a:rPr lang="en-US" dirty="0" err="1" smtClean="0"/>
            <a:t>nội</a:t>
          </a:r>
          <a:r>
            <a:rPr lang="en-US" dirty="0" smtClean="0"/>
            <a:t> dung tin </a:t>
          </a:r>
          <a:r>
            <a:rPr lang="en-US" dirty="0" err="1" smtClean="0"/>
            <a:t>nhắn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Server </a:t>
          </a:r>
          <a:r>
            <a:rPr lang="en-US" dirty="0" err="1" smtClean="0"/>
            <a:t>và</a:t>
          </a:r>
          <a:r>
            <a:rPr lang="en-US" dirty="0" smtClean="0"/>
            <a:t> Client.</a:t>
          </a:r>
          <a:endParaRPr lang="vi-VN" dirty="0"/>
        </a:p>
      </dgm:t>
    </dgm:pt>
    <dgm:pt modelId="{652620DA-5549-499C-A138-794ECCE3A90D}" type="parTrans" cxnId="{D493FA9D-EB33-4750-8327-1EDF98316B07}">
      <dgm:prSet/>
      <dgm:spPr/>
      <dgm:t>
        <a:bodyPr/>
        <a:lstStyle/>
        <a:p>
          <a:endParaRPr lang="vi-VN"/>
        </a:p>
      </dgm:t>
    </dgm:pt>
    <dgm:pt modelId="{BF4591C6-49F2-441C-A69D-69717CAA1AA6}" type="sibTrans" cxnId="{D493FA9D-EB33-4750-8327-1EDF98316B07}">
      <dgm:prSet/>
      <dgm:spPr/>
      <dgm:t>
        <a:bodyPr/>
        <a:lstStyle/>
        <a:p>
          <a:endParaRPr lang="vi-VN"/>
        </a:p>
      </dgm:t>
    </dgm:pt>
    <dgm:pt modelId="{F49D8E85-406B-44CC-B2C8-59922001EDBA}">
      <dgm:prSet/>
      <dgm:spPr/>
      <dgm:t>
        <a:bodyPr/>
        <a:lstStyle/>
        <a:p>
          <a:r>
            <a:rPr lang="en-US" dirty="0" err="1" smtClean="0"/>
            <a:t>Thực</a:t>
          </a:r>
          <a:r>
            <a:rPr lang="en-US" dirty="0" smtClean="0"/>
            <a:t> </a:t>
          </a:r>
          <a:r>
            <a:rPr lang="en-US" dirty="0" err="1" smtClean="0"/>
            <a:t>hiện</a:t>
          </a:r>
          <a:r>
            <a:rPr lang="en-US" dirty="0" smtClean="0"/>
            <a:t> </a:t>
          </a:r>
          <a:r>
            <a:rPr lang="en-US" dirty="0" err="1" smtClean="0"/>
            <a:t>gửi</a:t>
          </a:r>
          <a:r>
            <a:rPr lang="en-US" dirty="0" smtClean="0"/>
            <a:t> tin </a:t>
          </a:r>
          <a:r>
            <a:rPr lang="en-US" dirty="0" err="1" smtClean="0"/>
            <a:t>nhắn</a:t>
          </a:r>
          <a:r>
            <a:rPr lang="en-US" dirty="0" smtClean="0"/>
            <a:t> sang </a:t>
          </a:r>
          <a:r>
            <a:rPr lang="en-US" dirty="0" err="1" smtClean="0"/>
            <a:t>máy</a:t>
          </a:r>
          <a:r>
            <a:rPr lang="en-US" dirty="0" smtClean="0"/>
            <a:t> client.</a:t>
          </a:r>
          <a:endParaRPr lang="vi-VN" dirty="0"/>
        </a:p>
      </dgm:t>
    </dgm:pt>
    <dgm:pt modelId="{70D80500-E6B2-4CE1-8337-46372742CFF3}" type="parTrans" cxnId="{0C75D36D-C65C-4250-BFD4-C6A7F9A75EC3}">
      <dgm:prSet/>
      <dgm:spPr/>
      <dgm:t>
        <a:bodyPr/>
        <a:lstStyle/>
        <a:p>
          <a:endParaRPr lang="vi-VN"/>
        </a:p>
      </dgm:t>
    </dgm:pt>
    <dgm:pt modelId="{B6E7E79E-7140-4BE9-A181-F753A284F5CE}" type="sibTrans" cxnId="{0C75D36D-C65C-4250-BFD4-C6A7F9A75EC3}">
      <dgm:prSet/>
      <dgm:spPr/>
      <dgm:t>
        <a:bodyPr/>
        <a:lstStyle/>
        <a:p>
          <a:endParaRPr lang="vi-VN"/>
        </a:p>
      </dgm:t>
    </dgm:pt>
    <dgm:pt modelId="{23CBC8BD-44C4-48F2-BAC1-F313E72D10FA}">
      <dgm:prSet/>
      <dgm:spPr/>
      <dgm:t>
        <a:bodyPr/>
        <a:lstStyle/>
        <a:p>
          <a:r>
            <a:rPr lang="en-US" dirty="0" err="1" smtClean="0"/>
            <a:t>Thực</a:t>
          </a:r>
          <a:r>
            <a:rPr lang="en-US" dirty="0" smtClean="0"/>
            <a:t> </a:t>
          </a:r>
          <a:r>
            <a:rPr lang="en-US" dirty="0" err="1" smtClean="0"/>
            <a:t>hiện</a:t>
          </a:r>
          <a:r>
            <a:rPr lang="en-US" dirty="0" smtClean="0"/>
            <a:t> </a:t>
          </a:r>
          <a:r>
            <a:rPr lang="en-US" dirty="0" err="1" smtClean="0"/>
            <a:t>gởi</a:t>
          </a:r>
          <a:r>
            <a:rPr lang="en-US" dirty="0" smtClean="0"/>
            <a:t> tin </a:t>
          </a:r>
          <a:r>
            <a:rPr lang="en-US" dirty="0" err="1" smtClean="0"/>
            <a:t>nhắn</a:t>
          </a:r>
          <a:r>
            <a:rPr lang="en-US" dirty="0" smtClean="0"/>
            <a:t> sang </a:t>
          </a:r>
          <a:r>
            <a:rPr lang="en-US" dirty="0" err="1" smtClean="0"/>
            <a:t>máy</a:t>
          </a:r>
          <a:r>
            <a:rPr lang="en-US" dirty="0" smtClean="0"/>
            <a:t> client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sự</a:t>
          </a:r>
          <a:r>
            <a:rPr lang="en-US" dirty="0" smtClean="0"/>
            <a:t> </a:t>
          </a:r>
          <a:r>
            <a:rPr lang="en-US" dirty="0" err="1" smtClean="0"/>
            <a:t>thay</a:t>
          </a:r>
          <a:r>
            <a:rPr lang="en-US" dirty="0" smtClean="0"/>
            <a:t> </a:t>
          </a:r>
          <a:r>
            <a:rPr lang="en-US" dirty="0" err="1" smtClean="0"/>
            <a:t>đổi</a:t>
          </a:r>
          <a:r>
            <a:rPr lang="en-US" dirty="0" smtClean="0"/>
            <a:t> ở </a:t>
          </a:r>
          <a:r>
            <a:rPr lang="en-US" dirty="0" err="1" smtClean="0"/>
            <a:t>đoạn</a:t>
          </a:r>
          <a:r>
            <a:rPr lang="en-US" dirty="0" smtClean="0"/>
            <a:t> tin </a:t>
          </a:r>
          <a:r>
            <a:rPr lang="en-US" dirty="0" err="1" smtClean="0"/>
            <a:t>nhắn</a:t>
          </a:r>
          <a:r>
            <a:rPr lang="en-US" dirty="0" smtClean="0"/>
            <a:t> </a:t>
          </a:r>
          <a:r>
            <a:rPr lang="en-US" dirty="0" err="1" smtClean="0"/>
            <a:t>được</a:t>
          </a:r>
          <a:r>
            <a:rPr lang="en-US" dirty="0" smtClean="0"/>
            <a:t> </a:t>
          </a:r>
          <a:r>
            <a:rPr lang="en-US" dirty="0" err="1" smtClean="0"/>
            <a:t>gởi</a:t>
          </a:r>
          <a:r>
            <a:rPr lang="en-US" dirty="0" smtClean="0"/>
            <a:t> </a:t>
          </a:r>
          <a:r>
            <a:rPr lang="en-US" dirty="0" err="1" smtClean="0"/>
            <a:t>đi</a:t>
          </a:r>
          <a:r>
            <a:rPr lang="en-US" dirty="0" smtClean="0"/>
            <a:t>.</a:t>
          </a:r>
          <a:endParaRPr lang="vi-VN" dirty="0"/>
        </a:p>
      </dgm:t>
    </dgm:pt>
    <dgm:pt modelId="{F2346880-CA86-4F39-A3F5-D3E8B2FBD20A}" type="parTrans" cxnId="{F62A50D9-A65C-4B06-B7C4-25B11A287009}">
      <dgm:prSet/>
      <dgm:spPr/>
      <dgm:t>
        <a:bodyPr/>
        <a:lstStyle/>
        <a:p>
          <a:endParaRPr lang="vi-VN"/>
        </a:p>
      </dgm:t>
    </dgm:pt>
    <dgm:pt modelId="{58507294-441B-42DA-9089-F7CA6B53CF3A}" type="sibTrans" cxnId="{F62A50D9-A65C-4B06-B7C4-25B11A287009}">
      <dgm:prSet/>
      <dgm:spPr/>
      <dgm:t>
        <a:bodyPr/>
        <a:lstStyle/>
        <a:p>
          <a:endParaRPr lang="vi-VN"/>
        </a:p>
      </dgm:t>
    </dgm:pt>
    <dgm:pt modelId="{16DD5C4B-537D-4910-AA7D-B725D535DC73}" type="pres">
      <dgm:prSet presAssocID="{047700DE-06BD-496F-9076-05CFE94375D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1476CF-3A9C-45FF-BE63-40294821E2BC}" type="pres">
      <dgm:prSet presAssocID="{2CD74FF0-58EA-4853-9667-F67EF27F9DE3}" presName="parentLin" presStyleCnt="0"/>
      <dgm:spPr/>
    </dgm:pt>
    <dgm:pt modelId="{F4E02E24-6CA1-4310-9439-CE0D0493BA68}" type="pres">
      <dgm:prSet presAssocID="{2CD74FF0-58EA-4853-9667-F67EF27F9DE3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EEAA336D-1AD1-4760-8A8C-AC00CADF834B}" type="pres">
      <dgm:prSet presAssocID="{2CD74FF0-58EA-4853-9667-F67EF27F9DE3}" presName="parentText" presStyleLbl="node1" presStyleIdx="0" presStyleCnt="6" custScaleX="197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E3231-CF46-4CE4-A59A-C1ECED21B3F9}" type="pres">
      <dgm:prSet presAssocID="{2CD74FF0-58EA-4853-9667-F67EF27F9DE3}" presName="negativeSpace" presStyleCnt="0"/>
      <dgm:spPr/>
    </dgm:pt>
    <dgm:pt modelId="{FD44F171-C3AB-44BD-9A9F-43BF8D132073}" type="pres">
      <dgm:prSet presAssocID="{2CD74FF0-58EA-4853-9667-F67EF27F9DE3}" presName="childText" presStyleLbl="conFgAcc1" presStyleIdx="0" presStyleCnt="6" custLinFactNeighborX="129" custLinFactNeighborY="1149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4660ABD-4CFD-41A6-ACB1-18315C5A0454}" type="pres">
      <dgm:prSet presAssocID="{9A192718-4681-4F93-B4F7-647ADA728997}" presName="spaceBetweenRectangles" presStyleCnt="0"/>
      <dgm:spPr/>
    </dgm:pt>
    <dgm:pt modelId="{ADAC43D6-E483-4DFB-8081-069ED4E1205B}" type="pres">
      <dgm:prSet presAssocID="{74C31C94-89F0-41E4-8B1F-4D559DB389D9}" presName="parentLin" presStyleCnt="0"/>
      <dgm:spPr/>
    </dgm:pt>
    <dgm:pt modelId="{1C57E3EE-F7C3-49DB-B64B-6CADF1734571}" type="pres">
      <dgm:prSet presAssocID="{74C31C94-89F0-41E4-8B1F-4D559DB389D9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18E46C01-EDA5-49E6-B098-E970BA22D3E2}" type="pres">
      <dgm:prSet presAssocID="{74C31C94-89F0-41E4-8B1F-4D559DB389D9}" presName="parentText" presStyleLbl="node1" presStyleIdx="1" presStyleCnt="6" custScaleX="197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DAA6EE-122D-4767-A764-CDFDCBD17C0C}" type="pres">
      <dgm:prSet presAssocID="{74C31C94-89F0-41E4-8B1F-4D559DB389D9}" presName="negativeSpace" presStyleCnt="0"/>
      <dgm:spPr/>
    </dgm:pt>
    <dgm:pt modelId="{E0D8EC34-9543-4264-A214-A8F3A6D66CEE}" type="pres">
      <dgm:prSet presAssocID="{74C31C94-89F0-41E4-8B1F-4D559DB389D9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2DA9D3C-A4F7-43C5-B837-DEB14D7966AD}" type="pres">
      <dgm:prSet presAssocID="{678B6971-78D8-4159-A04F-F0DD9402A20B}" presName="spaceBetweenRectangles" presStyleCnt="0"/>
      <dgm:spPr/>
    </dgm:pt>
    <dgm:pt modelId="{C193C20D-4CF6-4F1F-9DF4-CAB643291B67}" type="pres">
      <dgm:prSet presAssocID="{21234F24-DBC2-4D90-BF94-26C05AB01B7E}" presName="parentLin" presStyleCnt="0"/>
      <dgm:spPr/>
    </dgm:pt>
    <dgm:pt modelId="{D24F44EC-728F-476A-917A-ED6FEEAC3C6A}" type="pres">
      <dgm:prSet presAssocID="{21234F24-DBC2-4D90-BF94-26C05AB01B7E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9A5682DE-8189-4AA0-B89F-854BCA4F3B37}" type="pres">
      <dgm:prSet presAssocID="{21234F24-DBC2-4D90-BF94-26C05AB01B7E}" presName="parentText" presStyleLbl="node1" presStyleIdx="2" presStyleCnt="6" custScaleX="197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532209-EB09-467A-99C8-6108FA5FEB25}" type="pres">
      <dgm:prSet presAssocID="{21234F24-DBC2-4D90-BF94-26C05AB01B7E}" presName="negativeSpace" presStyleCnt="0"/>
      <dgm:spPr/>
    </dgm:pt>
    <dgm:pt modelId="{C56E7028-B632-4107-9BB0-5D3053617EB0}" type="pres">
      <dgm:prSet presAssocID="{21234F24-DBC2-4D90-BF94-26C05AB01B7E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936F89C-09F6-471C-BED3-2DC1E19E79DE}" type="pres">
      <dgm:prSet presAssocID="{83E91472-D63F-4E64-A07C-9AD1E06BCE8E}" presName="spaceBetweenRectangles" presStyleCnt="0"/>
      <dgm:spPr/>
    </dgm:pt>
    <dgm:pt modelId="{087B3A96-CE65-4E2C-8A3B-16147267B8D7}" type="pres">
      <dgm:prSet presAssocID="{544A2459-8169-4579-B2AC-E9CC6D07B4C0}" presName="parentLin" presStyleCnt="0"/>
      <dgm:spPr/>
    </dgm:pt>
    <dgm:pt modelId="{93436B2C-E740-4040-90B4-B3FD606BFB48}" type="pres">
      <dgm:prSet presAssocID="{544A2459-8169-4579-B2AC-E9CC6D07B4C0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D3E8E248-74D5-41C1-94CA-C9F7D135DA22}" type="pres">
      <dgm:prSet presAssocID="{544A2459-8169-4579-B2AC-E9CC6D07B4C0}" presName="parentText" presStyleLbl="node1" presStyleIdx="3" presStyleCnt="6" custScaleX="197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51FF51-2D81-47E6-95BD-1AE93D048813}" type="pres">
      <dgm:prSet presAssocID="{544A2459-8169-4579-B2AC-E9CC6D07B4C0}" presName="negativeSpace" presStyleCnt="0"/>
      <dgm:spPr/>
    </dgm:pt>
    <dgm:pt modelId="{77710632-F301-4768-94A4-D6C3F7057968}" type="pres">
      <dgm:prSet presAssocID="{544A2459-8169-4579-B2AC-E9CC6D07B4C0}" presName="childText" presStyleLbl="conFgAcc1" presStyleIdx="3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8565C14-942D-4893-BF8B-A4F0996DE3A1}" type="pres">
      <dgm:prSet presAssocID="{DFAF662F-4061-42CA-B13E-3FCB410DCD32}" presName="spaceBetweenRectangles" presStyleCnt="0"/>
      <dgm:spPr/>
    </dgm:pt>
    <dgm:pt modelId="{D72B151C-A062-4E22-866A-F146F0109800}" type="pres">
      <dgm:prSet presAssocID="{FEFCA2C5-CA36-4F8C-9215-5A07027D83CC}" presName="parentLin" presStyleCnt="0"/>
      <dgm:spPr/>
    </dgm:pt>
    <dgm:pt modelId="{4506626B-6C2C-42B9-B519-3B5BFF8BA2C5}" type="pres">
      <dgm:prSet presAssocID="{FEFCA2C5-CA36-4F8C-9215-5A07027D83CC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E522D161-35B8-4136-9BF5-D20CE15D5E7C}" type="pres">
      <dgm:prSet presAssocID="{FEFCA2C5-CA36-4F8C-9215-5A07027D83CC}" presName="parentText" presStyleLbl="node1" presStyleIdx="4" presStyleCnt="6" custScaleX="197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FA434D-C89F-4F37-92F1-71E296769652}" type="pres">
      <dgm:prSet presAssocID="{FEFCA2C5-CA36-4F8C-9215-5A07027D83CC}" presName="negativeSpace" presStyleCnt="0"/>
      <dgm:spPr/>
    </dgm:pt>
    <dgm:pt modelId="{B7FB9765-6076-4DD0-81A1-333ABC22B10D}" type="pres">
      <dgm:prSet presAssocID="{FEFCA2C5-CA36-4F8C-9215-5A07027D83CC}" presName="childText" presStyleLbl="conFgAcc1" presStyleIdx="4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63758FC-F97F-47E9-8461-2EE63180FEF9}" type="pres">
      <dgm:prSet presAssocID="{EA79F5E5-0E86-4865-940A-27E7D13F864D}" presName="spaceBetweenRectangles" presStyleCnt="0"/>
      <dgm:spPr/>
    </dgm:pt>
    <dgm:pt modelId="{C116244F-42C0-4A57-A347-CC860F6E7838}" type="pres">
      <dgm:prSet presAssocID="{473762F2-B603-4D86-BDE1-E92C2FB675DA}" presName="parentLin" presStyleCnt="0"/>
      <dgm:spPr/>
    </dgm:pt>
    <dgm:pt modelId="{51951C6B-619E-4E2A-9AFE-4982ECCC9497}" type="pres">
      <dgm:prSet presAssocID="{473762F2-B603-4D86-BDE1-E92C2FB675DA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ABD7D788-19DE-4B8C-979F-DD9027628067}" type="pres">
      <dgm:prSet presAssocID="{473762F2-B603-4D86-BDE1-E92C2FB675DA}" presName="parentText" presStyleLbl="node1" presStyleIdx="5" presStyleCnt="6" custScaleX="197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AEEBA0-DE22-4B8E-B5BC-B88C315DB7F0}" type="pres">
      <dgm:prSet presAssocID="{473762F2-B603-4D86-BDE1-E92C2FB675DA}" presName="negativeSpace" presStyleCnt="0"/>
      <dgm:spPr/>
    </dgm:pt>
    <dgm:pt modelId="{D96686E0-DEAD-410A-AE45-CFF2A373E896}" type="pres">
      <dgm:prSet presAssocID="{473762F2-B603-4D86-BDE1-E92C2FB675DA}" presName="childText" presStyleLbl="conFgAcc1" presStyleIdx="5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D29918AE-2351-4453-9FC8-06E72EA2E746}" type="presOf" srcId="{A1D37E58-192F-4761-8DB5-4DDBB5758CDE}" destId="{77710632-F301-4768-94A4-D6C3F7057968}" srcOrd="0" destOrd="0" presId="urn:microsoft.com/office/officeart/2005/8/layout/list1"/>
    <dgm:cxn modelId="{7BFE7398-D9D6-46F4-9FAA-724118DC2654}" type="presOf" srcId="{2CD74FF0-58EA-4853-9667-F67EF27F9DE3}" destId="{EEAA336D-1AD1-4760-8A8C-AC00CADF834B}" srcOrd="1" destOrd="0" presId="urn:microsoft.com/office/officeart/2005/8/layout/list1"/>
    <dgm:cxn modelId="{D493FA9D-EB33-4750-8327-1EDF98316B07}" srcId="{544A2459-8169-4579-B2AC-E9CC6D07B4C0}" destId="{A1D37E58-192F-4761-8DB5-4DDBB5758CDE}" srcOrd="0" destOrd="0" parTransId="{652620DA-5549-499C-A138-794ECCE3A90D}" sibTransId="{BF4591C6-49F2-441C-A69D-69717CAA1AA6}"/>
    <dgm:cxn modelId="{75814E7C-BFEF-455B-A11A-D0A6A58A8C73}" type="presOf" srcId="{74C31C94-89F0-41E4-8B1F-4D559DB389D9}" destId="{18E46C01-EDA5-49E6-B098-E970BA22D3E2}" srcOrd="1" destOrd="0" presId="urn:microsoft.com/office/officeart/2005/8/layout/list1"/>
    <dgm:cxn modelId="{4E44E6E0-10AE-45FE-A857-1465F9500996}" srcId="{047700DE-06BD-496F-9076-05CFE94375D4}" destId="{544A2459-8169-4579-B2AC-E9CC6D07B4C0}" srcOrd="3" destOrd="0" parTransId="{CCCAB58F-ECEA-4C3D-9DA3-C8025B328B83}" sibTransId="{DFAF662F-4061-42CA-B13E-3FCB410DCD32}"/>
    <dgm:cxn modelId="{0C75D36D-C65C-4250-BFD4-C6A7F9A75EC3}" srcId="{FEFCA2C5-CA36-4F8C-9215-5A07027D83CC}" destId="{F49D8E85-406B-44CC-B2C8-59922001EDBA}" srcOrd="0" destOrd="0" parTransId="{70D80500-E6B2-4CE1-8337-46372742CFF3}" sibTransId="{B6E7E79E-7140-4BE9-A181-F753A284F5CE}"/>
    <dgm:cxn modelId="{1B63F570-C80A-4804-9AE7-74FE961AB4DB}" type="presOf" srcId="{F15E73E2-95A9-40BD-83BD-A208042557DD}" destId="{E0D8EC34-9543-4264-A214-A8F3A6D66CEE}" srcOrd="0" destOrd="0" presId="urn:microsoft.com/office/officeart/2005/8/layout/list1"/>
    <dgm:cxn modelId="{258AE2EA-5C55-4911-97BC-2558F4EB4FBF}" type="presOf" srcId="{D5D64812-EC25-42C3-AEDD-6C77872E4927}" destId="{FD44F171-C3AB-44BD-9A9F-43BF8D132073}" srcOrd="0" destOrd="0" presId="urn:microsoft.com/office/officeart/2005/8/layout/list1"/>
    <dgm:cxn modelId="{F62A50D9-A65C-4B06-B7C4-25B11A287009}" srcId="{473762F2-B603-4D86-BDE1-E92C2FB675DA}" destId="{23CBC8BD-44C4-48F2-BAC1-F313E72D10FA}" srcOrd="0" destOrd="0" parTransId="{F2346880-CA86-4F39-A3F5-D3E8B2FBD20A}" sibTransId="{58507294-441B-42DA-9089-F7CA6B53CF3A}"/>
    <dgm:cxn modelId="{62B9FEFC-F7CE-4BED-B5C9-4074829780C4}" srcId="{047700DE-06BD-496F-9076-05CFE94375D4}" destId="{21234F24-DBC2-4D90-BF94-26C05AB01B7E}" srcOrd="2" destOrd="0" parTransId="{2E3FDA27-1768-407B-8746-CB191BC9BCAC}" sibTransId="{83E91472-D63F-4E64-A07C-9AD1E06BCE8E}"/>
    <dgm:cxn modelId="{B46184E6-2881-4D3A-9FF8-199811295353}" type="presOf" srcId="{74C31C94-89F0-41E4-8B1F-4D559DB389D9}" destId="{1C57E3EE-F7C3-49DB-B64B-6CADF1734571}" srcOrd="0" destOrd="0" presId="urn:microsoft.com/office/officeart/2005/8/layout/list1"/>
    <dgm:cxn modelId="{F75F21FE-4C6F-4906-87D2-697CED3BE64E}" srcId="{21234F24-DBC2-4D90-BF94-26C05AB01B7E}" destId="{56BEAE14-F239-49E2-8A25-79AAD24F0616}" srcOrd="0" destOrd="0" parTransId="{629C73FA-B9FD-415D-A07E-04DED3B1A5AD}" sibTransId="{7778AED2-1FB1-43D3-BF14-3E4A9FCBF11B}"/>
    <dgm:cxn modelId="{635BA4AD-5CB4-4355-B887-CBD4AD5FE278}" type="presOf" srcId="{047700DE-06BD-496F-9076-05CFE94375D4}" destId="{16DD5C4B-537D-4910-AA7D-B725D535DC73}" srcOrd="0" destOrd="0" presId="urn:microsoft.com/office/officeart/2005/8/layout/list1"/>
    <dgm:cxn modelId="{270B40F2-10F4-4518-A2EA-F8FC71182818}" type="presOf" srcId="{FEFCA2C5-CA36-4F8C-9215-5A07027D83CC}" destId="{E522D161-35B8-4136-9BF5-D20CE15D5E7C}" srcOrd="1" destOrd="0" presId="urn:microsoft.com/office/officeart/2005/8/layout/list1"/>
    <dgm:cxn modelId="{061DAE4A-46C6-4A6C-8EE7-DF28F86368BC}" type="presOf" srcId="{473762F2-B603-4D86-BDE1-E92C2FB675DA}" destId="{ABD7D788-19DE-4B8C-979F-DD9027628067}" srcOrd="1" destOrd="0" presId="urn:microsoft.com/office/officeart/2005/8/layout/list1"/>
    <dgm:cxn modelId="{3E39E9A9-0452-4D12-8B79-E3AF7589C97B}" type="presOf" srcId="{21234F24-DBC2-4D90-BF94-26C05AB01B7E}" destId="{D24F44EC-728F-476A-917A-ED6FEEAC3C6A}" srcOrd="0" destOrd="0" presId="urn:microsoft.com/office/officeart/2005/8/layout/list1"/>
    <dgm:cxn modelId="{AF39883A-A84A-44E9-A149-25DA210E71E7}" srcId="{74C31C94-89F0-41E4-8B1F-4D559DB389D9}" destId="{F15E73E2-95A9-40BD-83BD-A208042557DD}" srcOrd="0" destOrd="0" parTransId="{B56B9588-A1BE-43E7-AA1F-B9589A4F9A4E}" sibTransId="{62B9AB06-C4F0-4FFA-8F03-B0C825C69C2F}"/>
    <dgm:cxn modelId="{79541450-635A-4ADC-A803-8B307BC53FA3}" srcId="{047700DE-06BD-496F-9076-05CFE94375D4}" destId="{473762F2-B603-4D86-BDE1-E92C2FB675DA}" srcOrd="5" destOrd="0" parTransId="{7C2E60FC-162C-440D-AB59-DDC03590572F}" sibTransId="{80587ABC-F600-404C-905F-0AAF6A70F806}"/>
    <dgm:cxn modelId="{F1C76F98-68C2-41E7-BBA3-6F005F78C0D3}" type="presOf" srcId="{544A2459-8169-4579-B2AC-E9CC6D07B4C0}" destId="{93436B2C-E740-4040-90B4-B3FD606BFB48}" srcOrd="0" destOrd="0" presId="urn:microsoft.com/office/officeart/2005/8/layout/list1"/>
    <dgm:cxn modelId="{B03AADBE-7C37-439A-81F2-F8C83E007C25}" type="presOf" srcId="{544A2459-8169-4579-B2AC-E9CC6D07B4C0}" destId="{D3E8E248-74D5-41C1-94CA-C9F7D135DA22}" srcOrd="1" destOrd="0" presId="urn:microsoft.com/office/officeart/2005/8/layout/list1"/>
    <dgm:cxn modelId="{D107286A-30ED-4F5C-9064-CF11A263B506}" type="presOf" srcId="{F49D8E85-406B-44CC-B2C8-59922001EDBA}" destId="{B7FB9765-6076-4DD0-81A1-333ABC22B10D}" srcOrd="0" destOrd="0" presId="urn:microsoft.com/office/officeart/2005/8/layout/list1"/>
    <dgm:cxn modelId="{D307F609-1ADC-4291-9898-4049A9F52A6E}" srcId="{047700DE-06BD-496F-9076-05CFE94375D4}" destId="{FEFCA2C5-CA36-4F8C-9215-5A07027D83CC}" srcOrd="4" destOrd="0" parTransId="{38663A43-D737-4F37-9ACF-5F0020B4CF06}" sibTransId="{EA79F5E5-0E86-4865-940A-27E7D13F864D}"/>
    <dgm:cxn modelId="{13E23647-B0D2-41A5-8D83-245EA0EE5C08}" type="presOf" srcId="{2CD74FF0-58EA-4853-9667-F67EF27F9DE3}" destId="{F4E02E24-6CA1-4310-9439-CE0D0493BA68}" srcOrd="0" destOrd="0" presId="urn:microsoft.com/office/officeart/2005/8/layout/list1"/>
    <dgm:cxn modelId="{945B98D6-CBB1-4555-A805-E5D898C84614}" type="presOf" srcId="{FEFCA2C5-CA36-4F8C-9215-5A07027D83CC}" destId="{4506626B-6C2C-42B9-B519-3B5BFF8BA2C5}" srcOrd="0" destOrd="0" presId="urn:microsoft.com/office/officeart/2005/8/layout/list1"/>
    <dgm:cxn modelId="{13C465CC-CBF2-4538-903A-9AB719F63A7B}" type="presOf" srcId="{23CBC8BD-44C4-48F2-BAC1-F313E72D10FA}" destId="{D96686E0-DEAD-410A-AE45-CFF2A373E896}" srcOrd="0" destOrd="0" presId="urn:microsoft.com/office/officeart/2005/8/layout/list1"/>
    <dgm:cxn modelId="{1D4E22EA-1731-4821-836B-8987A8E5ECB4}" type="presOf" srcId="{56BEAE14-F239-49E2-8A25-79AAD24F0616}" destId="{C56E7028-B632-4107-9BB0-5D3053617EB0}" srcOrd="0" destOrd="0" presId="urn:microsoft.com/office/officeart/2005/8/layout/list1"/>
    <dgm:cxn modelId="{87EBF825-AEC8-4021-9D2D-32C50360EF11}" srcId="{047700DE-06BD-496F-9076-05CFE94375D4}" destId="{2CD74FF0-58EA-4853-9667-F67EF27F9DE3}" srcOrd="0" destOrd="0" parTransId="{210137F0-6CD6-4FEA-9B64-C6009D92EFC5}" sibTransId="{9A192718-4681-4F93-B4F7-647ADA728997}"/>
    <dgm:cxn modelId="{4B25B0B3-7349-4131-949F-C3AA472EBA28}" type="presOf" srcId="{473762F2-B603-4D86-BDE1-E92C2FB675DA}" destId="{51951C6B-619E-4E2A-9AFE-4982ECCC9497}" srcOrd="0" destOrd="0" presId="urn:microsoft.com/office/officeart/2005/8/layout/list1"/>
    <dgm:cxn modelId="{DF43DFCE-27F2-4D9A-9844-1F747BA446B8}" srcId="{2CD74FF0-58EA-4853-9667-F67EF27F9DE3}" destId="{D5D64812-EC25-42C3-AEDD-6C77872E4927}" srcOrd="0" destOrd="0" parTransId="{81196D76-D6DE-400E-A34C-1018F2108651}" sibTransId="{FE5E05FB-505B-45D9-8DA4-A21BFED482FD}"/>
    <dgm:cxn modelId="{0072E684-5581-4159-81B1-2C8B967362FE}" type="presOf" srcId="{21234F24-DBC2-4D90-BF94-26C05AB01B7E}" destId="{9A5682DE-8189-4AA0-B89F-854BCA4F3B37}" srcOrd="1" destOrd="0" presId="urn:microsoft.com/office/officeart/2005/8/layout/list1"/>
    <dgm:cxn modelId="{D8A42248-8A1F-4268-B225-7DCDC5AD8A8F}" srcId="{047700DE-06BD-496F-9076-05CFE94375D4}" destId="{74C31C94-89F0-41E4-8B1F-4D559DB389D9}" srcOrd="1" destOrd="0" parTransId="{CD573044-996F-4A76-A9B0-58A6F03A7932}" sibTransId="{678B6971-78D8-4159-A04F-F0DD9402A20B}"/>
    <dgm:cxn modelId="{E4FD789D-00FB-4D71-8E74-22C8F6F04AAE}" type="presParOf" srcId="{16DD5C4B-537D-4910-AA7D-B725D535DC73}" destId="{2C1476CF-3A9C-45FF-BE63-40294821E2BC}" srcOrd="0" destOrd="0" presId="urn:microsoft.com/office/officeart/2005/8/layout/list1"/>
    <dgm:cxn modelId="{751F96F6-D2E5-460C-BF34-5DEA4BDA270D}" type="presParOf" srcId="{2C1476CF-3A9C-45FF-BE63-40294821E2BC}" destId="{F4E02E24-6CA1-4310-9439-CE0D0493BA68}" srcOrd="0" destOrd="0" presId="urn:microsoft.com/office/officeart/2005/8/layout/list1"/>
    <dgm:cxn modelId="{DB55C340-0209-4EDC-A2E4-C6FDF84683CF}" type="presParOf" srcId="{2C1476CF-3A9C-45FF-BE63-40294821E2BC}" destId="{EEAA336D-1AD1-4760-8A8C-AC00CADF834B}" srcOrd="1" destOrd="0" presId="urn:microsoft.com/office/officeart/2005/8/layout/list1"/>
    <dgm:cxn modelId="{5824EB45-9B9B-4433-8416-1B5B01011FF2}" type="presParOf" srcId="{16DD5C4B-537D-4910-AA7D-B725D535DC73}" destId="{F74E3231-CF46-4CE4-A59A-C1ECED21B3F9}" srcOrd="1" destOrd="0" presId="urn:microsoft.com/office/officeart/2005/8/layout/list1"/>
    <dgm:cxn modelId="{2F6583C2-6BBC-4DFB-8970-A33FC251650F}" type="presParOf" srcId="{16DD5C4B-537D-4910-AA7D-B725D535DC73}" destId="{FD44F171-C3AB-44BD-9A9F-43BF8D132073}" srcOrd="2" destOrd="0" presId="urn:microsoft.com/office/officeart/2005/8/layout/list1"/>
    <dgm:cxn modelId="{39BFEB35-EE17-4819-A976-918E9190C544}" type="presParOf" srcId="{16DD5C4B-537D-4910-AA7D-B725D535DC73}" destId="{14660ABD-4CFD-41A6-ACB1-18315C5A0454}" srcOrd="3" destOrd="0" presId="urn:microsoft.com/office/officeart/2005/8/layout/list1"/>
    <dgm:cxn modelId="{765E8684-138F-45C6-B6E2-C4E0948CDB59}" type="presParOf" srcId="{16DD5C4B-537D-4910-AA7D-B725D535DC73}" destId="{ADAC43D6-E483-4DFB-8081-069ED4E1205B}" srcOrd="4" destOrd="0" presId="urn:microsoft.com/office/officeart/2005/8/layout/list1"/>
    <dgm:cxn modelId="{2499AF6A-1FB0-4823-A2F3-16DDB20BD6F4}" type="presParOf" srcId="{ADAC43D6-E483-4DFB-8081-069ED4E1205B}" destId="{1C57E3EE-F7C3-49DB-B64B-6CADF1734571}" srcOrd="0" destOrd="0" presId="urn:microsoft.com/office/officeart/2005/8/layout/list1"/>
    <dgm:cxn modelId="{1EBA2FCC-ECD1-4FD7-B453-DE92BC4A7C70}" type="presParOf" srcId="{ADAC43D6-E483-4DFB-8081-069ED4E1205B}" destId="{18E46C01-EDA5-49E6-B098-E970BA22D3E2}" srcOrd="1" destOrd="0" presId="urn:microsoft.com/office/officeart/2005/8/layout/list1"/>
    <dgm:cxn modelId="{E3E69454-00D7-4B50-B22C-65BDE7A44B32}" type="presParOf" srcId="{16DD5C4B-537D-4910-AA7D-B725D535DC73}" destId="{77DAA6EE-122D-4767-A764-CDFDCBD17C0C}" srcOrd="5" destOrd="0" presId="urn:microsoft.com/office/officeart/2005/8/layout/list1"/>
    <dgm:cxn modelId="{D78088A0-837F-4063-8080-6DE1941F877E}" type="presParOf" srcId="{16DD5C4B-537D-4910-AA7D-B725D535DC73}" destId="{E0D8EC34-9543-4264-A214-A8F3A6D66CEE}" srcOrd="6" destOrd="0" presId="urn:microsoft.com/office/officeart/2005/8/layout/list1"/>
    <dgm:cxn modelId="{3D410866-7ED5-4CA9-B99D-122AE7FF0CAF}" type="presParOf" srcId="{16DD5C4B-537D-4910-AA7D-B725D535DC73}" destId="{32DA9D3C-A4F7-43C5-B837-DEB14D7966AD}" srcOrd="7" destOrd="0" presId="urn:microsoft.com/office/officeart/2005/8/layout/list1"/>
    <dgm:cxn modelId="{1E8E45C2-4D1E-4272-A9FF-81839CBE1336}" type="presParOf" srcId="{16DD5C4B-537D-4910-AA7D-B725D535DC73}" destId="{C193C20D-4CF6-4F1F-9DF4-CAB643291B67}" srcOrd="8" destOrd="0" presId="urn:microsoft.com/office/officeart/2005/8/layout/list1"/>
    <dgm:cxn modelId="{40BB7ED6-4762-4D79-AFD0-A0E08D77540E}" type="presParOf" srcId="{C193C20D-4CF6-4F1F-9DF4-CAB643291B67}" destId="{D24F44EC-728F-476A-917A-ED6FEEAC3C6A}" srcOrd="0" destOrd="0" presId="urn:microsoft.com/office/officeart/2005/8/layout/list1"/>
    <dgm:cxn modelId="{70CCA226-CB9E-465A-B22F-54C7EC787091}" type="presParOf" srcId="{C193C20D-4CF6-4F1F-9DF4-CAB643291B67}" destId="{9A5682DE-8189-4AA0-B89F-854BCA4F3B37}" srcOrd="1" destOrd="0" presId="urn:microsoft.com/office/officeart/2005/8/layout/list1"/>
    <dgm:cxn modelId="{33BD9070-E422-4A62-9CD2-27D6541E8AF7}" type="presParOf" srcId="{16DD5C4B-537D-4910-AA7D-B725D535DC73}" destId="{84532209-EB09-467A-99C8-6108FA5FEB25}" srcOrd="9" destOrd="0" presId="urn:microsoft.com/office/officeart/2005/8/layout/list1"/>
    <dgm:cxn modelId="{AEA6559F-A412-4D54-B8A1-962144C5FE9A}" type="presParOf" srcId="{16DD5C4B-537D-4910-AA7D-B725D535DC73}" destId="{C56E7028-B632-4107-9BB0-5D3053617EB0}" srcOrd="10" destOrd="0" presId="urn:microsoft.com/office/officeart/2005/8/layout/list1"/>
    <dgm:cxn modelId="{0D31B4E1-9549-45B5-BC89-A985C46F6CEF}" type="presParOf" srcId="{16DD5C4B-537D-4910-AA7D-B725D535DC73}" destId="{F936F89C-09F6-471C-BED3-2DC1E19E79DE}" srcOrd="11" destOrd="0" presId="urn:microsoft.com/office/officeart/2005/8/layout/list1"/>
    <dgm:cxn modelId="{897944AF-2680-4A9C-B3F8-21E572F02077}" type="presParOf" srcId="{16DD5C4B-537D-4910-AA7D-B725D535DC73}" destId="{087B3A96-CE65-4E2C-8A3B-16147267B8D7}" srcOrd="12" destOrd="0" presId="urn:microsoft.com/office/officeart/2005/8/layout/list1"/>
    <dgm:cxn modelId="{75846C43-DBC5-469C-84E5-A95BC76254E9}" type="presParOf" srcId="{087B3A96-CE65-4E2C-8A3B-16147267B8D7}" destId="{93436B2C-E740-4040-90B4-B3FD606BFB48}" srcOrd="0" destOrd="0" presId="urn:microsoft.com/office/officeart/2005/8/layout/list1"/>
    <dgm:cxn modelId="{23A1519D-0B78-4A48-8AAD-FD201932F20C}" type="presParOf" srcId="{087B3A96-CE65-4E2C-8A3B-16147267B8D7}" destId="{D3E8E248-74D5-41C1-94CA-C9F7D135DA22}" srcOrd="1" destOrd="0" presId="urn:microsoft.com/office/officeart/2005/8/layout/list1"/>
    <dgm:cxn modelId="{1DDAEBD8-BBE1-4A9F-935A-1AAA1B6EB5D7}" type="presParOf" srcId="{16DD5C4B-537D-4910-AA7D-B725D535DC73}" destId="{1C51FF51-2D81-47E6-95BD-1AE93D048813}" srcOrd="13" destOrd="0" presId="urn:microsoft.com/office/officeart/2005/8/layout/list1"/>
    <dgm:cxn modelId="{B3CE5748-18A2-4F92-A898-6F579AB5B34D}" type="presParOf" srcId="{16DD5C4B-537D-4910-AA7D-B725D535DC73}" destId="{77710632-F301-4768-94A4-D6C3F7057968}" srcOrd="14" destOrd="0" presId="urn:microsoft.com/office/officeart/2005/8/layout/list1"/>
    <dgm:cxn modelId="{26305756-EE56-4139-B82D-222E626C3ED8}" type="presParOf" srcId="{16DD5C4B-537D-4910-AA7D-B725D535DC73}" destId="{48565C14-942D-4893-BF8B-A4F0996DE3A1}" srcOrd="15" destOrd="0" presId="urn:microsoft.com/office/officeart/2005/8/layout/list1"/>
    <dgm:cxn modelId="{F0407BFC-2188-4C87-BB27-B68FBD27533B}" type="presParOf" srcId="{16DD5C4B-537D-4910-AA7D-B725D535DC73}" destId="{D72B151C-A062-4E22-866A-F146F0109800}" srcOrd="16" destOrd="0" presId="urn:microsoft.com/office/officeart/2005/8/layout/list1"/>
    <dgm:cxn modelId="{19A6578D-AA5D-427E-BFA9-C690A8487631}" type="presParOf" srcId="{D72B151C-A062-4E22-866A-F146F0109800}" destId="{4506626B-6C2C-42B9-B519-3B5BFF8BA2C5}" srcOrd="0" destOrd="0" presId="urn:microsoft.com/office/officeart/2005/8/layout/list1"/>
    <dgm:cxn modelId="{2BB074A0-C71B-4545-9032-D8EAFB21E4E3}" type="presParOf" srcId="{D72B151C-A062-4E22-866A-F146F0109800}" destId="{E522D161-35B8-4136-9BF5-D20CE15D5E7C}" srcOrd="1" destOrd="0" presId="urn:microsoft.com/office/officeart/2005/8/layout/list1"/>
    <dgm:cxn modelId="{5749DB11-2E04-446A-B609-28393FFFA5DD}" type="presParOf" srcId="{16DD5C4B-537D-4910-AA7D-B725D535DC73}" destId="{55FA434D-C89F-4F37-92F1-71E296769652}" srcOrd="17" destOrd="0" presId="urn:microsoft.com/office/officeart/2005/8/layout/list1"/>
    <dgm:cxn modelId="{F1944F4F-164C-470E-8B4F-C03D20C58B4E}" type="presParOf" srcId="{16DD5C4B-537D-4910-AA7D-B725D535DC73}" destId="{B7FB9765-6076-4DD0-81A1-333ABC22B10D}" srcOrd="18" destOrd="0" presId="urn:microsoft.com/office/officeart/2005/8/layout/list1"/>
    <dgm:cxn modelId="{8C3C4B06-4339-48F6-AC8D-CB3005CD5DF4}" type="presParOf" srcId="{16DD5C4B-537D-4910-AA7D-B725D535DC73}" destId="{D63758FC-F97F-47E9-8461-2EE63180FEF9}" srcOrd="19" destOrd="0" presId="urn:microsoft.com/office/officeart/2005/8/layout/list1"/>
    <dgm:cxn modelId="{8200ECE1-E2DD-41C2-B449-A603CE368436}" type="presParOf" srcId="{16DD5C4B-537D-4910-AA7D-B725D535DC73}" destId="{C116244F-42C0-4A57-A347-CC860F6E7838}" srcOrd="20" destOrd="0" presId="urn:microsoft.com/office/officeart/2005/8/layout/list1"/>
    <dgm:cxn modelId="{372EECA1-660B-4AF4-92C9-7FA76F51549C}" type="presParOf" srcId="{C116244F-42C0-4A57-A347-CC860F6E7838}" destId="{51951C6B-619E-4E2A-9AFE-4982ECCC9497}" srcOrd="0" destOrd="0" presId="urn:microsoft.com/office/officeart/2005/8/layout/list1"/>
    <dgm:cxn modelId="{DDF10C62-4FD6-439B-AA82-5BFFCF514D4C}" type="presParOf" srcId="{C116244F-42C0-4A57-A347-CC860F6E7838}" destId="{ABD7D788-19DE-4B8C-979F-DD9027628067}" srcOrd="1" destOrd="0" presId="urn:microsoft.com/office/officeart/2005/8/layout/list1"/>
    <dgm:cxn modelId="{A42277B2-714F-479E-AE4B-5EF3C1D60AF1}" type="presParOf" srcId="{16DD5C4B-537D-4910-AA7D-B725D535DC73}" destId="{56AEEBA0-DE22-4B8E-B5BC-B88C315DB7F0}" srcOrd="21" destOrd="0" presId="urn:microsoft.com/office/officeart/2005/8/layout/list1"/>
    <dgm:cxn modelId="{7FAFC4C3-249A-44DD-B353-DF0C6BA5E9CB}" type="presParOf" srcId="{16DD5C4B-537D-4910-AA7D-B725D535DC73}" destId="{D96686E0-DEAD-410A-AE45-CFF2A373E896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7700DE-06BD-496F-9076-05CFE94375D4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vi-VN"/>
        </a:p>
      </dgm:t>
    </dgm:pt>
    <dgm:pt modelId="{2CD74FF0-58EA-4853-9667-F67EF27F9DE3}">
      <dgm:prSet phldrT="[Text]" custT="1"/>
      <dgm:spPr/>
      <dgm:t>
        <a:bodyPr/>
        <a:lstStyle/>
        <a:p>
          <a:pPr algn="ctr"/>
          <a:r>
            <a:rPr lang="en-US" sz="2000" dirty="0" smtClean="0">
              <a:solidFill>
                <a:schemeClr val="tx1">
                  <a:lumMod val="95000"/>
                  <a:lumOff val="5000"/>
                </a:schemeClr>
              </a:solidFill>
            </a:rPr>
            <a:t>1</a:t>
          </a:r>
          <a:endParaRPr lang="vi-VN" sz="20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210137F0-6CD6-4FEA-9B64-C6009D92EFC5}" type="parTrans" cxnId="{87EBF825-AEC8-4021-9D2D-32C50360EF11}">
      <dgm:prSet/>
      <dgm:spPr/>
      <dgm:t>
        <a:bodyPr/>
        <a:lstStyle/>
        <a:p>
          <a:endParaRPr lang="vi-VN"/>
        </a:p>
      </dgm:t>
    </dgm:pt>
    <dgm:pt modelId="{9A192718-4681-4F93-B4F7-647ADA728997}" type="sibTrans" cxnId="{87EBF825-AEC8-4021-9D2D-32C50360EF11}">
      <dgm:prSet/>
      <dgm:spPr/>
      <dgm:t>
        <a:bodyPr/>
        <a:lstStyle/>
        <a:p>
          <a:endParaRPr lang="vi-VN"/>
        </a:p>
      </dgm:t>
    </dgm:pt>
    <dgm:pt modelId="{74C31C94-89F0-41E4-8B1F-4D559DB389D9}">
      <dgm:prSet phldrT="[Text]" custT="1"/>
      <dgm:spPr/>
      <dgm:t>
        <a:bodyPr/>
        <a:lstStyle/>
        <a:p>
          <a:pPr algn="ctr"/>
          <a:r>
            <a:rPr lang="en-US" sz="2000" dirty="0" smtClean="0">
              <a:solidFill>
                <a:schemeClr val="tx1">
                  <a:lumMod val="95000"/>
                  <a:lumOff val="5000"/>
                </a:schemeClr>
              </a:solidFill>
            </a:rPr>
            <a:t>2</a:t>
          </a:r>
          <a:endParaRPr lang="vi-VN" sz="20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CD573044-996F-4A76-A9B0-58A6F03A7932}" type="parTrans" cxnId="{D8A42248-8A1F-4268-B225-7DCDC5AD8A8F}">
      <dgm:prSet/>
      <dgm:spPr/>
      <dgm:t>
        <a:bodyPr/>
        <a:lstStyle/>
        <a:p>
          <a:endParaRPr lang="vi-VN"/>
        </a:p>
      </dgm:t>
    </dgm:pt>
    <dgm:pt modelId="{678B6971-78D8-4159-A04F-F0DD9402A20B}" type="sibTrans" cxnId="{D8A42248-8A1F-4268-B225-7DCDC5AD8A8F}">
      <dgm:prSet/>
      <dgm:spPr/>
      <dgm:t>
        <a:bodyPr/>
        <a:lstStyle/>
        <a:p>
          <a:endParaRPr lang="vi-VN"/>
        </a:p>
      </dgm:t>
    </dgm:pt>
    <dgm:pt modelId="{21234F24-DBC2-4D90-BF94-26C05AB01B7E}">
      <dgm:prSet phldrT="[Text]" custT="1"/>
      <dgm:spPr/>
      <dgm:t>
        <a:bodyPr/>
        <a:lstStyle/>
        <a:p>
          <a:pPr algn="ctr"/>
          <a:r>
            <a:rPr lang="en-US" sz="2000" dirty="0" smtClean="0">
              <a:solidFill>
                <a:schemeClr val="tx1">
                  <a:lumMod val="95000"/>
                  <a:lumOff val="5000"/>
                </a:schemeClr>
              </a:solidFill>
            </a:rPr>
            <a:t>3</a:t>
          </a:r>
          <a:endParaRPr lang="vi-VN" sz="20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2E3FDA27-1768-407B-8746-CB191BC9BCAC}" type="parTrans" cxnId="{62B9FEFC-F7CE-4BED-B5C9-4074829780C4}">
      <dgm:prSet/>
      <dgm:spPr/>
      <dgm:t>
        <a:bodyPr/>
        <a:lstStyle/>
        <a:p>
          <a:endParaRPr lang="vi-VN"/>
        </a:p>
      </dgm:t>
    </dgm:pt>
    <dgm:pt modelId="{83E91472-D63F-4E64-A07C-9AD1E06BCE8E}" type="sibTrans" cxnId="{62B9FEFC-F7CE-4BED-B5C9-4074829780C4}">
      <dgm:prSet/>
      <dgm:spPr/>
      <dgm:t>
        <a:bodyPr/>
        <a:lstStyle/>
        <a:p>
          <a:endParaRPr lang="vi-VN"/>
        </a:p>
      </dgm:t>
    </dgm:pt>
    <dgm:pt modelId="{473762F2-B603-4D86-BDE1-E92C2FB675DA}">
      <dgm:prSet phldrT="[Text]" custT="1"/>
      <dgm:spPr/>
      <dgm:t>
        <a:bodyPr/>
        <a:lstStyle/>
        <a:p>
          <a:pPr algn="ctr"/>
          <a:r>
            <a:rPr lang="en-US" sz="2000" dirty="0" smtClean="0">
              <a:solidFill>
                <a:schemeClr val="tx1">
                  <a:lumMod val="95000"/>
                  <a:lumOff val="5000"/>
                </a:schemeClr>
              </a:solidFill>
            </a:rPr>
            <a:t>6</a:t>
          </a:r>
          <a:endParaRPr lang="vi-VN" sz="20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7C2E60FC-162C-440D-AB59-DDC03590572F}" type="parTrans" cxnId="{79541450-635A-4ADC-A803-8B307BC53FA3}">
      <dgm:prSet/>
      <dgm:spPr/>
      <dgm:t>
        <a:bodyPr/>
        <a:lstStyle/>
        <a:p>
          <a:endParaRPr lang="vi-VN"/>
        </a:p>
      </dgm:t>
    </dgm:pt>
    <dgm:pt modelId="{80587ABC-F600-404C-905F-0AAF6A70F806}" type="sibTrans" cxnId="{79541450-635A-4ADC-A803-8B307BC53FA3}">
      <dgm:prSet/>
      <dgm:spPr/>
      <dgm:t>
        <a:bodyPr/>
        <a:lstStyle/>
        <a:p>
          <a:endParaRPr lang="vi-VN"/>
        </a:p>
      </dgm:t>
    </dgm:pt>
    <dgm:pt modelId="{544A2459-8169-4579-B2AC-E9CC6D07B4C0}">
      <dgm:prSet phldrT="[Text]" custT="1"/>
      <dgm:spPr/>
      <dgm:t>
        <a:bodyPr/>
        <a:lstStyle/>
        <a:p>
          <a:pPr algn="ctr"/>
          <a:r>
            <a:rPr lang="en-US" sz="2000" dirty="0" smtClean="0">
              <a:solidFill>
                <a:schemeClr val="tx1">
                  <a:lumMod val="95000"/>
                  <a:lumOff val="5000"/>
                </a:schemeClr>
              </a:solidFill>
            </a:rPr>
            <a:t>4</a:t>
          </a:r>
          <a:endParaRPr lang="vi-VN" sz="20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CCCAB58F-ECEA-4C3D-9DA3-C8025B328B83}" type="parTrans" cxnId="{4E44E6E0-10AE-45FE-A857-1465F9500996}">
      <dgm:prSet/>
      <dgm:spPr/>
      <dgm:t>
        <a:bodyPr/>
        <a:lstStyle/>
        <a:p>
          <a:endParaRPr lang="vi-VN"/>
        </a:p>
      </dgm:t>
    </dgm:pt>
    <dgm:pt modelId="{DFAF662F-4061-42CA-B13E-3FCB410DCD32}" type="sibTrans" cxnId="{4E44E6E0-10AE-45FE-A857-1465F9500996}">
      <dgm:prSet/>
      <dgm:spPr/>
      <dgm:t>
        <a:bodyPr/>
        <a:lstStyle/>
        <a:p>
          <a:endParaRPr lang="vi-VN"/>
        </a:p>
      </dgm:t>
    </dgm:pt>
    <dgm:pt modelId="{FEFCA2C5-CA36-4F8C-9215-5A07027D83CC}">
      <dgm:prSet phldrT="[Text]" custT="1"/>
      <dgm:spPr/>
      <dgm:t>
        <a:bodyPr/>
        <a:lstStyle/>
        <a:p>
          <a:pPr algn="ctr"/>
          <a:r>
            <a:rPr lang="en-US" sz="2000" dirty="0" smtClean="0">
              <a:solidFill>
                <a:schemeClr val="tx1">
                  <a:lumMod val="95000"/>
                  <a:lumOff val="5000"/>
                </a:schemeClr>
              </a:solidFill>
            </a:rPr>
            <a:t>5</a:t>
          </a:r>
          <a:endParaRPr lang="vi-VN" sz="20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38663A43-D737-4F37-9ACF-5F0020B4CF06}" type="parTrans" cxnId="{D307F609-1ADC-4291-9898-4049A9F52A6E}">
      <dgm:prSet/>
      <dgm:spPr/>
      <dgm:t>
        <a:bodyPr/>
        <a:lstStyle/>
        <a:p>
          <a:endParaRPr lang="vi-VN"/>
        </a:p>
      </dgm:t>
    </dgm:pt>
    <dgm:pt modelId="{EA79F5E5-0E86-4865-940A-27E7D13F864D}" type="sibTrans" cxnId="{D307F609-1ADC-4291-9898-4049A9F52A6E}">
      <dgm:prSet/>
      <dgm:spPr/>
      <dgm:t>
        <a:bodyPr/>
        <a:lstStyle/>
        <a:p>
          <a:endParaRPr lang="vi-VN"/>
        </a:p>
      </dgm:t>
    </dgm:pt>
    <dgm:pt modelId="{D5D64812-EC25-42C3-AEDD-6C77872E4927}">
      <dgm:prSet/>
      <dgm:spPr/>
      <dgm:t>
        <a:bodyPr/>
        <a:lstStyle/>
        <a:p>
          <a:r>
            <a:rPr lang="en-US" dirty="0" err="1" smtClean="0"/>
            <a:t>TextBox</a:t>
          </a:r>
          <a:r>
            <a:rPr lang="en-US" dirty="0" smtClean="0"/>
            <a:t> </a:t>
          </a:r>
          <a:r>
            <a:rPr lang="en-US" dirty="0" err="1" smtClean="0"/>
            <a:t>để</a:t>
          </a:r>
          <a:r>
            <a:rPr lang="en-US" dirty="0" smtClean="0"/>
            <a:t> </a:t>
          </a:r>
          <a:r>
            <a:rPr lang="en-US" dirty="0" err="1" smtClean="0"/>
            <a:t>nhập</a:t>
          </a:r>
          <a:r>
            <a:rPr lang="en-US" dirty="0" smtClean="0"/>
            <a:t> tin </a:t>
          </a:r>
          <a:r>
            <a:rPr lang="en-US" dirty="0" err="1" smtClean="0"/>
            <a:t>nhắn</a:t>
          </a:r>
          <a:r>
            <a:rPr lang="en-US" dirty="0" smtClean="0"/>
            <a:t> </a:t>
          </a:r>
          <a:r>
            <a:rPr lang="en-US" dirty="0" err="1" smtClean="0"/>
            <a:t>vào</a:t>
          </a:r>
          <a:r>
            <a:rPr lang="en-US" dirty="0" smtClean="0"/>
            <a:t>.</a:t>
          </a:r>
          <a:endParaRPr lang="vi-VN" dirty="0"/>
        </a:p>
      </dgm:t>
    </dgm:pt>
    <dgm:pt modelId="{81196D76-D6DE-400E-A34C-1018F2108651}" type="parTrans" cxnId="{DF43DFCE-27F2-4D9A-9844-1F747BA446B8}">
      <dgm:prSet/>
      <dgm:spPr/>
      <dgm:t>
        <a:bodyPr/>
        <a:lstStyle/>
        <a:p>
          <a:endParaRPr lang="vi-VN"/>
        </a:p>
      </dgm:t>
    </dgm:pt>
    <dgm:pt modelId="{FE5E05FB-505B-45D9-8DA4-A21BFED482FD}" type="sibTrans" cxnId="{DF43DFCE-27F2-4D9A-9844-1F747BA446B8}">
      <dgm:prSet/>
      <dgm:spPr/>
      <dgm:t>
        <a:bodyPr/>
        <a:lstStyle/>
        <a:p>
          <a:endParaRPr lang="vi-VN"/>
        </a:p>
      </dgm:t>
    </dgm:pt>
    <dgm:pt modelId="{F15E73E2-95A9-40BD-83BD-A208042557DD}">
      <dgm:prSet/>
      <dgm:spPr/>
      <dgm:t>
        <a:bodyPr/>
        <a:lstStyle/>
        <a:p>
          <a:r>
            <a:rPr lang="en-US" dirty="0" err="1" smtClean="0"/>
            <a:t>TextBox</a:t>
          </a:r>
          <a:r>
            <a:rPr lang="en-US" dirty="0" smtClean="0"/>
            <a:t> </a:t>
          </a:r>
          <a:r>
            <a:rPr lang="en-US" dirty="0" err="1" smtClean="0"/>
            <a:t>hiển</a:t>
          </a:r>
          <a:r>
            <a:rPr lang="en-US" dirty="0" smtClean="0"/>
            <a:t> </a:t>
          </a:r>
          <a:r>
            <a:rPr lang="en-US" dirty="0" err="1" smtClean="0"/>
            <a:t>thị</a:t>
          </a:r>
          <a:r>
            <a:rPr lang="en-US" dirty="0" smtClean="0"/>
            <a:t> </a:t>
          </a:r>
          <a:r>
            <a:rPr lang="en-US" dirty="0" err="1" smtClean="0"/>
            <a:t>lên</a:t>
          </a:r>
          <a:r>
            <a:rPr lang="en-US" dirty="0" smtClean="0"/>
            <a:t> </a:t>
          </a:r>
          <a:r>
            <a:rPr lang="en-US" dirty="0" err="1" smtClean="0"/>
            <a:t>đoạn</a:t>
          </a:r>
          <a:r>
            <a:rPr lang="en-US" dirty="0" smtClean="0"/>
            <a:t> tin </a:t>
          </a:r>
          <a:r>
            <a:rPr lang="en-US" dirty="0" err="1" smtClean="0"/>
            <a:t>nhắn</a:t>
          </a:r>
          <a:r>
            <a:rPr lang="en-US" dirty="0" smtClean="0"/>
            <a:t> </a:t>
          </a:r>
          <a:r>
            <a:rPr lang="en-US" dirty="0" err="1" smtClean="0"/>
            <a:t>đã</a:t>
          </a:r>
          <a:r>
            <a:rPr lang="en-US" dirty="0" smtClean="0"/>
            <a:t> </a:t>
          </a:r>
          <a:r>
            <a:rPr lang="en-US" dirty="0" err="1" smtClean="0"/>
            <a:t>được</a:t>
          </a:r>
          <a:r>
            <a:rPr lang="en-US" dirty="0" smtClean="0"/>
            <a:t> </a:t>
          </a:r>
          <a:r>
            <a:rPr lang="en-US" dirty="0" err="1" smtClean="0"/>
            <a:t>mã</a:t>
          </a:r>
          <a:r>
            <a:rPr lang="en-US" dirty="0" smtClean="0"/>
            <a:t> </a:t>
          </a:r>
          <a:r>
            <a:rPr lang="en-US" dirty="0" err="1" smtClean="0"/>
            <a:t>hóa</a:t>
          </a:r>
          <a:r>
            <a:rPr lang="en-US" dirty="0" smtClean="0"/>
            <a:t> AES.</a:t>
          </a:r>
          <a:endParaRPr lang="vi-VN" dirty="0"/>
        </a:p>
      </dgm:t>
    </dgm:pt>
    <dgm:pt modelId="{B56B9588-A1BE-43E7-AA1F-B9589A4F9A4E}" type="parTrans" cxnId="{AF39883A-A84A-44E9-A149-25DA210E71E7}">
      <dgm:prSet/>
      <dgm:spPr/>
      <dgm:t>
        <a:bodyPr/>
        <a:lstStyle/>
        <a:p>
          <a:endParaRPr lang="vi-VN"/>
        </a:p>
      </dgm:t>
    </dgm:pt>
    <dgm:pt modelId="{62B9AB06-C4F0-4FFA-8F03-B0C825C69C2F}" type="sibTrans" cxnId="{AF39883A-A84A-44E9-A149-25DA210E71E7}">
      <dgm:prSet/>
      <dgm:spPr/>
      <dgm:t>
        <a:bodyPr/>
        <a:lstStyle/>
        <a:p>
          <a:endParaRPr lang="vi-VN"/>
        </a:p>
      </dgm:t>
    </dgm:pt>
    <dgm:pt modelId="{56BEAE14-F239-49E2-8A25-79AAD24F0616}">
      <dgm:prSet/>
      <dgm:spPr/>
      <dgm:t>
        <a:bodyPr/>
        <a:lstStyle/>
        <a:p>
          <a:r>
            <a:rPr lang="en-US" dirty="0" err="1" smtClean="0"/>
            <a:t>TextBox</a:t>
          </a:r>
          <a:r>
            <a:rPr lang="en-US" dirty="0" smtClean="0"/>
            <a:t> </a:t>
          </a:r>
          <a:r>
            <a:rPr lang="en-US" dirty="0" err="1" smtClean="0"/>
            <a:t>để</a:t>
          </a:r>
          <a:r>
            <a:rPr lang="en-US" dirty="0" smtClean="0"/>
            <a:t> </a:t>
          </a:r>
          <a:r>
            <a:rPr lang="en-US" dirty="0" err="1" smtClean="0"/>
            <a:t>hiện</a:t>
          </a:r>
          <a:r>
            <a:rPr lang="en-US" dirty="0" smtClean="0"/>
            <a:t> </a:t>
          </a:r>
          <a:r>
            <a:rPr lang="en-US" dirty="0" err="1" smtClean="0"/>
            <a:t>thị</a:t>
          </a:r>
          <a:r>
            <a:rPr lang="en-US" dirty="0" smtClean="0"/>
            <a:t> key.</a:t>
          </a:r>
          <a:endParaRPr lang="vi-VN" dirty="0"/>
        </a:p>
      </dgm:t>
    </dgm:pt>
    <dgm:pt modelId="{629C73FA-B9FD-415D-A07E-04DED3B1A5AD}" type="parTrans" cxnId="{F75F21FE-4C6F-4906-87D2-697CED3BE64E}">
      <dgm:prSet/>
      <dgm:spPr/>
      <dgm:t>
        <a:bodyPr/>
        <a:lstStyle/>
        <a:p>
          <a:endParaRPr lang="vi-VN"/>
        </a:p>
      </dgm:t>
    </dgm:pt>
    <dgm:pt modelId="{7778AED2-1FB1-43D3-BF14-3E4A9FCBF11B}" type="sibTrans" cxnId="{F75F21FE-4C6F-4906-87D2-697CED3BE64E}">
      <dgm:prSet/>
      <dgm:spPr/>
      <dgm:t>
        <a:bodyPr/>
        <a:lstStyle/>
        <a:p>
          <a:endParaRPr lang="vi-VN"/>
        </a:p>
      </dgm:t>
    </dgm:pt>
    <dgm:pt modelId="{A1D37E58-192F-4761-8DB5-4DDBB5758CDE}">
      <dgm:prSet/>
      <dgm:spPr/>
      <dgm:t>
        <a:bodyPr/>
        <a:lstStyle/>
        <a:p>
          <a:r>
            <a:rPr lang="en-US" dirty="0" err="1" smtClean="0"/>
            <a:t>RichTextBox</a:t>
          </a:r>
          <a:r>
            <a:rPr lang="en-US" dirty="0" smtClean="0"/>
            <a:t> </a:t>
          </a:r>
          <a:r>
            <a:rPr lang="en-US" dirty="0" err="1" smtClean="0"/>
            <a:t>hiển</a:t>
          </a:r>
          <a:r>
            <a:rPr lang="en-US" dirty="0" smtClean="0"/>
            <a:t> </a:t>
          </a:r>
          <a:r>
            <a:rPr lang="en-US" dirty="0" err="1" smtClean="0"/>
            <a:t>thị</a:t>
          </a:r>
          <a:r>
            <a:rPr lang="en-US" dirty="0" smtClean="0"/>
            <a:t> </a:t>
          </a:r>
          <a:r>
            <a:rPr lang="en-US" dirty="0" err="1" smtClean="0"/>
            <a:t>toàn</a:t>
          </a:r>
          <a:r>
            <a:rPr lang="en-US" dirty="0" smtClean="0"/>
            <a:t> </a:t>
          </a:r>
          <a:r>
            <a:rPr lang="en-US" dirty="0" err="1" smtClean="0"/>
            <a:t>bộ</a:t>
          </a:r>
          <a:r>
            <a:rPr lang="en-US" dirty="0" smtClean="0"/>
            <a:t> </a:t>
          </a:r>
          <a:r>
            <a:rPr lang="en-US" dirty="0" err="1" smtClean="0"/>
            <a:t>nội</a:t>
          </a:r>
          <a:r>
            <a:rPr lang="en-US" dirty="0" smtClean="0"/>
            <a:t> dung tin </a:t>
          </a:r>
          <a:r>
            <a:rPr lang="en-US" dirty="0" err="1" smtClean="0"/>
            <a:t>nhắn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Server </a:t>
          </a:r>
          <a:r>
            <a:rPr lang="en-US" dirty="0" err="1" smtClean="0"/>
            <a:t>và</a:t>
          </a:r>
          <a:r>
            <a:rPr lang="en-US" dirty="0" smtClean="0"/>
            <a:t> Client.</a:t>
          </a:r>
          <a:endParaRPr lang="vi-VN" dirty="0"/>
        </a:p>
      </dgm:t>
    </dgm:pt>
    <dgm:pt modelId="{652620DA-5549-499C-A138-794ECCE3A90D}" type="parTrans" cxnId="{D493FA9D-EB33-4750-8327-1EDF98316B07}">
      <dgm:prSet/>
      <dgm:spPr/>
      <dgm:t>
        <a:bodyPr/>
        <a:lstStyle/>
        <a:p>
          <a:endParaRPr lang="vi-VN"/>
        </a:p>
      </dgm:t>
    </dgm:pt>
    <dgm:pt modelId="{BF4591C6-49F2-441C-A69D-69717CAA1AA6}" type="sibTrans" cxnId="{D493FA9D-EB33-4750-8327-1EDF98316B07}">
      <dgm:prSet/>
      <dgm:spPr/>
      <dgm:t>
        <a:bodyPr/>
        <a:lstStyle/>
        <a:p>
          <a:endParaRPr lang="vi-VN"/>
        </a:p>
      </dgm:t>
    </dgm:pt>
    <dgm:pt modelId="{F49D8E85-406B-44CC-B2C8-59922001EDBA}">
      <dgm:prSet/>
      <dgm:spPr/>
      <dgm:t>
        <a:bodyPr/>
        <a:lstStyle/>
        <a:p>
          <a:r>
            <a:rPr lang="en-US" dirty="0" err="1" smtClean="0"/>
            <a:t>Thực</a:t>
          </a:r>
          <a:r>
            <a:rPr lang="en-US" dirty="0" smtClean="0"/>
            <a:t> </a:t>
          </a:r>
          <a:r>
            <a:rPr lang="en-US" dirty="0" err="1" smtClean="0"/>
            <a:t>hiện</a:t>
          </a:r>
          <a:r>
            <a:rPr lang="en-US" dirty="0" smtClean="0"/>
            <a:t> </a:t>
          </a:r>
          <a:r>
            <a:rPr lang="en-US" dirty="0" err="1" smtClean="0"/>
            <a:t>gửi</a:t>
          </a:r>
          <a:r>
            <a:rPr lang="en-US" dirty="0" smtClean="0"/>
            <a:t> tin </a:t>
          </a:r>
          <a:r>
            <a:rPr lang="en-US" dirty="0" err="1" smtClean="0"/>
            <a:t>nhắn</a:t>
          </a:r>
          <a:r>
            <a:rPr lang="en-US" dirty="0" smtClean="0"/>
            <a:t> sang </a:t>
          </a:r>
          <a:r>
            <a:rPr lang="en-US" dirty="0" err="1" smtClean="0"/>
            <a:t>máy</a:t>
          </a:r>
          <a:r>
            <a:rPr lang="en-US" dirty="0" smtClean="0"/>
            <a:t> server.</a:t>
          </a:r>
          <a:endParaRPr lang="vi-VN" dirty="0"/>
        </a:p>
      </dgm:t>
    </dgm:pt>
    <dgm:pt modelId="{70D80500-E6B2-4CE1-8337-46372742CFF3}" type="parTrans" cxnId="{0C75D36D-C65C-4250-BFD4-C6A7F9A75EC3}">
      <dgm:prSet/>
      <dgm:spPr/>
      <dgm:t>
        <a:bodyPr/>
        <a:lstStyle/>
        <a:p>
          <a:endParaRPr lang="vi-VN"/>
        </a:p>
      </dgm:t>
    </dgm:pt>
    <dgm:pt modelId="{B6E7E79E-7140-4BE9-A181-F753A284F5CE}" type="sibTrans" cxnId="{0C75D36D-C65C-4250-BFD4-C6A7F9A75EC3}">
      <dgm:prSet/>
      <dgm:spPr/>
      <dgm:t>
        <a:bodyPr/>
        <a:lstStyle/>
        <a:p>
          <a:endParaRPr lang="vi-VN"/>
        </a:p>
      </dgm:t>
    </dgm:pt>
    <dgm:pt modelId="{23CBC8BD-44C4-48F2-BAC1-F313E72D10FA}">
      <dgm:prSet/>
      <dgm:spPr/>
      <dgm:t>
        <a:bodyPr/>
        <a:lstStyle/>
        <a:p>
          <a:r>
            <a:rPr lang="en-US" dirty="0" err="1" smtClean="0"/>
            <a:t>Thực</a:t>
          </a:r>
          <a:r>
            <a:rPr lang="en-US" dirty="0" smtClean="0"/>
            <a:t> </a:t>
          </a:r>
          <a:r>
            <a:rPr lang="en-US" dirty="0" err="1" smtClean="0"/>
            <a:t>hiện</a:t>
          </a:r>
          <a:r>
            <a:rPr lang="en-US" dirty="0" smtClean="0"/>
            <a:t> </a:t>
          </a:r>
          <a:r>
            <a:rPr lang="en-US" dirty="0" err="1" smtClean="0"/>
            <a:t>gởi</a:t>
          </a:r>
          <a:r>
            <a:rPr lang="en-US" dirty="0" smtClean="0"/>
            <a:t> tin </a:t>
          </a:r>
          <a:r>
            <a:rPr lang="en-US" dirty="0" err="1" smtClean="0"/>
            <a:t>nhắn</a:t>
          </a:r>
          <a:r>
            <a:rPr lang="en-US" dirty="0" smtClean="0"/>
            <a:t> sang </a:t>
          </a:r>
          <a:r>
            <a:rPr lang="en-US" dirty="0" err="1" smtClean="0"/>
            <a:t>máy</a:t>
          </a:r>
          <a:r>
            <a:rPr lang="en-US" dirty="0" smtClean="0"/>
            <a:t> server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sự</a:t>
          </a:r>
          <a:r>
            <a:rPr lang="en-US" dirty="0" smtClean="0"/>
            <a:t> </a:t>
          </a:r>
          <a:r>
            <a:rPr lang="en-US" dirty="0" err="1" smtClean="0"/>
            <a:t>thay</a:t>
          </a:r>
          <a:r>
            <a:rPr lang="en-US" dirty="0" smtClean="0"/>
            <a:t> </a:t>
          </a:r>
          <a:r>
            <a:rPr lang="en-US" dirty="0" err="1" smtClean="0"/>
            <a:t>đổi</a:t>
          </a:r>
          <a:r>
            <a:rPr lang="en-US" dirty="0" smtClean="0"/>
            <a:t> ở </a:t>
          </a:r>
          <a:r>
            <a:rPr lang="en-US" dirty="0" err="1" smtClean="0"/>
            <a:t>đoạn</a:t>
          </a:r>
          <a:r>
            <a:rPr lang="en-US" dirty="0" smtClean="0"/>
            <a:t> tin </a:t>
          </a:r>
          <a:r>
            <a:rPr lang="en-US" dirty="0" err="1" smtClean="0"/>
            <a:t>nhắn</a:t>
          </a:r>
          <a:r>
            <a:rPr lang="en-US" dirty="0" smtClean="0"/>
            <a:t> </a:t>
          </a:r>
          <a:r>
            <a:rPr lang="en-US" dirty="0" err="1" smtClean="0"/>
            <a:t>được</a:t>
          </a:r>
          <a:r>
            <a:rPr lang="en-US" dirty="0" smtClean="0"/>
            <a:t> </a:t>
          </a:r>
          <a:r>
            <a:rPr lang="en-US" dirty="0" err="1" smtClean="0"/>
            <a:t>gởi</a:t>
          </a:r>
          <a:r>
            <a:rPr lang="en-US" dirty="0" smtClean="0"/>
            <a:t> </a:t>
          </a:r>
          <a:r>
            <a:rPr lang="en-US" dirty="0" err="1" smtClean="0"/>
            <a:t>đi</a:t>
          </a:r>
          <a:r>
            <a:rPr lang="en-US" dirty="0" smtClean="0"/>
            <a:t>.</a:t>
          </a:r>
          <a:endParaRPr lang="vi-VN" dirty="0"/>
        </a:p>
      </dgm:t>
    </dgm:pt>
    <dgm:pt modelId="{F2346880-CA86-4F39-A3F5-D3E8B2FBD20A}" type="parTrans" cxnId="{F62A50D9-A65C-4B06-B7C4-25B11A287009}">
      <dgm:prSet/>
      <dgm:spPr/>
      <dgm:t>
        <a:bodyPr/>
        <a:lstStyle/>
        <a:p>
          <a:endParaRPr lang="vi-VN"/>
        </a:p>
      </dgm:t>
    </dgm:pt>
    <dgm:pt modelId="{58507294-441B-42DA-9089-F7CA6B53CF3A}" type="sibTrans" cxnId="{F62A50D9-A65C-4B06-B7C4-25B11A287009}">
      <dgm:prSet/>
      <dgm:spPr/>
      <dgm:t>
        <a:bodyPr/>
        <a:lstStyle/>
        <a:p>
          <a:endParaRPr lang="vi-VN"/>
        </a:p>
      </dgm:t>
    </dgm:pt>
    <dgm:pt modelId="{16DD5C4B-537D-4910-AA7D-B725D535DC73}" type="pres">
      <dgm:prSet presAssocID="{047700DE-06BD-496F-9076-05CFE94375D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1476CF-3A9C-45FF-BE63-40294821E2BC}" type="pres">
      <dgm:prSet presAssocID="{2CD74FF0-58EA-4853-9667-F67EF27F9DE3}" presName="parentLin" presStyleCnt="0"/>
      <dgm:spPr/>
    </dgm:pt>
    <dgm:pt modelId="{F4E02E24-6CA1-4310-9439-CE0D0493BA68}" type="pres">
      <dgm:prSet presAssocID="{2CD74FF0-58EA-4853-9667-F67EF27F9DE3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EEAA336D-1AD1-4760-8A8C-AC00CADF834B}" type="pres">
      <dgm:prSet presAssocID="{2CD74FF0-58EA-4853-9667-F67EF27F9DE3}" presName="parentText" presStyleLbl="node1" presStyleIdx="0" presStyleCnt="6" custScaleX="197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E3231-CF46-4CE4-A59A-C1ECED21B3F9}" type="pres">
      <dgm:prSet presAssocID="{2CD74FF0-58EA-4853-9667-F67EF27F9DE3}" presName="negativeSpace" presStyleCnt="0"/>
      <dgm:spPr/>
    </dgm:pt>
    <dgm:pt modelId="{FD44F171-C3AB-44BD-9A9F-43BF8D132073}" type="pres">
      <dgm:prSet presAssocID="{2CD74FF0-58EA-4853-9667-F67EF27F9DE3}" presName="childText" presStyleLbl="conFgAcc1" presStyleIdx="0" presStyleCnt="6" custLinFactNeighborX="129" custLinFactNeighborY="1149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4660ABD-4CFD-41A6-ACB1-18315C5A0454}" type="pres">
      <dgm:prSet presAssocID="{9A192718-4681-4F93-B4F7-647ADA728997}" presName="spaceBetweenRectangles" presStyleCnt="0"/>
      <dgm:spPr/>
    </dgm:pt>
    <dgm:pt modelId="{ADAC43D6-E483-4DFB-8081-069ED4E1205B}" type="pres">
      <dgm:prSet presAssocID="{74C31C94-89F0-41E4-8B1F-4D559DB389D9}" presName="parentLin" presStyleCnt="0"/>
      <dgm:spPr/>
    </dgm:pt>
    <dgm:pt modelId="{1C57E3EE-F7C3-49DB-B64B-6CADF1734571}" type="pres">
      <dgm:prSet presAssocID="{74C31C94-89F0-41E4-8B1F-4D559DB389D9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18E46C01-EDA5-49E6-B098-E970BA22D3E2}" type="pres">
      <dgm:prSet presAssocID="{74C31C94-89F0-41E4-8B1F-4D559DB389D9}" presName="parentText" presStyleLbl="node1" presStyleIdx="1" presStyleCnt="6" custScaleX="197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DAA6EE-122D-4767-A764-CDFDCBD17C0C}" type="pres">
      <dgm:prSet presAssocID="{74C31C94-89F0-41E4-8B1F-4D559DB389D9}" presName="negativeSpace" presStyleCnt="0"/>
      <dgm:spPr/>
    </dgm:pt>
    <dgm:pt modelId="{E0D8EC34-9543-4264-A214-A8F3A6D66CEE}" type="pres">
      <dgm:prSet presAssocID="{74C31C94-89F0-41E4-8B1F-4D559DB389D9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2DA9D3C-A4F7-43C5-B837-DEB14D7966AD}" type="pres">
      <dgm:prSet presAssocID="{678B6971-78D8-4159-A04F-F0DD9402A20B}" presName="spaceBetweenRectangles" presStyleCnt="0"/>
      <dgm:spPr/>
    </dgm:pt>
    <dgm:pt modelId="{C193C20D-4CF6-4F1F-9DF4-CAB643291B67}" type="pres">
      <dgm:prSet presAssocID="{21234F24-DBC2-4D90-BF94-26C05AB01B7E}" presName="parentLin" presStyleCnt="0"/>
      <dgm:spPr/>
    </dgm:pt>
    <dgm:pt modelId="{D24F44EC-728F-476A-917A-ED6FEEAC3C6A}" type="pres">
      <dgm:prSet presAssocID="{21234F24-DBC2-4D90-BF94-26C05AB01B7E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9A5682DE-8189-4AA0-B89F-854BCA4F3B37}" type="pres">
      <dgm:prSet presAssocID="{21234F24-DBC2-4D90-BF94-26C05AB01B7E}" presName="parentText" presStyleLbl="node1" presStyleIdx="2" presStyleCnt="6" custScaleX="197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532209-EB09-467A-99C8-6108FA5FEB25}" type="pres">
      <dgm:prSet presAssocID="{21234F24-DBC2-4D90-BF94-26C05AB01B7E}" presName="negativeSpace" presStyleCnt="0"/>
      <dgm:spPr/>
    </dgm:pt>
    <dgm:pt modelId="{C56E7028-B632-4107-9BB0-5D3053617EB0}" type="pres">
      <dgm:prSet presAssocID="{21234F24-DBC2-4D90-BF94-26C05AB01B7E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936F89C-09F6-471C-BED3-2DC1E19E79DE}" type="pres">
      <dgm:prSet presAssocID="{83E91472-D63F-4E64-A07C-9AD1E06BCE8E}" presName="spaceBetweenRectangles" presStyleCnt="0"/>
      <dgm:spPr/>
    </dgm:pt>
    <dgm:pt modelId="{087B3A96-CE65-4E2C-8A3B-16147267B8D7}" type="pres">
      <dgm:prSet presAssocID="{544A2459-8169-4579-B2AC-E9CC6D07B4C0}" presName="parentLin" presStyleCnt="0"/>
      <dgm:spPr/>
    </dgm:pt>
    <dgm:pt modelId="{93436B2C-E740-4040-90B4-B3FD606BFB48}" type="pres">
      <dgm:prSet presAssocID="{544A2459-8169-4579-B2AC-E9CC6D07B4C0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D3E8E248-74D5-41C1-94CA-C9F7D135DA22}" type="pres">
      <dgm:prSet presAssocID="{544A2459-8169-4579-B2AC-E9CC6D07B4C0}" presName="parentText" presStyleLbl="node1" presStyleIdx="3" presStyleCnt="6" custScaleX="197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51FF51-2D81-47E6-95BD-1AE93D048813}" type="pres">
      <dgm:prSet presAssocID="{544A2459-8169-4579-B2AC-E9CC6D07B4C0}" presName="negativeSpace" presStyleCnt="0"/>
      <dgm:spPr/>
    </dgm:pt>
    <dgm:pt modelId="{77710632-F301-4768-94A4-D6C3F7057968}" type="pres">
      <dgm:prSet presAssocID="{544A2459-8169-4579-B2AC-E9CC6D07B4C0}" presName="childText" presStyleLbl="conFgAcc1" presStyleIdx="3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8565C14-942D-4893-BF8B-A4F0996DE3A1}" type="pres">
      <dgm:prSet presAssocID="{DFAF662F-4061-42CA-B13E-3FCB410DCD32}" presName="spaceBetweenRectangles" presStyleCnt="0"/>
      <dgm:spPr/>
    </dgm:pt>
    <dgm:pt modelId="{D72B151C-A062-4E22-866A-F146F0109800}" type="pres">
      <dgm:prSet presAssocID="{FEFCA2C5-CA36-4F8C-9215-5A07027D83CC}" presName="parentLin" presStyleCnt="0"/>
      <dgm:spPr/>
    </dgm:pt>
    <dgm:pt modelId="{4506626B-6C2C-42B9-B519-3B5BFF8BA2C5}" type="pres">
      <dgm:prSet presAssocID="{FEFCA2C5-CA36-4F8C-9215-5A07027D83CC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E522D161-35B8-4136-9BF5-D20CE15D5E7C}" type="pres">
      <dgm:prSet presAssocID="{FEFCA2C5-CA36-4F8C-9215-5A07027D83CC}" presName="parentText" presStyleLbl="node1" presStyleIdx="4" presStyleCnt="6" custScaleX="197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FA434D-C89F-4F37-92F1-71E296769652}" type="pres">
      <dgm:prSet presAssocID="{FEFCA2C5-CA36-4F8C-9215-5A07027D83CC}" presName="negativeSpace" presStyleCnt="0"/>
      <dgm:spPr/>
    </dgm:pt>
    <dgm:pt modelId="{B7FB9765-6076-4DD0-81A1-333ABC22B10D}" type="pres">
      <dgm:prSet presAssocID="{FEFCA2C5-CA36-4F8C-9215-5A07027D83CC}" presName="childText" presStyleLbl="conFgAcc1" presStyleIdx="4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63758FC-F97F-47E9-8461-2EE63180FEF9}" type="pres">
      <dgm:prSet presAssocID="{EA79F5E5-0E86-4865-940A-27E7D13F864D}" presName="spaceBetweenRectangles" presStyleCnt="0"/>
      <dgm:spPr/>
    </dgm:pt>
    <dgm:pt modelId="{C116244F-42C0-4A57-A347-CC860F6E7838}" type="pres">
      <dgm:prSet presAssocID="{473762F2-B603-4D86-BDE1-E92C2FB675DA}" presName="parentLin" presStyleCnt="0"/>
      <dgm:spPr/>
    </dgm:pt>
    <dgm:pt modelId="{51951C6B-619E-4E2A-9AFE-4982ECCC9497}" type="pres">
      <dgm:prSet presAssocID="{473762F2-B603-4D86-BDE1-E92C2FB675DA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ABD7D788-19DE-4B8C-979F-DD9027628067}" type="pres">
      <dgm:prSet presAssocID="{473762F2-B603-4D86-BDE1-E92C2FB675DA}" presName="parentText" presStyleLbl="node1" presStyleIdx="5" presStyleCnt="6" custScaleX="197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AEEBA0-DE22-4B8E-B5BC-B88C315DB7F0}" type="pres">
      <dgm:prSet presAssocID="{473762F2-B603-4D86-BDE1-E92C2FB675DA}" presName="negativeSpace" presStyleCnt="0"/>
      <dgm:spPr/>
    </dgm:pt>
    <dgm:pt modelId="{D96686E0-DEAD-410A-AE45-CFF2A373E896}" type="pres">
      <dgm:prSet presAssocID="{473762F2-B603-4D86-BDE1-E92C2FB675DA}" presName="childText" presStyleLbl="conFgAcc1" presStyleIdx="5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F62A50D9-A65C-4B06-B7C4-25B11A287009}" srcId="{473762F2-B603-4D86-BDE1-E92C2FB675DA}" destId="{23CBC8BD-44C4-48F2-BAC1-F313E72D10FA}" srcOrd="0" destOrd="0" parTransId="{F2346880-CA86-4F39-A3F5-D3E8B2FBD20A}" sibTransId="{58507294-441B-42DA-9089-F7CA6B53CF3A}"/>
    <dgm:cxn modelId="{F75F21FE-4C6F-4906-87D2-697CED3BE64E}" srcId="{21234F24-DBC2-4D90-BF94-26C05AB01B7E}" destId="{56BEAE14-F239-49E2-8A25-79AAD24F0616}" srcOrd="0" destOrd="0" parTransId="{629C73FA-B9FD-415D-A07E-04DED3B1A5AD}" sibTransId="{7778AED2-1FB1-43D3-BF14-3E4A9FCBF11B}"/>
    <dgm:cxn modelId="{7C1FAD77-D836-45A4-8FFB-EDA75D5915C3}" type="presOf" srcId="{FEFCA2C5-CA36-4F8C-9215-5A07027D83CC}" destId="{E522D161-35B8-4136-9BF5-D20CE15D5E7C}" srcOrd="1" destOrd="0" presId="urn:microsoft.com/office/officeart/2005/8/layout/list1"/>
    <dgm:cxn modelId="{98BF3712-34CE-4015-BE92-40C9333E6ECE}" type="presOf" srcId="{473762F2-B603-4D86-BDE1-E92C2FB675DA}" destId="{ABD7D788-19DE-4B8C-979F-DD9027628067}" srcOrd="1" destOrd="0" presId="urn:microsoft.com/office/officeart/2005/8/layout/list1"/>
    <dgm:cxn modelId="{4A950956-0770-489A-9711-5C7793540D7B}" type="presOf" srcId="{74C31C94-89F0-41E4-8B1F-4D559DB389D9}" destId="{1C57E3EE-F7C3-49DB-B64B-6CADF1734571}" srcOrd="0" destOrd="0" presId="urn:microsoft.com/office/officeart/2005/8/layout/list1"/>
    <dgm:cxn modelId="{79541450-635A-4ADC-A803-8B307BC53FA3}" srcId="{047700DE-06BD-496F-9076-05CFE94375D4}" destId="{473762F2-B603-4D86-BDE1-E92C2FB675DA}" srcOrd="5" destOrd="0" parTransId="{7C2E60FC-162C-440D-AB59-DDC03590572F}" sibTransId="{80587ABC-F600-404C-905F-0AAF6A70F806}"/>
    <dgm:cxn modelId="{D493FA9D-EB33-4750-8327-1EDF98316B07}" srcId="{544A2459-8169-4579-B2AC-E9CC6D07B4C0}" destId="{A1D37E58-192F-4761-8DB5-4DDBB5758CDE}" srcOrd="0" destOrd="0" parTransId="{652620DA-5549-499C-A138-794ECCE3A90D}" sibTransId="{BF4591C6-49F2-441C-A69D-69717CAA1AA6}"/>
    <dgm:cxn modelId="{D15BBB46-00FC-4418-BC27-02D205B575B2}" type="presOf" srcId="{F49D8E85-406B-44CC-B2C8-59922001EDBA}" destId="{B7FB9765-6076-4DD0-81A1-333ABC22B10D}" srcOrd="0" destOrd="0" presId="urn:microsoft.com/office/officeart/2005/8/layout/list1"/>
    <dgm:cxn modelId="{ECE9C6EE-4786-483E-9483-D658876DCF24}" type="presOf" srcId="{23CBC8BD-44C4-48F2-BAC1-F313E72D10FA}" destId="{D96686E0-DEAD-410A-AE45-CFF2A373E896}" srcOrd="0" destOrd="0" presId="urn:microsoft.com/office/officeart/2005/8/layout/list1"/>
    <dgm:cxn modelId="{987663A4-F453-4DD9-9555-DFB52BF01F03}" type="presOf" srcId="{2CD74FF0-58EA-4853-9667-F67EF27F9DE3}" destId="{F4E02E24-6CA1-4310-9439-CE0D0493BA68}" srcOrd="0" destOrd="0" presId="urn:microsoft.com/office/officeart/2005/8/layout/list1"/>
    <dgm:cxn modelId="{62B9FEFC-F7CE-4BED-B5C9-4074829780C4}" srcId="{047700DE-06BD-496F-9076-05CFE94375D4}" destId="{21234F24-DBC2-4D90-BF94-26C05AB01B7E}" srcOrd="2" destOrd="0" parTransId="{2E3FDA27-1768-407B-8746-CB191BC9BCAC}" sibTransId="{83E91472-D63F-4E64-A07C-9AD1E06BCE8E}"/>
    <dgm:cxn modelId="{43E9D0CF-1C45-41CD-8759-C7CEC2996710}" type="presOf" srcId="{544A2459-8169-4579-B2AC-E9CC6D07B4C0}" destId="{D3E8E248-74D5-41C1-94CA-C9F7D135DA22}" srcOrd="1" destOrd="0" presId="urn:microsoft.com/office/officeart/2005/8/layout/list1"/>
    <dgm:cxn modelId="{E61FCF9D-2969-48D2-AE69-6E1E088803AE}" type="presOf" srcId="{FEFCA2C5-CA36-4F8C-9215-5A07027D83CC}" destId="{4506626B-6C2C-42B9-B519-3B5BFF8BA2C5}" srcOrd="0" destOrd="0" presId="urn:microsoft.com/office/officeart/2005/8/layout/list1"/>
    <dgm:cxn modelId="{DB44F5E1-5C12-41EB-B83E-7CD6A31FC157}" type="presOf" srcId="{56BEAE14-F239-49E2-8A25-79AAD24F0616}" destId="{C56E7028-B632-4107-9BB0-5D3053617EB0}" srcOrd="0" destOrd="0" presId="urn:microsoft.com/office/officeart/2005/8/layout/list1"/>
    <dgm:cxn modelId="{87EBF825-AEC8-4021-9D2D-32C50360EF11}" srcId="{047700DE-06BD-496F-9076-05CFE94375D4}" destId="{2CD74FF0-58EA-4853-9667-F67EF27F9DE3}" srcOrd="0" destOrd="0" parTransId="{210137F0-6CD6-4FEA-9B64-C6009D92EFC5}" sibTransId="{9A192718-4681-4F93-B4F7-647ADA728997}"/>
    <dgm:cxn modelId="{C5BEC8A8-AC9C-4353-B257-A20BFA759214}" type="presOf" srcId="{544A2459-8169-4579-B2AC-E9CC6D07B4C0}" destId="{93436B2C-E740-4040-90B4-B3FD606BFB48}" srcOrd="0" destOrd="0" presId="urn:microsoft.com/office/officeart/2005/8/layout/list1"/>
    <dgm:cxn modelId="{17F66981-6261-43DC-A1B2-62F24A828366}" type="presOf" srcId="{74C31C94-89F0-41E4-8B1F-4D559DB389D9}" destId="{18E46C01-EDA5-49E6-B098-E970BA22D3E2}" srcOrd="1" destOrd="0" presId="urn:microsoft.com/office/officeart/2005/8/layout/list1"/>
    <dgm:cxn modelId="{EDE4591B-E3AB-494F-8B9F-A3EDD1DEFE8E}" type="presOf" srcId="{D5D64812-EC25-42C3-AEDD-6C77872E4927}" destId="{FD44F171-C3AB-44BD-9A9F-43BF8D132073}" srcOrd="0" destOrd="0" presId="urn:microsoft.com/office/officeart/2005/8/layout/list1"/>
    <dgm:cxn modelId="{4E44E6E0-10AE-45FE-A857-1465F9500996}" srcId="{047700DE-06BD-496F-9076-05CFE94375D4}" destId="{544A2459-8169-4579-B2AC-E9CC6D07B4C0}" srcOrd="3" destOrd="0" parTransId="{CCCAB58F-ECEA-4C3D-9DA3-C8025B328B83}" sibTransId="{DFAF662F-4061-42CA-B13E-3FCB410DCD32}"/>
    <dgm:cxn modelId="{58F6A504-D80E-47D5-8A46-1C4D4B8850A1}" type="presOf" srcId="{047700DE-06BD-496F-9076-05CFE94375D4}" destId="{16DD5C4B-537D-4910-AA7D-B725D535DC73}" srcOrd="0" destOrd="0" presId="urn:microsoft.com/office/officeart/2005/8/layout/list1"/>
    <dgm:cxn modelId="{D8A42248-8A1F-4268-B225-7DCDC5AD8A8F}" srcId="{047700DE-06BD-496F-9076-05CFE94375D4}" destId="{74C31C94-89F0-41E4-8B1F-4D559DB389D9}" srcOrd="1" destOrd="0" parTransId="{CD573044-996F-4A76-A9B0-58A6F03A7932}" sibTransId="{678B6971-78D8-4159-A04F-F0DD9402A20B}"/>
    <dgm:cxn modelId="{AF39883A-A84A-44E9-A149-25DA210E71E7}" srcId="{74C31C94-89F0-41E4-8B1F-4D559DB389D9}" destId="{F15E73E2-95A9-40BD-83BD-A208042557DD}" srcOrd="0" destOrd="0" parTransId="{B56B9588-A1BE-43E7-AA1F-B9589A4F9A4E}" sibTransId="{62B9AB06-C4F0-4FFA-8F03-B0C825C69C2F}"/>
    <dgm:cxn modelId="{62895F2F-A262-43C2-B4FD-7F2F93B6DAAB}" type="presOf" srcId="{2CD74FF0-58EA-4853-9667-F67EF27F9DE3}" destId="{EEAA336D-1AD1-4760-8A8C-AC00CADF834B}" srcOrd="1" destOrd="0" presId="urn:microsoft.com/office/officeart/2005/8/layout/list1"/>
    <dgm:cxn modelId="{0C75D36D-C65C-4250-BFD4-C6A7F9A75EC3}" srcId="{FEFCA2C5-CA36-4F8C-9215-5A07027D83CC}" destId="{F49D8E85-406B-44CC-B2C8-59922001EDBA}" srcOrd="0" destOrd="0" parTransId="{70D80500-E6B2-4CE1-8337-46372742CFF3}" sibTransId="{B6E7E79E-7140-4BE9-A181-F753A284F5CE}"/>
    <dgm:cxn modelId="{DF43DFCE-27F2-4D9A-9844-1F747BA446B8}" srcId="{2CD74FF0-58EA-4853-9667-F67EF27F9DE3}" destId="{D5D64812-EC25-42C3-AEDD-6C77872E4927}" srcOrd="0" destOrd="0" parTransId="{81196D76-D6DE-400E-A34C-1018F2108651}" sibTransId="{FE5E05FB-505B-45D9-8DA4-A21BFED482FD}"/>
    <dgm:cxn modelId="{172C4D47-39EA-4E49-8F4A-EA737D02629F}" type="presOf" srcId="{21234F24-DBC2-4D90-BF94-26C05AB01B7E}" destId="{D24F44EC-728F-476A-917A-ED6FEEAC3C6A}" srcOrd="0" destOrd="0" presId="urn:microsoft.com/office/officeart/2005/8/layout/list1"/>
    <dgm:cxn modelId="{78455AA7-58EE-416D-B02C-7F5D50185A3B}" type="presOf" srcId="{A1D37E58-192F-4761-8DB5-4DDBB5758CDE}" destId="{77710632-F301-4768-94A4-D6C3F7057968}" srcOrd="0" destOrd="0" presId="urn:microsoft.com/office/officeart/2005/8/layout/list1"/>
    <dgm:cxn modelId="{771AB86B-DB92-4EAB-BCDF-8229642ACDF3}" type="presOf" srcId="{21234F24-DBC2-4D90-BF94-26C05AB01B7E}" destId="{9A5682DE-8189-4AA0-B89F-854BCA4F3B37}" srcOrd="1" destOrd="0" presId="urn:microsoft.com/office/officeart/2005/8/layout/list1"/>
    <dgm:cxn modelId="{F955FC7F-A2D7-489A-95CA-E4BF03DE38CB}" type="presOf" srcId="{473762F2-B603-4D86-BDE1-E92C2FB675DA}" destId="{51951C6B-619E-4E2A-9AFE-4982ECCC9497}" srcOrd="0" destOrd="0" presId="urn:microsoft.com/office/officeart/2005/8/layout/list1"/>
    <dgm:cxn modelId="{D307F609-1ADC-4291-9898-4049A9F52A6E}" srcId="{047700DE-06BD-496F-9076-05CFE94375D4}" destId="{FEFCA2C5-CA36-4F8C-9215-5A07027D83CC}" srcOrd="4" destOrd="0" parTransId="{38663A43-D737-4F37-9ACF-5F0020B4CF06}" sibTransId="{EA79F5E5-0E86-4865-940A-27E7D13F864D}"/>
    <dgm:cxn modelId="{DC9EC51B-605A-4B2E-9FD3-E74C42A32F21}" type="presOf" srcId="{F15E73E2-95A9-40BD-83BD-A208042557DD}" destId="{E0D8EC34-9543-4264-A214-A8F3A6D66CEE}" srcOrd="0" destOrd="0" presId="urn:microsoft.com/office/officeart/2005/8/layout/list1"/>
    <dgm:cxn modelId="{EF27D9F4-700D-4DC5-8884-D6142E1AC5E7}" type="presParOf" srcId="{16DD5C4B-537D-4910-AA7D-B725D535DC73}" destId="{2C1476CF-3A9C-45FF-BE63-40294821E2BC}" srcOrd="0" destOrd="0" presId="urn:microsoft.com/office/officeart/2005/8/layout/list1"/>
    <dgm:cxn modelId="{EE5FFCEA-1F31-434C-B8CA-77559555ADD0}" type="presParOf" srcId="{2C1476CF-3A9C-45FF-BE63-40294821E2BC}" destId="{F4E02E24-6CA1-4310-9439-CE0D0493BA68}" srcOrd="0" destOrd="0" presId="urn:microsoft.com/office/officeart/2005/8/layout/list1"/>
    <dgm:cxn modelId="{5958A696-04A8-4291-9BAC-5EAAA3927AE5}" type="presParOf" srcId="{2C1476CF-3A9C-45FF-BE63-40294821E2BC}" destId="{EEAA336D-1AD1-4760-8A8C-AC00CADF834B}" srcOrd="1" destOrd="0" presId="urn:microsoft.com/office/officeart/2005/8/layout/list1"/>
    <dgm:cxn modelId="{356D9CF9-B861-44C9-BB69-4CB98DB10F15}" type="presParOf" srcId="{16DD5C4B-537D-4910-AA7D-B725D535DC73}" destId="{F74E3231-CF46-4CE4-A59A-C1ECED21B3F9}" srcOrd="1" destOrd="0" presId="urn:microsoft.com/office/officeart/2005/8/layout/list1"/>
    <dgm:cxn modelId="{4D2E5EB1-D5C7-4E7D-8404-1C46556E8B6E}" type="presParOf" srcId="{16DD5C4B-537D-4910-AA7D-B725D535DC73}" destId="{FD44F171-C3AB-44BD-9A9F-43BF8D132073}" srcOrd="2" destOrd="0" presId="urn:microsoft.com/office/officeart/2005/8/layout/list1"/>
    <dgm:cxn modelId="{EB4D422D-ACDA-4517-94D1-BE6A52B67EF0}" type="presParOf" srcId="{16DD5C4B-537D-4910-AA7D-B725D535DC73}" destId="{14660ABD-4CFD-41A6-ACB1-18315C5A0454}" srcOrd="3" destOrd="0" presId="urn:microsoft.com/office/officeart/2005/8/layout/list1"/>
    <dgm:cxn modelId="{07CE131C-ED5F-4D8A-920D-B3C4476FF264}" type="presParOf" srcId="{16DD5C4B-537D-4910-AA7D-B725D535DC73}" destId="{ADAC43D6-E483-4DFB-8081-069ED4E1205B}" srcOrd="4" destOrd="0" presId="urn:microsoft.com/office/officeart/2005/8/layout/list1"/>
    <dgm:cxn modelId="{56B59057-840B-42D8-B4FE-D05665CD5C84}" type="presParOf" srcId="{ADAC43D6-E483-4DFB-8081-069ED4E1205B}" destId="{1C57E3EE-F7C3-49DB-B64B-6CADF1734571}" srcOrd="0" destOrd="0" presId="urn:microsoft.com/office/officeart/2005/8/layout/list1"/>
    <dgm:cxn modelId="{6CC72610-5AEB-4F77-8AF9-31F30F3A1234}" type="presParOf" srcId="{ADAC43D6-E483-4DFB-8081-069ED4E1205B}" destId="{18E46C01-EDA5-49E6-B098-E970BA22D3E2}" srcOrd="1" destOrd="0" presId="urn:microsoft.com/office/officeart/2005/8/layout/list1"/>
    <dgm:cxn modelId="{EF775A66-3947-400C-8FE2-81EEF0599D9A}" type="presParOf" srcId="{16DD5C4B-537D-4910-AA7D-B725D535DC73}" destId="{77DAA6EE-122D-4767-A764-CDFDCBD17C0C}" srcOrd="5" destOrd="0" presId="urn:microsoft.com/office/officeart/2005/8/layout/list1"/>
    <dgm:cxn modelId="{FF6AEEA2-F407-440C-B3DC-BCEE891F7B67}" type="presParOf" srcId="{16DD5C4B-537D-4910-AA7D-B725D535DC73}" destId="{E0D8EC34-9543-4264-A214-A8F3A6D66CEE}" srcOrd="6" destOrd="0" presId="urn:microsoft.com/office/officeart/2005/8/layout/list1"/>
    <dgm:cxn modelId="{CE5445E7-C2CA-4573-8493-289587781EC8}" type="presParOf" srcId="{16DD5C4B-537D-4910-AA7D-B725D535DC73}" destId="{32DA9D3C-A4F7-43C5-B837-DEB14D7966AD}" srcOrd="7" destOrd="0" presId="urn:microsoft.com/office/officeart/2005/8/layout/list1"/>
    <dgm:cxn modelId="{F277218E-CB87-48E4-88C3-5D63CAFA46B5}" type="presParOf" srcId="{16DD5C4B-537D-4910-AA7D-B725D535DC73}" destId="{C193C20D-4CF6-4F1F-9DF4-CAB643291B67}" srcOrd="8" destOrd="0" presId="urn:microsoft.com/office/officeart/2005/8/layout/list1"/>
    <dgm:cxn modelId="{352433E5-F67C-4025-B1A1-301FB737C822}" type="presParOf" srcId="{C193C20D-4CF6-4F1F-9DF4-CAB643291B67}" destId="{D24F44EC-728F-476A-917A-ED6FEEAC3C6A}" srcOrd="0" destOrd="0" presId="urn:microsoft.com/office/officeart/2005/8/layout/list1"/>
    <dgm:cxn modelId="{7D09BCF8-945D-437F-92B1-CF56C3AB0C8D}" type="presParOf" srcId="{C193C20D-4CF6-4F1F-9DF4-CAB643291B67}" destId="{9A5682DE-8189-4AA0-B89F-854BCA4F3B37}" srcOrd="1" destOrd="0" presId="urn:microsoft.com/office/officeart/2005/8/layout/list1"/>
    <dgm:cxn modelId="{736C82EA-6D39-4F04-8E2B-E76FA26FFDBD}" type="presParOf" srcId="{16DD5C4B-537D-4910-AA7D-B725D535DC73}" destId="{84532209-EB09-467A-99C8-6108FA5FEB25}" srcOrd="9" destOrd="0" presId="urn:microsoft.com/office/officeart/2005/8/layout/list1"/>
    <dgm:cxn modelId="{43D406ED-0979-4B76-A360-0351F26EFB26}" type="presParOf" srcId="{16DD5C4B-537D-4910-AA7D-B725D535DC73}" destId="{C56E7028-B632-4107-9BB0-5D3053617EB0}" srcOrd="10" destOrd="0" presId="urn:microsoft.com/office/officeart/2005/8/layout/list1"/>
    <dgm:cxn modelId="{216BFD48-4B27-47D1-B29C-7ED3AD446D65}" type="presParOf" srcId="{16DD5C4B-537D-4910-AA7D-B725D535DC73}" destId="{F936F89C-09F6-471C-BED3-2DC1E19E79DE}" srcOrd="11" destOrd="0" presId="urn:microsoft.com/office/officeart/2005/8/layout/list1"/>
    <dgm:cxn modelId="{4E22E9B7-3A42-4DD6-B519-129B9A30731F}" type="presParOf" srcId="{16DD5C4B-537D-4910-AA7D-B725D535DC73}" destId="{087B3A96-CE65-4E2C-8A3B-16147267B8D7}" srcOrd="12" destOrd="0" presId="urn:microsoft.com/office/officeart/2005/8/layout/list1"/>
    <dgm:cxn modelId="{80EB0C40-1B7E-4AB5-A30F-FA5DE0993B1C}" type="presParOf" srcId="{087B3A96-CE65-4E2C-8A3B-16147267B8D7}" destId="{93436B2C-E740-4040-90B4-B3FD606BFB48}" srcOrd="0" destOrd="0" presId="urn:microsoft.com/office/officeart/2005/8/layout/list1"/>
    <dgm:cxn modelId="{74E2B2DA-0902-4C61-BAE8-CDAFD0152F23}" type="presParOf" srcId="{087B3A96-CE65-4E2C-8A3B-16147267B8D7}" destId="{D3E8E248-74D5-41C1-94CA-C9F7D135DA22}" srcOrd="1" destOrd="0" presId="urn:microsoft.com/office/officeart/2005/8/layout/list1"/>
    <dgm:cxn modelId="{BAD6BAC7-688C-4DC8-BAF0-BCCA5E5ED4D2}" type="presParOf" srcId="{16DD5C4B-537D-4910-AA7D-B725D535DC73}" destId="{1C51FF51-2D81-47E6-95BD-1AE93D048813}" srcOrd="13" destOrd="0" presId="urn:microsoft.com/office/officeart/2005/8/layout/list1"/>
    <dgm:cxn modelId="{5079ACE6-771F-4119-AF36-6673B90AABE6}" type="presParOf" srcId="{16DD5C4B-537D-4910-AA7D-B725D535DC73}" destId="{77710632-F301-4768-94A4-D6C3F7057968}" srcOrd="14" destOrd="0" presId="urn:microsoft.com/office/officeart/2005/8/layout/list1"/>
    <dgm:cxn modelId="{51863F21-A88D-4C55-B15D-5468FB041C70}" type="presParOf" srcId="{16DD5C4B-537D-4910-AA7D-B725D535DC73}" destId="{48565C14-942D-4893-BF8B-A4F0996DE3A1}" srcOrd="15" destOrd="0" presId="urn:microsoft.com/office/officeart/2005/8/layout/list1"/>
    <dgm:cxn modelId="{E90737A9-742C-49D6-8B68-8767879C79D2}" type="presParOf" srcId="{16DD5C4B-537D-4910-AA7D-B725D535DC73}" destId="{D72B151C-A062-4E22-866A-F146F0109800}" srcOrd="16" destOrd="0" presId="urn:microsoft.com/office/officeart/2005/8/layout/list1"/>
    <dgm:cxn modelId="{AC6FCEE6-5C37-4D3B-9F9B-F36E110EF120}" type="presParOf" srcId="{D72B151C-A062-4E22-866A-F146F0109800}" destId="{4506626B-6C2C-42B9-B519-3B5BFF8BA2C5}" srcOrd="0" destOrd="0" presId="urn:microsoft.com/office/officeart/2005/8/layout/list1"/>
    <dgm:cxn modelId="{DB19AB3E-9C3A-406E-975E-F64578665CAD}" type="presParOf" srcId="{D72B151C-A062-4E22-866A-F146F0109800}" destId="{E522D161-35B8-4136-9BF5-D20CE15D5E7C}" srcOrd="1" destOrd="0" presId="urn:microsoft.com/office/officeart/2005/8/layout/list1"/>
    <dgm:cxn modelId="{03EF2313-2D53-4346-81B7-57F9C55A5B8E}" type="presParOf" srcId="{16DD5C4B-537D-4910-AA7D-B725D535DC73}" destId="{55FA434D-C89F-4F37-92F1-71E296769652}" srcOrd="17" destOrd="0" presId="urn:microsoft.com/office/officeart/2005/8/layout/list1"/>
    <dgm:cxn modelId="{4FAB5C4B-033C-4C0E-8FE7-40783DA3CB88}" type="presParOf" srcId="{16DD5C4B-537D-4910-AA7D-B725D535DC73}" destId="{B7FB9765-6076-4DD0-81A1-333ABC22B10D}" srcOrd="18" destOrd="0" presId="urn:microsoft.com/office/officeart/2005/8/layout/list1"/>
    <dgm:cxn modelId="{DB84BF9B-7010-46D9-A5B9-497373BDA716}" type="presParOf" srcId="{16DD5C4B-537D-4910-AA7D-B725D535DC73}" destId="{D63758FC-F97F-47E9-8461-2EE63180FEF9}" srcOrd="19" destOrd="0" presId="urn:microsoft.com/office/officeart/2005/8/layout/list1"/>
    <dgm:cxn modelId="{01E16A9E-A4F4-49A9-B842-3F1930B6EC8D}" type="presParOf" srcId="{16DD5C4B-537D-4910-AA7D-B725D535DC73}" destId="{C116244F-42C0-4A57-A347-CC860F6E7838}" srcOrd="20" destOrd="0" presId="urn:microsoft.com/office/officeart/2005/8/layout/list1"/>
    <dgm:cxn modelId="{791F7D4B-F251-4705-8B12-D436499B0F2C}" type="presParOf" srcId="{C116244F-42C0-4A57-A347-CC860F6E7838}" destId="{51951C6B-619E-4E2A-9AFE-4982ECCC9497}" srcOrd="0" destOrd="0" presId="urn:microsoft.com/office/officeart/2005/8/layout/list1"/>
    <dgm:cxn modelId="{8A0B4FEF-1544-49FD-A359-7BEA334266C8}" type="presParOf" srcId="{C116244F-42C0-4A57-A347-CC860F6E7838}" destId="{ABD7D788-19DE-4B8C-979F-DD9027628067}" srcOrd="1" destOrd="0" presId="urn:microsoft.com/office/officeart/2005/8/layout/list1"/>
    <dgm:cxn modelId="{526229D3-49D5-403F-8010-2B5AB1A976F7}" type="presParOf" srcId="{16DD5C4B-537D-4910-AA7D-B725D535DC73}" destId="{56AEEBA0-DE22-4B8E-B5BC-B88C315DB7F0}" srcOrd="21" destOrd="0" presId="urn:microsoft.com/office/officeart/2005/8/layout/list1"/>
    <dgm:cxn modelId="{EF1EB1CF-F3B3-441D-B813-3587C8CC3BD3}" type="presParOf" srcId="{16DD5C4B-537D-4910-AA7D-B725D535DC73}" destId="{D96686E0-DEAD-410A-AE45-CFF2A373E896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4F171-C3AB-44BD-9A9F-43BF8D132073}">
      <dsp:nvSpPr>
        <dsp:cNvPr id="0" name=""/>
        <dsp:cNvSpPr/>
      </dsp:nvSpPr>
      <dsp:spPr>
        <a:xfrm>
          <a:off x="0" y="296520"/>
          <a:ext cx="8219256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906" tIns="354076" rIns="63790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TextBox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để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nhập</a:t>
          </a:r>
          <a:r>
            <a:rPr lang="en-US" sz="1700" kern="1200" dirty="0" smtClean="0"/>
            <a:t> tin </a:t>
          </a:r>
          <a:r>
            <a:rPr lang="en-US" sz="1700" kern="1200" dirty="0" err="1" smtClean="0"/>
            <a:t>nhắn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vào</a:t>
          </a:r>
          <a:r>
            <a:rPr lang="en-US" sz="1700" kern="1200" dirty="0" smtClean="0"/>
            <a:t>.</a:t>
          </a:r>
          <a:endParaRPr lang="vi-VN" sz="1700" kern="1200" dirty="0"/>
        </a:p>
      </dsp:txBody>
      <dsp:txXfrm>
        <a:off x="0" y="296520"/>
        <a:ext cx="8219256" cy="722925"/>
      </dsp:txXfrm>
    </dsp:sp>
    <dsp:sp modelId="{EEAA336D-1AD1-4760-8A8C-AC00CADF834B}">
      <dsp:nvSpPr>
        <dsp:cNvPr id="0" name=""/>
        <dsp:cNvSpPr/>
      </dsp:nvSpPr>
      <dsp:spPr>
        <a:xfrm>
          <a:off x="410962" y="35049"/>
          <a:ext cx="1136829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468" tIns="0" rIns="217468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1</a:t>
          </a:r>
          <a:endParaRPr lang="vi-VN" sz="2000" kern="1200" dirty="0">
            <a:solidFill>
              <a:schemeClr val="tx1"/>
            </a:solidFill>
          </a:endParaRPr>
        </a:p>
      </dsp:txBody>
      <dsp:txXfrm>
        <a:off x="435460" y="59547"/>
        <a:ext cx="1087833" cy="452844"/>
      </dsp:txXfrm>
    </dsp:sp>
    <dsp:sp modelId="{E0D8EC34-9543-4264-A214-A8F3A6D66CEE}">
      <dsp:nvSpPr>
        <dsp:cNvPr id="0" name=""/>
        <dsp:cNvSpPr/>
      </dsp:nvSpPr>
      <dsp:spPr>
        <a:xfrm>
          <a:off x="0" y="1351614"/>
          <a:ext cx="8219256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3376988"/>
              <a:satOff val="8631"/>
              <a:lumOff val="-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906" tIns="354076" rIns="63790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TextBox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hiển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thị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lên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đoạn</a:t>
          </a:r>
          <a:r>
            <a:rPr lang="en-US" sz="1700" kern="1200" dirty="0" smtClean="0"/>
            <a:t> tin </a:t>
          </a:r>
          <a:r>
            <a:rPr lang="en-US" sz="1700" kern="1200" dirty="0" err="1" smtClean="0"/>
            <a:t>nhắn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đã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được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mã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hóa</a:t>
          </a:r>
          <a:r>
            <a:rPr lang="en-US" sz="1700" kern="1200" dirty="0" smtClean="0"/>
            <a:t> AES.</a:t>
          </a:r>
          <a:endParaRPr lang="vi-VN" sz="1700" kern="1200" dirty="0"/>
        </a:p>
      </dsp:txBody>
      <dsp:txXfrm>
        <a:off x="0" y="1351614"/>
        <a:ext cx="8219256" cy="722925"/>
      </dsp:txXfrm>
    </dsp:sp>
    <dsp:sp modelId="{18E46C01-EDA5-49E6-B098-E970BA22D3E2}">
      <dsp:nvSpPr>
        <dsp:cNvPr id="0" name=""/>
        <dsp:cNvSpPr/>
      </dsp:nvSpPr>
      <dsp:spPr>
        <a:xfrm>
          <a:off x="410962" y="1100694"/>
          <a:ext cx="1136829" cy="501840"/>
        </a:xfrm>
        <a:prstGeom prst="roundRect">
          <a:avLst/>
        </a:prstGeom>
        <a:solidFill>
          <a:schemeClr val="accent4">
            <a:hueOff val="-3376988"/>
            <a:satOff val="8631"/>
            <a:lumOff val="-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468" tIns="0" rIns="217468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2</a:t>
          </a:r>
          <a:endParaRPr lang="vi-VN" sz="2000" kern="1200" dirty="0">
            <a:solidFill>
              <a:schemeClr val="tx1"/>
            </a:solidFill>
          </a:endParaRPr>
        </a:p>
      </dsp:txBody>
      <dsp:txXfrm>
        <a:off x="435460" y="1125192"/>
        <a:ext cx="1087833" cy="452844"/>
      </dsp:txXfrm>
    </dsp:sp>
    <dsp:sp modelId="{C56E7028-B632-4107-9BB0-5D3053617EB0}">
      <dsp:nvSpPr>
        <dsp:cNvPr id="0" name=""/>
        <dsp:cNvSpPr/>
      </dsp:nvSpPr>
      <dsp:spPr>
        <a:xfrm>
          <a:off x="0" y="2417259"/>
          <a:ext cx="8219256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6753976"/>
              <a:satOff val="17262"/>
              <a:lumOff val="-1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906" tIns="354076" rIns="63790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TextBox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để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hiện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thị</a:t>
          </a:r>
          <a:r>
            <a:rPr lang="en-US" sz="1700" kern="1200" dirty="0" smtClean="0"/>
            <a:t> key.</a:t>
          </a:r>
          <a:endParaRPr lang="vi-VN" sz="1700" kern="1200" dirty="0"/>
        </a:p>
      </dsp:txBody>
      <dsp:txXfrm>
        <a:off x="0" y="2417259"/>
        <a:ext cx="8219256" cy="722925"/>
      </dsp:txXfrm>
    </dsp:sp>
    <dsp:sp modelId="{9A5682DE-8189-4AA0-B89F-854BCA4F3B37}">
      <dsp:nvSpPr>
        <dsp:cNvPr id="0" name=""/>
        <dsp:cNvSpPr/>
      </dsp:nvSpPr>
      <dsp:spPr>
        <a:xfrm>
          <a:off x="410962" y="2166339"/>
          <a:ext cx="1136829" cy="501840"/>
        </a:xfrm>
        <a:prstGeom prst="roundRect">
          <a:avLst/>
        </a:prstGeom>
        <a:solidFill>
          <a:schemeClr val="accent4">
            <a:hueOff val="-6753976"/>
            <a:satOff val="17262"/>
            <a:lumOff val="-172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468" tIns="0" rIns="217468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3</a:t>
          </a:r>
          <a:endParaRPr lang="vi-VN" sz="2000" kern="1200" dirty="0">
            <a:solidFill>
              <a:schemeClr val="tx1"/>
            </a:solidFill>
          </a:endParaRPr>
        </a:p>
      </dsp:txBody>
      <dsp:txXfrm>
        <a:off x="435460" y="2190837"/>
        <a:ext cx="1087833" cy="452844"/>
      </dsp:txXfrm>
    </dsp:sp>
    <dsp:sp modelId="{77710632-F301-4768-94A4-D6C3F7057968}">
      <dsp:nvSpPr>
        <dsp:cNvPr id="0" name=""/>
        <dsp:cNvSpPr/>
      </dsp:nvSpPr>
      <dsp:spPr>
        <a:xfrm>
          <a:off x="0" y="3482904"/>
          <a:ext cx="8219256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10130964"/>
              <a:satOff val="25892"/>
              <a:lumOff val="-2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906" tIns="354076" rIns="63790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RichTextBox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hiển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thị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toàn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bộ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nội</a:t>
          </a:r>
          <a:r>
            <a:rPr lang="en-US" sz="1700" kern="1200" dirty="0" smtClean="0"/>
            <a:t> dung tin </a:t>
          </a:r>
          <a:r>
            <a:rPr lang="en-US" sz="1700" kern="1200" dirty="0" err="1" smtClean="0"/>
            <a:t>nhắn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của</a:t>
          </a:r>
          <a:r>
            <a:rPr lang="en-US" sz="1700" kern="1200" dirty="0" smtClean="0"/>
            <a:t> Server </a:t>
          </a:r>
          <a:r>
            <a:rPr lang="en-US" sz="1700" kern="1200" dirty="0" err="1" smtClean="0"/>
            <a:t>và</a:t>
          </a:r>
          <a:r>
            <a:rPr lang="en-US" sz="1700" kern="1200" dirty="0" smtClean="0"/>
            <a:t> Client.</a:t>
          </a:r>
          <a:endParaRPr lang="vi-VN" sz="1700" kern="1200" dirty="0"/>
        </a:p>
      </dsp:txBody>
      <dsp:txXfrm>
        <a:off x="0" y="3482904"/>
        <a:ext cx="8219256" cy="722925"/>
      </dsp:txXfrm>
    </dsp:sp>
    <dsp:sp modelId="{D3E8E248-74D5-41C1-94CA-C9F7D135DA22}">
      <dsp:nvSpPr>
        <dsp:cNvPr id="0" name=""/>
        <dsp:cNvSpPr/>
      </dsp:nvSpPr>
      <dsp:spPr>
        <a:xfrm>
          <a:off x="410962" y="3231984"/>
          <a:ext cx="1136829" cy="501840"/>
        </a:xfrm>
        <a:prstGeom prst="roundRect">
          <a:avLst/>
        </a:prstGeom>
        <a:solidFill>
          <a:schemeClr val="accent4">
            <a:hueOff val="-10130964"/>
            <a:satOff val="25892"/>
            <a:lumOff val="-2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468" tIns="0" rIns="217468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4</a:t>
          </a:r>
          <a:endParaRPr lang="vi-VN" sz="2000" kern="1200" dirty="0">
            <a:solidFill>
              <a:schemeClr val="tx1"/>
            </a:solidFill>
          </a:endParaRPr>
        </a:p>
      </dsp:txBody>
      <dsp:txXfrm>
        <a:off x="435460" y="3256482"/>
        <a:ext cx="1087833" cy="452844"/>
      </dsp:txXfrm>
    </dsp:sp>
    <dsp:sp modelId="{B7FB9765-6076-4DD0-81A1-333ABC22B10D}">
      <dsp:nvSpPr>
        <dsp:cNvPr id="0" name=""/>
        <dsp:cNvSpPr/>
      </dsp:nvSpPr>
      <dsp:spPr>
        <a:xfrm>
          <a:off x="0" y="4548549"/>
          <a:ext cx="8219256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13507951"/>
              <a:satOff val="34523"/>
              <a:lumOff val="-34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906" tIns="354076" rIns="63790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Thực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hiện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gửi</a:t>
          </a:r>
          <a:r>
            <a:rPr lang="en-US" sz="1700" kern="1200" dirty="0" smtClean="0"/>
            <a:t> tin </a:t>
          </a:r>
          <a:r>
            <a:rPr lang="en-US" sz="1700" kern="1200" dirty="0" err="1" smtClean="0"/>
            <a:t>nhắn</a:t>
          </a:r>
          <a:r>
            <a:rPr lang="en-US" sz="1700" kern="1200" dirty="0" smtClean="0"/>
            <a:t> sang </a:t>
          </a:r>
          <a:r>
            <a:rPr lang="en-US" sz="1700" kern="1200" dirty="0" err="1" smtClean="0"/>
            <a:t>máy</a:t>
          </a:r>
          <a:r>
            <a:rPr lang="en-US" sz="1700" kern="1200" dirty="0" smtClean="0"/>
            <a:t> client.</a:t>
          </a:r>
          <a:endParaRPr lang="vi-VN" sz="1700" kern="1200" dirty="0"/>
        </a:p>
      </dsp:txBody>
      <dsp:txXfrm>
        <a:off x="0" y="4548549"/>
        <a:ext cx="8219256" cy="722925"/>
      </dsp:txXfrm>
    </dsp:sp>
    <dsp:sp modelId="{E522D161-35B8-4136-9BF5-D20CE15D5E7C}">
      <dsp:nvSpPr>
        <dsp:cNvPr id="0" name=""/>
        <dsp:cNvSpPr/>
      </dsp:nvSpPr>
      <dsp:spPr>
        <a:xfrm>
          <a:off x="410962" y="4297629"/>
          <a:ext cx="1136829" cy="501840"/>
        </a:xfrm>
        <a:prstGeom prst="roundRect">
          <a:avLst/>
        </a:prstGeom>
        <a:solidFill>
          <a:schemeClr val="accent4">
            <a:hueOff val="-13507951"/>
            <a:satOff val="34523"/>
            <a:lumOff val="-345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468" tIns="0" rIns="217468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5</a:t>
          </a:r>
          <a:endParaRPr lang="vi-VN" sz="2000" kern="1200" dirty="0">
            <a:solidFill>
              <a:schemeClr val="tx1"/>
            </a:solidFill>
          </a:endParaRPr>
        </a:p>
      </dsp:txBody>
      <dsp:txXfrm>
        <a:off x="435460" y="4322127"/>
        <a:ext cx="1087833" cy="452844"/>
      </dsp:txXfrm>
    </dsp:sp>
    <dsp:sp modelId="{D96686E0-DEAD-410A-AE45-CFF2A373E896}">
      <dsp:nvSpPr>
        <dsp:cNvPr id="0" name=""/>
        <dsp:cNvSpPr/>
      </dsp:nvSpPr>
      <dsp:spPr>
        <a:xfrm>
          <a:off x="0" y="5614195"/>
          <a:ext cx="8219256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16884939"/>
              <a:satOff val="43154"/>
              <a:lumOff val="-43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906" tIns="354076" rIns="63790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Thực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hiện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gởi</a:t>
          </a:r>
          <a:r>
            <a:rPr lang="en-US" sz="1700" kern="1200" dirty="0" smtClean="0"/>
            <a:t> tin </a:t>
          </a:r>
          <a:r>
            <a:rPr lang="en-US" sz="1700" kern="1200" dirty="0" err="1" smtClean="0"/>
            <a:t>nhắn</a:t>
          </a:r>
          <a:r>
            <a:rPr lang="en-US" sz="1700" kern="1200" dirty="0" smtClean="0"/>
            <a:t> sang </a:t>
          </a:r>
          <a:r>
            <a:rPr lang="en-US" sz="1700" kern="1200" dirty="0" err="1" smtClean="0"/>
            <a:t>máy</a:t>
          </a:r>
          <a:r>
            <a:rPr lang="en-US" sz="1700" kern="1200" dirty="0" smtClean="0"/>
            <a:t> client </a:t>
          </a:r>
          <a:r>
            <a:rPr lang="en-US" sz="1700" kern="1200" dirty="0" err="1" smtClean="0"/>
            <a:t>và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có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sự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thay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đổi</a:t>
          </a:r>
          <a:r>
            <a:rPr lang="en-US" sz="1700" kern="1200" dirty="0" smtClean="0"/>
            <a:t> ở </a:t>
          </a:r>
          <a:r>
            <a:rPr lang="en-US" sz="1700" kern="1200" dirty="0" err="1" smtClean="0"/>
            <a:t>đoạn</a:t>
          </a:r>
          <a:r>
            <a:rPr lang="en-US" sz="1700" kern="1200" dirty="0" smtClean="0"/>
            <a:t> tin </a:t>
          </a:r>
          <a:r>
            <a:rPr lang="en-US" sz="1700" kern="1200" dirty="0" err="1" smtClean="0"/>
            <a:t>nhắn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được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gởi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đi</a:t>
          </a:r>
          <a:r>
            <a:rPr lang="en-US" sz="1700" kern="1200" dirty="0" smtClean="0"/>
            <a:t>.</a:t>
          </a:r>
          <a:endParaRPr lang="vi-VN" sz="1700" kern="1200" dirty="0"/>
        </a:p>
      </dsp:txBody>
      <dsp:txXfrm>
        <a:off x="0" y="5614195"/>
        <a:ext cx="8219256" cy="963900"/>
      </dsp:txXfrm>
    </dsp:sp>
    <dsp:sp modelId="{ABD7D788-19DE-4B8C-979F-DD9027628067}">
      <dsp:nvSpPr>
        <dsp:cNvPr id="0" name=""/>
        <dsp:cNvSpPr/>
      </dsp:nvSpPr>
      <dsp:spPr>
        <a:xfrm>
          <a:off x="410962" y="5363275"/>
          <a:ext cx="1136829" cy="501840"/>
        </a:xfrm>
        <a:prstGeom prst="roundRect">
          <a:avLst/>
        </a:prstGeom>
        <a:solidFill>
          <a:schemeClr val="accent4">
            <a:hueOff val="-16884939"/>
            <a:satOff val="43154"/>
            <a:lumOff val="-431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468" tIns="0" rIns="217468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6</a:t>
          </a:r>
          <a:endParaRPr lang="vi-VN" sz="2000" kern="1200" dirty="0">
            <a:solidFill>
              <a:schemeClr val="tx1"/>
            </a:solidFill>
          </a:endParaRPr>
        </a:p>
      </dsp:txBody>
      <dsp:txXfrm>
        <a:off x="435460" y="5387773"/>
        <a:ext cx="1087833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4F171-C3AB-44BD-9A9F-43BF8D132073}">
      <dsp:nvSpPr>
        <dsp:cNvPr id="0" name=""/>
        <dsp:cNvSpPr/>
      </dsp:nvSpPr>
      <dsp:spPr>
        <a:xfrm>
          <a:off x="0" y="371365"/>
          <a:ext cx="828129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720" tIns="333248" rIns="6427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TextBox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để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nhập</a:t>
          </a:r>
          <a:r>
            <a:rPr lang="en-US" sz="1600" kern="1200" dirty="0" smtClean="0"/>
            <a:t> tin </a:t>
          </a:r>
          <a:r>
            <a:rPr lang="en-US" sz="1600" kern="1200" dirty="0" err="1" smtClean="0"/>
            <a:t>nhắn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vào</a:t>
          </a:r>
          <a:r>
            <a:rPr lang="en-US" sz="1600" kern="1200" dirty="0" smtClean="0"/>
            <a:t>.</a:t>
          </a:r>
          <a:endParaRPr lang="vi-VN" sz="1600" kern="1200" dirty="0"/>
        </a:p>
      </dsp:txBody>
      <dsp:txXfrm>
        <a:off x="0" y="371365"/>
        <a:ext cx="8281293" cy="680400"/>
      </dsp:txXfrm>
    </dsp:sp>
    <dsp:sp modelId="{EEAA336D-1AD1-4760-8A8C-AC00CADF834B}">
      <dsp:nvSpPr>
        <dsp:cNvPr id="0" name=""/>
        <dsp:cNvSpPr/>
      </dsp:nvSpPr>
      <dsp:spPr>
        <a:xfrm>
          <a:off x="414064" y="125275"/>
          <a:ext cx="114541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109" tIns="0" rIns="219109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1</a:t>
          </a:r>
          <a:endParaRPr lang="vi-VN" sz="20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437121" y="148332"/>
        <a:ext cx="1099296" cy="426206"/>
      </dsp:txXfrm>
    </dsp:sp>
    <dsp:sp modelId="{E0D8EC34-9543-4264-A214-A8F3A6D66CEE}">
      <dsp:nvSpPr>
        <dsp:cNvPr id="0" name=""/>
        <dsp:cNvSpPr/>
      </dsp:nvSpPr>
      <dsp:spPr>
        <a:xfrm>
          <a:off x="0" y="1364395"/>
          <a:ext cx="828129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663179"/>
              <a:satOff val="11864"/>
              <a:lumOff val="-2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720" tIns="333248" rIns="6427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TextBox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hiển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thị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lên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đoạn</a:t>
          </a:r>
          <a:r>
            <a:rPr lang="en-US" sz="1600" kern="1200" dirty="0" smtClean="0"/>
            <a:t> tin </a:t>
          </a:r>
          <a:r>
            <a:rPr lang="en-US" sz="1600" kern="1200" dirty="0" err="1" smtClean="0"/>
            <a:t>nhắn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đã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được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mã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hóa</a:t>
          </a:r>
          <a:r>
            <a:rPr lang="en-US" sz="1600" kern="1200" dirty="0" smtClean="0"/>
            <a:t> AES.</a:t>
          </a:r>
          <a:endParaRPr lang="vi-VN" sz="1600" kern="1200" dirty="0"/>
        </a:p>
      </dsp:txBody>
      <dsp:txXfrm>
        <a:off x="0" y="1364395"/>
        <a:ext cx="8281293" cy="680400"/>
      </dsp:txXfrm>
    </dsp:sp>
    <dsp:sp modelId="{18E46C01-EDA5-49E6-B098-E970BA22D3E2}">
      <dsp:nvSpPr>
        <dsp:cNvPr id="0" name=""/>
        <dsp:cNvSpPr/>
      </dsp:nvSpPr>
      <dsp:spPr>
        <a:xfrm>
          <a:off x="414064" y="1128235"/>
          <a:ext cx="1145410" cy="472320"/>
        </a:xfrm>
        <a:prstGeom prst="roundRect">
          <a:avLst/>
        </a:prstGeom>
        <a:solidFill>
          <a:schemeClr val="accent2">
            <a:hueOff val="-1663179"/>
            <a:satOff val="11864"/>
            <a:lumOff val="-2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109" tIns="0" rIns="219109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2</a:t>
          </a:r>
          <a:endParaRPr lang="vi-VN" sz="20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437121" y="1151292"/>
        <a:ext cx="1099296" cy="426206"/>
      </dsp:txXfrm>
    </dsp:sp>
    <dsp:sp modelId="{C56E7028-B632-4107-9BB0-5D3053617EB0}">
      <dsp:nvSpPr>
        <dsp:cNvPr id="0" name=""/>
        <dsp:cNvSpPr/>
      </dsp:nvSpPr>
      <dsp:spPr>
        <a:xfrm>
          <a:off x="0" y="2367355"/>
          <a:ext cx="828129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3326358"/>
              <a:satOff val="23729"/>
              <a:lumOff val="-4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720" tIns="333248" rIns="6427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TextBox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để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hiện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thị</a:t>
          </a:r>
          <a:r>
            <a:rPr lang="en-US" sz="1600" kern="1200" dirty="0" smtClean="0"/>
            <a:t> key.</a:t>
          </a:r>
          <a:endParaRPr lang="vi-VN" sz="1600" kern="1200" dirty="0"/>
        </a:p>
      </dsp:txBody>
      <dsp:txXfrm>
        <a:off x="0" y="2367355"/>
        <a:ext cx="8281293" cy="680400"/>
      </dsp:txXfrm>
    </dsp:sp>
    <dsp:sp modelId="{9A5682DE-8189-4AA0-B89F-854BCA4F3B37}">
      <dsp:nvSpPr>
        <dsp:cNvPr id="0" name=""/>
        <dsp:cNvSpPr/>
      </dsp:nvSpPr>
      <dsp:spPr>
        <a:xfrm>
          <a:off x="414064" y="2131196"/>
          <a:ext cx="1145410" cy="472320"/>
        </a:xfrm>
        <a:prstGeom prst="roundRect">
          <a:avLst/>
        </a:prstGeom>
        <a:solidFill>
          <a:schemeClr val="accent2">
            <a:hueOff val="-3326358"/>
            <a:satOff val="23729"/>
            <a:lumOff val="-407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109" tIns="0" rIns="219109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3</a:t>
          </a:r>
          <a:endParaRPr lang="vi-VN" sz="20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437121" y="2154253"/>
        <a:ext cx="1099296" cy="426206"/>
      </dsp:txXfrm>
    </dsp:sp>
    <dsp:sp modelId="{77710632-F301-4768-94A4-D6C3F7057968}">
      <dsp:nvSpPr>
        <dsp:cNvPr id="0" name=""/>
        <dsp:cNvSpPr/>
      </dsp:nvSpPr>
      <dsp:spPr>
        <a:xfrm>
          <a:off x="0" y="3370316"/>
          <a:ext cx="828129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4989538"/>
              <a:satOff val="35593"/>
              <a:lumOff val="-6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720" tIns="333248" rIns="6427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RichTextBox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hiển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thị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toàn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bộ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nội</a:t>
          </a:r>
          <a:r>
            <a:rPr lang="en-US" sz="1600" kern="1200" dirty="0" smtClean="0"/>
            <a:t> dung tin </a:t>
          </a:r>
          <a:r>
            <a:rPr lang="en-US" sz="1600" kern="1200" dirty="0" err="1" smtClean="0"/>
            <a:t>nhắn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của</a:t>
          </a:r>
          <a:r>
            <a:rPr lang="en-US" sz="1600" kern="1200" dirty="0" smtClean="0"/>
            <a:t> Server </a:t>
          </a:r>
          <a:r>
            <a:rPr lang="en-US" sz="1600" kern="1200" dirty="0" err="1" smtClean="0"/>
            <a:t>và</a:t>
          </a:r>
          <a:r>
            <a:rPr lang="en-US" sz="1600" kern="1200" dirty="0" smtClean="0"/>
            <a:t> Client.</a:t>
          </a:r>
          <a:endParaRPr lang="vi-VN" sz="1600" kern="1200" dirty="0"/>
        </a:p>
      </dsp:txBody>
      <dsp:txXfrm>
        <a:off x="0" y="3370316"/>
        <a:ext cx="8281293" cy="680400"/>
      </dsp:txXfrm>
    </dsp:sp>
    <dsp:sp modelId="{D3E8E248-74D5-41C1-94CA-C9F7D135DA22}">
      <dsp:nvSpPr>
        <dsp:cNvPr id="0" name=""/>
        <dsp:cNvSpPr/>
      </dsp:nvSpPr>
      <dsp:spPr>
        <a:xfrm>
          <a:off x="414064" y="3134156"/>
          <a:ext cx="1145410" cy="472320"/>
        </a:xfrm>
        <a:prstGeom prst="roundRect">
          <a:avLst/>
        </a:prstGeom>
        <a:solidFill>
          <a:schemeClr val="accent2">
            <a:hueOff val="-4989538"/>
            <a:satOff val="35593"/>
            <a:lumOff val="-61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109" tIns="0" rIns="219109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4</a:t>
          </a:r>
          <a:endParaRPr lang="vi-VN" sz="20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437121" y="3157213"/>
        <a:ext cx="1099296" cy="426206"/>
      </dsp:txXfrm>
    </dsp:sp>
    <dsp:sp modelId="{B7FB9765-6076-4DD0-81A1-333ABC22B10D}">
      <dsp:nvSpPr>
        <dsp:cNvPr id="0" name=""/>
        <dsp:cNvSpPr/>
      </dsp:nvSpPr>
      <dsp:spPr>
        <a:xfrm>
          <a:off x="0" y="4373276"/>
          <a:ext cx="828129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6652717"/>
              <a:satOff val="47458"/>
              <a:lumOff val="-81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720" tIns="333248" rIns="6427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Thực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hiện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gửi</a:t>
          </a:r>
          <a:r>
            <a:rPr lang="en-US" sz="1600" kern="1200" dirty="0" smtClean="0"/>
            <a:t> tin </a:t>
          </a:r>
          <a:r>
            <a:rPr lang="en-US" sz="1600" kern="1200" dirty="0" err="1" smtClean="0"/>
            <a:t>nhắn</a:t>
          </a:r>
          <a:r>
            <a:rPr lang="en-US" sz="1600" kern="1200" dirty="0" smtClean="0"/>
            <a:t> sang </a:t>
          </a:r>
          <a:r>
            <a:rPr lang="en-US" sz="1600" kern="1200" dirty="0" err="1" smtClean="0"/>
            <a:t>máy</a:t>
          </a:r>
          <a:r>
            <a:rPr lang="en-US" sz="1600" kern="1200" dirty="0" smtClean="0"/>
            <a:t> server.</a:t>
          </a:r>
          <a:endParaRPr lang="vi-VN" sz="1600" kern="1200" dirty="0"/>
        </a:p>
      </dsp:txBody>
      <dsp:txXfrm>
        <a:off x="0" y="4373276"/>
        <a:ext cx="8281293" cy="680400"/>
      </dsp:txXfrm>
    </dsp:sp>
    <dsp:sp modelId="{E522D161-35B8-4136-9BF5-D20CE15D5E7C}">
      <dsp:nvSpPr>
        <dsp:cNvPr id="0" name=""/>
        <dsp:cNvSpPr/>
      </dsp:nvSpPr>
      <dsp:spPr>
        <a:xfrm>
          <a:off x="414064" y="4137116"/>
          <a:ext cx="1145410" cy="472320"/>
        </a:xfrm>
        <a:prstGeom prst="roundRect">
          <a:avLst/>
        </a:prstGeom>
        <a:solidFill>
          <a:schemeClr val="accent2">
            <a:hueOff val="-6652717"/>
            <a:satOff val="47458"/>
            <a:lumOff val="-815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109" tIns="0" rIns="219109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5</a:t>
          </a:r>
          <a:endParaRPr lang="vi-VN" sz="20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437121" y="4160173"/>
        <a:ext cx="1099296" cy="426206"/>
      </dsp:txXfrm>
    </dsp:sp>
    <dsp:sp modelId="{D96686E0-DEAD-410A-AE45-CFF2A373E896}">
      <dsp:nvSpPr>
        <dsp:cNvPr id="0" name=""/>
        <dsp:cNvSpPr/>
      </dsp:nvSpPr>
      <dsp:spPr>
        <a:xfrm>
          <a:off x="0" y="5376236"/>
          <a:ext cx="8281293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8315896"/>
              <a:satOff val="59322"/>
              <a:lumOff val="-10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720" tIns="333248" rIns="6427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Thực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hiện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gởi</a:t>
          </a:r>
          <a:r>
            <a:rPr lang="en-US" sz="1600" kern="1200" dirty="0" smtClean="0"/>
            <a:t> tin </a:t>
          </a:r>
          <a:r>
            <a:rPr lang="en-US" sz="1600" kern="1200" dirty="0" err="1" smtClean="0"/>
            <a:t>nhắn</a:t>
          </a:r>
          <a:r>
            <a:rPr lang="en-US" sz="1600" kern="1200" dirty="0" smtClean="0"/>
            <a:t> sang </a:t>
          </a:r>
          <a:r>
            <a:rPr lang="en-US" sz="1600" kern="1200" dirty="0" err="1" smtClean="0"/>
            <a:t>máy</a:t>
          </a:r>
          <a:r>
            <a:rPr lang="en-US" sz="1600" kern="1200" dirty="0" smtClean="0"/>
            <a:t> server </a:t>
          </a:r>
          <a:r>
            <a:rPr lang="en-US" sz="1600" kern="1200" dirty="0" err="1" smtClean="0"/>
            <a:t>và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có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sự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thay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đổi</a:t>
          </a:r>
          <a:r>
            <a:rPr lang="en-US" sz="1600" kern="1200" dirty="0" smtClean="0"/>
            <a:t> ở </a:t>
          </a:r>
          <a:r>
            <a:rPr lang="en-US" sz="1600" kern="1200" dirty="0" err="1" smtClean="0"/>
            <a:t>đoạn</a:t>
          </a:r>
          <a:r>
            <a:rPr lang="en-US" sz="1600" kern="1200" dirty="0" smtClean="0"/>
            <a:t> tin </a:t>
          </a:r>
          <a:r>
            <a:rPr lang="en-US" sz="1600" kern="1200" dirty="0" err="1" smtClean="0"/>
            <a:t>nhắn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được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gởi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đi</a:t>
          </a:r>
          <a:r>
            <a:rPr lang="en-US" sz="1600" kern="1200" dirty="0" smtClean="0"/>
            <a:t>.</a:t>
          </a:r>
          <a:endParaRPr lang="vi-VN" sz="1600" kern="1200" dirty="0"/>
        </a:p>
      </dsp:txBody>
      <dsp:txXfrm>
        <a:off x="0" y="5376236"/>
        <a:ext cx="8281293" cy="907200"/>
      </dsp:txXfrm>
    </dsp:sp>
    <dsp:sp modelId="{ABD7D788-19DE-4B8C-979F-DD9027628067}">
      <dsp:nvSpPr>
        <dsp:cNvPr id="0" name=""/>
        <dsp:cNvSpPr/>
      </dsp:nvSpPr>
      <dsp:spPr>
        <a:xfrm>
          <a:off x="414064" y="5140076"/>
          <a:ext cx="1145410" cy="472320"/>
        </a:xfrm>
        <a:prstGeom prst="roundRect">
          <a:avLst/>
        </a:prstGeom>
        <a:solidFill>
          <a:schemeClr val="accent2">
            <a:hueOff val="-8315896"/>
            <a:satOff val="59322"/>
            <a:lumOff val="-1019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109" tIns="0" rIns="219109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6</a:t>
          </a:r>
          <a:endParaRPr lang="vi-VN" sz="20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437121" y="5163133"/>
        <a:ext cx="109929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986C2A2A-D98C-44DE-AFF9-7D5E205E65C8}" type="datetimeFigureOut">
              <a:rPr lang="vi-VN" smtClean="0"/>
              <a:t>16/05/2018</a:t>
            </a:fld>
            <a:endParaRPr lang="vi-V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2B2F993E-59A8-4022-A93B-0B612C54E325}" type="slidenum">
              <a:rPr lang="vi-VN" smtClean="0"/>
              <a:t>‹#›</a:t>
            </a:fld>
            <a:endParaRPr lang="vi-V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2A2A-D98C-44DE-AFF9-7D5E205E65C8}" type="datetimeFigureOut">
              <a:rPr lang="vi-VN" smtClean="0"/>
              <a:t>16/05/2018</a:t>
            </a:fld>
            <a:endParaRPr lang="vi-V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2F993E-59A8-4022-A93B-0B612C54E325}" type="slidenum">
              <a:rPr lang="vi-VN" smtClean="0"/>
              <a:t>‹#›</a:t>
            </a:fld>
            <a:endParaRPr lang="vi-V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2A2A-D98C-44DE-AFF9-7D5E205E65C8}" type="datetimeFigureOut">
              <a:rPr lang="vi-VN" smtClean="0"/>
              <a:t>16/05/2018</a:t>
            </a:fld>
            <a:endParaRPr lang="vi-V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2F993E-59A8-4022-A93B-0B612C54E325}" type="slidenum">
              <a:rPr lang="vi-VN" smtClean="0"/>
              <a:t>‹#›</a:t>
            </a:fld>
            <a:endParaRPr lang="vi-V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2A2A-D98C-44DE-AFF9-7D5E205E65C8}" type="datetimeFigureOut">
              <a:rPr lang="vi-VN" smtClean="0"/>
              <a:t>16/05/2018</a:t>
            </a:fld>
            <a:endParaRPr lang="vi-V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2F993E-59A8-4022-A93B-0B612C54E325}" type="slidenum">
              <a:rPr lang="vi-VN" smtClean="0"/>
              <a:t>‹#›</a:t>
            </a:fld>
            <a:endParaRPr lang="vi-V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986C2A2A-D98C-44DE-AFF9-7D5E205E65C8}" type="datetimeFigureOut">
              <a:rPr lang="vi-VN" smtClean="0"/>
              <a:t>16/05/2018</a:t>
            </a:fld>
            <a:endParaRPr lang="vi-V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2B2F993E-59A8-4022-A93B-0B612C54E325}" type="slidenum">
              <a:rPr lang="vi-VN" smtClean="0"/>
              <a:t>‹#›</a:t>
            </a:fld>
            <a:endParaRPr lang="vi-V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vi-VN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2A2A-D98C-44DE-AFF9-7D5E205E65C8}" type="datetimeFigureOut">
              <a:rPr lang="vi-VN" smtClean="0"/>
              <a:t>16/05/2018</a:t>
            </a:fld>
            <a:endParaRPr lang="vi-V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2F993E-59A8-4022-A93B-0B612C54E325}" type="slidenum">
              <a:rPr lang="vi-VN" smtClean="0"/>
              <a:t>‹#›</a:t>
            </a:fld>
            <a:endParaRPr lang="vi-V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2A2A-D98C-44DE-AFF9-7D5E205E65C8}" type="datetimeFigureOut">
              <a:rPr lang="vi-VN" smtClean="0"/>
              <a:t>16/05/2018</a:t>
            </a:fld>
            <a:endParaRPr lang="vi-V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2F993E-59A8-4022-A93B-0B612C54E325}" type="slidenum">
              <a:rPr lang="vi-VN" smtClean="0"/>
              <a:t>‹#›</a:t>
            </a:fld>
            <a:endParaRPr lang="vi-V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2A2A-D98C-44DE-AFF9-7D5E205E65C8}" type="datetimeFigureOut">
              <a:rPr lang="vi-VN" smtClean="0"/>
              <a:t>16/05/2018</a:t>
            </a:fld>
            <a:endParaRPr lang="vi-V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2F993E-59A8-4022-A93B-0B612C54E325}" type="slidenum">
              <a:rPr lang="vi-VN" smtClean="0"/>
              <a:t>‹#›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2A2A-D98C-44DE-AFF9-7D5E205E65C8}" type="datetimeFigureOut">
              <a:rPr lang="vi-VN" smtClean="0"/>
              <a:t>16/05/2018</a:t>
            </a:fld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2F993E-59A8-4022-A93B-0B612C54E325}" type="slidenum">
              <a:rPr lang="vi-VN" smtClean="0"/>
              <a:t>‹#›</a:t>
            </a:fld>
            <a:endParaRPr lang="vi-V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2A2A-D98C-44DE-AFF9-7D5E205E65C8}" type="datetimeFigureOut">
              <a:rPr lang="vi-VN" smtClean="0"/>
              <a:t>16/05/2018</a:t>
            </a:fld>
            <a:endParaRPr lang="vi-V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2F993E-59A8-4022-A93B-0B612C54E325}" type="slidenum">
              <a:rPr lang="vi-VN" smtClean="0"/>
              <a:t>‹#›</a:t>
            </a:fld>
            <a:endParaRPr lang="vi-V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2A2A-D98C-44DE-AFF9-7D5E205E65C8}" type="datetimeFigureOut">
              <a:rPr lang="vi-VN" smtClean="0"/>
              <a:t>16/05/2018</a:t>
            </a:fld>
            <a:endParaRPr lang="vi-VN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2F993E-59A8-4022-A93B-0B612C54E325}" type="slidenum">
              <a:rPr lang="vi-VN" smtClean="0"/>
              <a:t>‹#›</a:t>
            </a:fld>
            <a:endParaRPr lang="vi-V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B2F993E-59A8-4022-A93B-0B612C54E325}" type="slidenum">
              <a:rPr lang="vi-VN" smtClean="0"/>
              <a:t>‹#›</a:t>
            </a:fld>
            <a:endParaRPr lang="vi-VN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86C2A2A-D98C-44DE-AFF9-7D5E205E65C8}" type="datetimeFigureOut">
              <a:rPr lang="vi-VN" smtClean="0"/>
              <a:t>16/05/2018</a:t>
            </a:fld>
            <a:endParaRPr lang="vi-V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4437112"/>
            <a:ext cx="5112568" cy="1152128"/>
          </a:xfrm>
        </p:spPr>
        <p:txBody>
          <a:bodyPr>
            <a:normAutofit/>
          </a:bodyPr>
          <a:lstStyle/>
          <a:p>
            <a:r>
              <a:rPr lang="vi-VN" sz="1800" dirty="0" smtClean="0">
                <a:solidFill>
                  <a:schemeClr val="tx1"/>
                </a:solidFill>
              </a:rPr>
              <a:t>Uông Hoàng Minh Châu – </a:t>
            </a:r>
            <a:r>
              <a:rPr lang="en-US" sz="1800" dirty="0" smtClean="0">
                <a:solidFill>
                  <a:schemeClr val="tx1"/>
                </a:solidFill>
              </a:rPr>
              <a:t>15DH110219</a:t>
            </a:r>
          </a:p>
          <a:p>
            <a:r>
              <a:rPr lang="en-US" sz="1800" dirty="0" err="1" smtClean="0">
                <a:solidFill>
                  <a:schemeClr val="tx1"/>
                </a:solidFill>
              </a:rPr>
              <a:t>Lê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Đức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Anh</a:t>
            </a:r>
            <a:r>
              <a:rPr lang="en-US" sz="1800" dirty="0" smtClean="0">
                <a:solidFill>
                  <a:schemeClr val="tx1"/>
                </a:solidFill>
              </a:rPr>
              <a:t> – 15DH110004</a:t>
            </a:r>
          </a:p>
          <a:p>
            <a:r>
              <a:rPr lang="en-US" sz="1800" dirty="0" err="1" smtClean="0">
                <a:solidFill>
                  <a:schemeClr val="tx1"/>
                </a:solidFill>
              </a:rPr>
              <a:t>Nguyễn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Hoàng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Khánh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Duy</a:t>
            </a:r>
            <a:r>
              <a:rPr lang="en-US" sz="1800" dirty="0" smtClean="0">
                <a:solidFill>
                  <a:schemeClr val="tx1"/>
                </a:solidFill>
              </a:rPr>
              <a:t> – 15DH110345</a:t>
            </a:r>
            <a:endParaRPr lang="vi-VN" sz="1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324544" y="1700808"/>
            <a:ext cx="748179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4000" b="1" dirty="0" smtClean="0">
                <a:ln w="10541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+mj-lt"/>
              </a:rPr>
              <a:t>ỨNG DỤNG TIN NHẮN MẬT TRÊN WINDOW</a:t>
            </a:r>
            <a:endParaRPr lang="vi-VN" sz="4000" b="1" dirty="0">
              <a:ln w="10541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71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55418"/>
            <a:ext cx="8136904" cy="997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I. </a:t>
            </a:r>
            <a:r>
              <a:rPr lang="en-US" sz="2800" dirty="0" err="1" smtClean="0"/>
              <a:t>Giao</a:t>
            </a:r>
            <a:r>
              <a:rPr lang="en-US" sz="2800" dirty="0" smtClean="0"/>
              <a:t> </a:t>
            </a:r>
            <a:r>
              <a:rPr lang="en-US" sz="2800" dirty="0" err="1" smtClean="0"/>
              <a:t>diện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	1. Server</a:t>
            </a:r>
            <a:endParaRPr lang="vi-V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75" y="1052736"/>
            <a:ext cx="7596696" cy="5679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7596336" y="1628800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442658" y="144413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vi-VN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516216" y="263691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08304" y="247620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vi-VN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51920" y="2683024"/>
            <a:ext cx="432048" cy="2419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15291" y="275121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vi-VN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596336" y="429309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460432" y="410843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vi-VN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596336" y="5589240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47353" y="540457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vi-VN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23528" y="494116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258" y="475650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8760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521724"/>
              </p:ext>
            </p:extLst>
          </p:nvPr>
        </p:nvGraphicFramePr>
        <p:xfrm>
          <a:off x="323528" y="161728"/>
          <a:ext cx="8219256" cy="6613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609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88640"/>
            <a:ext cx="8219256" cy="5760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dirty="0"/>
              <a:t>2. Client</a:t>
            </a:r>
            <a:endParaRPr lang="vi-VN" sz="2400" dirty="0"/>
          </a:p>
          <a:p>
            <a:endParaRPr lang="vi-V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50" y="625316"/>
            <a:ext cx="8055132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7949480" y="191683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98890" y="1732166"/>
            <a:ext cx="22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vi-V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955278" y="364502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955278" y="472514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507278" y="4540478"/>
            <a:ext cx="22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vi-VN" dirty="0"/>
          </a:p>
        </p:txBody>
      </p:sp>
      <p:sp>
        <p:nvSpPr>
          <p:cNvPr id="11" name="TextBox 10"/>
          <p:cNvSpPr txBox="1"/>
          <p:nvPr/>
        </p:nvSpPr>
        <p:spPr>
          <a:xfrm>
            <a:off x="8498890" y="3481480"/>
            <a:ext cx="22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vi-VN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816252" y="5805264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32040" y="5805264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41614" y="6483204"/>
            <a:ext cx="22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vi-VN" dirty="0"/>
          </a:p>
        </p:txBody>
      </p:sp>
      <p:sp>
        <p:nvSpPr>
          <p:cNvPr id="16" name="TextBox 15"/>
          <p:cNvSpPr txBox="1"/>
          <p:nvPr/>
        </p:nvSpPr>
        <p:spPr>
          <a:xfrm>
            <a:off x="3704792" y="6488668"/>
            <a:ext cx="22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vi-VN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1520" y="3251294"/>
            <a:ext cx="504056" cy="4148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600" y="3538913"/>
            <a:ext cx="22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8133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939801"/>
              </p:ext>
            </p:extLst>
          </p:nvPr>
        </p:nvGraphicFramePr>
        <p:xfrm>
          <a:off x="251520" y="188640"/>
          <a:ext cx="8281293" cy="640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902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88640"/>
            <a:ext cx="8424936" cy="6480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II.FLOW</a:t>
            </a:r>
          </a:p>
          <a:p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51520" y="1196752"/>
            <a:ext cx="8424936" cy="5877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II.1 </a:t>
            </a:r>
            <a:r>
              <a:rPr lang="en-US" dirty="0" err="1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Trao</a:t>
            </a:r>
            <a:r>
              <a:rPr lang="en-US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 key </a:t>
            </a:r>
            <a:r>
              <a:rPr lang="en-US" dirty="0" err="1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D</a:t>
            </a:r>
            <a:r>
              <a:rPr lang="en-US" dirty="0" err="1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iffie</a:t>
            </a:r>
            <a:r>
              <a:rPr lang="en-US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 Hellman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1.Alice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Bob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nguyên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tố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p=23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g=5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2.Sau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Alice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1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bí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mật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a=6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áp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g</a:t>
            </a:r>
            <a:r>
              <a:rPr lang="en-US" b="1" baseline="30000" dirty="0" err="1">
                <a:latin typeface="+mj-lt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mod 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p -&gt;</a:t>
            </a:r>
            <a:r>
              <a:rPr lang="en-US" dirty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A=8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3.Bob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1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bí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mật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b=15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áp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i="1" dirty="0" err="1" smtClean="0">
                <a:latin typeface="+mj-lt"/>
                <a:cs typeface="Times New Roman" panose="02020603050405020304" pitchFamily="18" charset="0"/>
              </a:rPr>
              <a:t>g</a:t>
            </a:r>
            <a:r>
              <a:rPr lang="en-US" baseline="30000" dirty="0" err="1" smtClean="0">
                <a:latin typeface="+mj-lt"/>
                <a:cs typeface="Times New Roman" panose="02020603050405020304" pitchFamily="18" charset="0"/>
              </a:rPr>
              <a:t>b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mod 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p -&gt;</a:t>
            </a:r>
            <a:r>
              <a:rPr lang="en-US" dirty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B=19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4.Alice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= </a:t>
            </a:r>
            <a:r>
              <a:rPr lang="en-US" i="1" dirty="0">
                <a:latin typeface="+mj-lt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b="1" i="1" baseline="30000" dirty="0">
                <a:latin typeface="+mj-lt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mod 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p -&gt; </a:t>
            </a:r>
            <a:r>
              <a:rPr lang="en-US" dirty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s=2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5.Bob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cũng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= </a:t>
            </a:r>
            <a:r>
              <a:rPr lang="en-US" i="1" dirty="0">
                <a:latin typeface="+mj-lt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b="1" i="1" baseline="30000" dirty="0">
                <a:latin typeface="+mj-lt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mod 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p -&gt; </a:t>
            </a:r>
            <a:r>
              <a:rPr lang="en-US" dirty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s=2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6.Vậy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cả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chung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key </a:t>
            </a:r>
            <a:r>
              <a:rPr lang="en-US" dirty="0" err="1" smtClean="0">
                <a:latin typeface="+mj-lt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II.2 </a:t>
            </a:r>
            <a:r>
              <a:rPr lang="en-US" dirty="0" err="1" smtClean="0">
                <a:solidFill>
                  <a:srgbClr val="FF0000"/>
                </a:solidFill>
              </a:rPr>
              <a:t>Gửi</a:t>
            </a:r>
            <a:r>
              <a:rPr lang="en-US" dirty="0" smtClean="0">
                <a:solidFill>
                  <a:srgbClr val="FF0000"/>
                </a:solidFill>
              </a:rPr>
              <a:t> tin </a:t>
            </a:r>
            <a:r>
              <a:rPr lang="en-US" dirty="0" err="1" smtClean="0">
                <a:solidFill>
                  <a:srgbClr val="FF0000"/>
                </a:solidFill>
              </a:rPr>
              <a:t>nhắn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hi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đã viết tin nhắn và bấm send, đoạn tin nhắn được mã hoá AES,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 AES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dùng key và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IV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cho đoạn text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gom</a:t>
            </a:r>
            <a:r>
              <a:rPr lang="en-US" dirty="0" smtClean="0"/>
              <a:t> </a:t>
            </a:r>
            <a:r>
              <a:rPr lang="en-US" dirty="0" err="1" smtClean="0"/>
              <a:t>ecryptext</a:t>
            </a:r>
            <a:r>
              <a:rPr lang="en-US" dirty="0" smtClean="0"/>
              <a:t>, iv, md5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encryptext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key </a:t>
            </a:r>
            <a:r>
              <a:rPr lang="en-US" dirty="0" err="1" smtClean="0"/>
              <a:t>thành</a:t>
            </a:r>
            <a:r>
              <a:rPr lang="en-US" dirty="0" smtClean="0"/>
              <a:t> final text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string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Chuyển</a:t>
            </a:r>
            <a:r>
              <a:rPr lang="en-US" dirty="0" smtClean="0"/>
              <a:t> final text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byte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II.3 </a:t>
            </a:r>
            <a:r>
              <a:rPr lang="en-US" dirty="0" err="1" smtClean="0">
                <a:solidFill>
                  <a:srgbClr val="FF0000"/>
                </a:solidFill>
              </a:rPr>
              <a:t>Nhận</a:t>
            </a:r>
            <a:r>
              <a:rPr lang="en-US" dirty="0" smtClean="0">
                <a:solidFill>
                  <a:srgbClr val="FF0000"/>
                </a:solidFill>
              </a:rPr>
              <a:t> tin </a:t>
            </a:r>
            <a:r>
              <a:rPr lang="en-US" dirty="0" err="1" smtClean="0">
                <a:solidFill>
                  <a:srgbClr val="FF0000"/>
                </a:solidFill>
              </a:rPr>
              <a:t>nhắn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1.Bỏ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Nếu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hai bên giống nhau sẽ tiến hành giải mã và hiện lên richtextbox, ngược lại không hiện lên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88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8640"/>
            <a:ext cx="8147248" cy="64087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956899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189</TotalTime>
  <Words>395</Words>
  <Application>Microsoft Office PowerPoint</Application>
  <PresentationFormat>On-screen Show (4:3)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Composite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Windows User</cp:lastModifiedBy>
  <cp:revision>23</cp:revision>
  <dcterms:created xsi:type="dcterms:W3CDTF">2018-05-09T09:39:06Z</dcterms:created>
  <dcterms:modified xsi:type="dcterms:W3CDTF">2018-05-16T10:04:43Z</dcterms:modified>
</cp:coreProperties>
</file>