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06/21/2019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Evolution of Washington D.C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DC Neighborhoods Changed Over the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Washington D.C has changed dramatically over the past 40 </a:t>
            </a:r>
            <a:r>
              <a:rPr lang="en-US" sz="2800" dirty="0" smtClean="0"/>
              <a:t>years</a:t>
            </a:r>
          </a:p>
          <a:p>
            <a:pPr lvl="1"/>
            <a:r>
              <a:rPr lang="en-US" sz="2400" dirty="0" smtClean="0"/>
              <a:t>Neighborhoods </a:t>
            </a:r>
            <a:r>
              <a:rPr lang="en-US" sz="2400" dirty="0"/>
              <a:t>that were once considered rough places to live have turned into high demand neighborhoods due to an improving economy, driven by both the federal and private sector jobs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Understanding how demographics and social economic factors have changed over the past few years can help determine how which neighborhoods of Washington DC are best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Understanding  the relationship and trends of DC demographic data over time would be useful </a:t>
            </a:r>
            <a:r>
              <a:rPr lang="en-US" sz="2800" dirty="0"/>
              <a:t>to political campaigns, </a:t>
            </a:r>
            <a:r>
              <a:rPr lang="en-US" sz="2800" dirty="0" smtClean="0"/>
              <a:t>merchants, </a:t>
            </a:r>
            <a:r>
              <a:rPr lang="en-US" sz="2800" dirty="0"/>
              <a:t>potential home buyers, real-estate investors, and city planners.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7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Dataset: </a:t>
            </a:r>
            <a:r>
              <a:rPr lang="en-US" dirty="0"/>
              <a:t>http://data.codefordc.org </a:t>
            </a:r>
            <a:endParaRPr lang="en-US" dirty="0" smtClean="0"/>
          </a:p>
          <a:p>
            <a:pPr lvl="1"/>
            <a:r>
              <a:rPr lang="en-US" dirty="0" smtClean="0"/>
              <a:t>Demographic information by Neighborhood from 1980 to 2017 clustered by Neighborhood</a:t>
            </a:r>
            <a:endParaRPr lang="en-US" dirty="0"/>
          </a:p>
          <a:p>
            <a:pPr lvl="1"/>
            <a:r>
              <a:rPr lang="en-US" dirty="0" smtClean="0"/>
              <a:t>Dataset includes Latitude and longitude values for each neighborhood for plotting geographic data</a:t>
            </a:r>
          </a:p>
          <a:p>
            <a:pPr lvl="1"/>
            <a:endParaRPr lang="en-US" dirty="0"/>
          </a:p>
          <a:p>
            <a:pPr marL="201168" lvl="1" indent="0" algn="ctr">
              <a:buNone/>
            </a:pPr>
            <a:r>
              <a:rPr lang="en-US" dirty="0" smtClean="0"/>
              <a:t>Key metrics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3956" y="3630291"/>
          <a:ext cx="7660353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3451"/>
                <a:gridCol w="2553451"/>
                <a:gridCol w="2553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by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Unemployment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Population</a:t>
                      </a:r>
                      <a:r>
                        <a:rPr lang="en-US" baseline="0" dirty="0" smtClean="0"/>
                        <a:t> by ethnicity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Poverty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Violent Crime per</a:t>
                      </a:r>
                      <a:r>
                        <a:rPr lang="en-US" baseline="0" dirty="0" smtClean="0"/>
                        <a:t> 1000 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Subprime Loans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Family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Low</a:t>
                      </a:r>
                      <a:r>
                        <a:rPr lang="en-US" baseline="0" dirty="0" smtClean="0"/>
                        <a:t> Birth Rates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Receive food stamps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Home Price of Single Family Homes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Births to Teen</a:t>
                      </a:r>
                      <a:r>
                        <a:rPr lang="en-US" baseline="0" dirty="0" smtClean="0"/>
                        <a:t> Mothers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2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 and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39 rows and 416 columns. </a:t>
            </a:r>
          </a:p>
          <a:p>
            <a:pPr lvl="1"/>
            <a:r>
              <a:rPr lang="en-US" dirty="0" smtClean="0"/>
              <a:t>Set neighborhood name to index value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Because there are so many parameters in this data set, all analysis will be done on subsets of the primary dataset</a:t>
            </a:r>
          </a:p>
          <a:p>
            <a:pPr lvl="1"/>
            <a:r>
              <a:rPr lang="en-US" dirty="0" smtClean="0"/>
              <a:t>Sum, Average, and percent change rows and columns were added to data feature selections as needed to perform analysis</a:t>
            </a:r>
          </a:p>
        </p:txBody>
      </p:sp>
    </p:spTree>
    <p:extLst>
      <p:ext uri="{BB962C8B-B14F-4D97-AF65-F5344CB8AC3E}">
        <p14:creationId xmlns:p14="http://schemas.microsoft.com/office/powerpoint/2010/main" val="2047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Change by Neighborhood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069" y="3112125"/>
            <a:ext cx="4095750" cy="2495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89" y="2538752"/>
            <a:ext cx="3534671" cy="3642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3460" y="2077087"/>
            <a:ext cx="393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Population Change since 1980</a:t>
            </a:r>
            <a:endParaRPr lang="en-US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3228" y="2068752"/>
            <a:ext cx="596285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Population Change by Neighborhood: 1980 - 2010</a:t>
            </a:r>
          </a:p>
        </p:txBody>
      </p:sp>
    </p:spTree>
    <p:extLst>
      <p:ext uri="{BB962C8B-B14F-4D97-AF65-F5344CB8AC3E}">
        <p14:creationId xmlns:p14="http://schemas.microsoft.com/office/powerpoint/2010/main" val="37624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19" y="2856233"/>
            <a:ext cx="5544410" cy="2751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66" y="2347243"/>
            <a:ext cx="4445237" cy="37694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2310" y="1859737"/>
            <a:ext cx="680833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Violent Crime Rate Change </a:t>
            </a:r>
            <a:r>
              <a:rPr 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by Neighborhood: 1980 - 2010</a:t>
            </a:r>
          </a:p>
        </p:txBody>
      </p:sp>
    </p:spTree>
    <p:extLst>
      <p:ext uri="{BB962C8B-B14F-4D97-AF65-F5344CB8AC3E}">
        <p14:creationId xmlns:p14="http://schemas.microsoft.com/office/powerpoint/2010/main" val="605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Household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28" y="2498250"/>
            <a:ext cx="6459759" cy="295755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4287" y="2412932"/>
            <a:ext cx="5156916" cy="31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 to Predict Income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558" y="1845734"/>
            <a:ext cx="4729121" cy="4023360"/>
          </a:xfrm>
        </p:spPr>
        <p:txBody>
          <a:bodyPr/>
          <a:lstStyle/>
          <a:p>
            <a:r>
              <a:rPr lang="en-US" dirty="0" smtClean="0"/>
              <a:t>Using crime levels and home sale price to predict household income level: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Train Set Accuracy: 1.0</a:t>
            </a:r>
          </a:p>
          <a:p>
            <a:pPr lvl="1"/>
            <a:r>
              <a:rPr lang="en-US" dirty="0" smtClean="0"/>
              <a:t>Test Set Accuracy when K = 4: .75</a:t>
            </a:r>
          </a:p>
          <a:p>
            <a:pPr lvl="1"/>
            <a:r>
              <a:rPr lang="en-US" dirty="0" smtClean="0"/>
              <a:t>The best accuracy was .875 with k = 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60646"/>
              </p:ext>
            </p:extLst>
          </p:nvPr>
        </p:nvGraphicFramePr>
        <p:xfrm>
          <a:off x="6426558" y="2774102"/>
          <a:ext cx="4365938" cy="1083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969"/>
                <a:gridCol w="218296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Median </a:t>
                      </a:r>
                      <a:r>
                        <a:rPr lang="en-US" sz="1100" dirty="0" smtClean="0">
                          <a:effectLst/>
                        </a:rPr>
                        <a:t>Income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Income 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$200000 and above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$60001 to $199999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$60000 and below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03828"/>
            <a:ext cx="4935895" cy="31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useful models to show how neighborhoods in Washington DC change over time and the relationships between different demographic metrics.</a:t>
            </a:r>
          </a:p>
          <a:p>
            <a:r>
              <a:rPr lang="en-US" dirty="0"/>
              <a:t>performed a KNN clustering model that was able to accurately predict median income level based on other environmental </a:t>
            </a:r>
            <a:r>
              <a:rPr lang="en-US" dirty="0" smtClean="0"/>
              <a:t>factors. </a:t>
            </a:r>
          </a:p>
          <a:p>
            <a:endParaRPr lang="en-US" sz="2400" dirty="0"/>
          </a:p>
          <a:p>
            <a:r>
              <a:rPr lang="en-US" sz="2400" dirty="0" smtClean="0"/>
              <a:t>Next Steps</a:t>
            </a:r>
          </a:p>
          <a:p>
            <a:r>
              <a:rPr lang="en-US" dirty="0" smtClean="0"/>
              <a:t>Explore the relationships between other parameters in the dataset to determine the causes of unfavorable socioeconomic conditions.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117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1556</TotalTime>
  <Words>414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The Evolution of Washington D.C</vt:lpstr>
      <vt:lpstr>How have DC Neighborhoods Changed Over the Years?</vt:lpstr>
      <vt:lpstr>Data Acquisition</vt:lpstr>
      <vt:lpstr>Data Cleansing and Feature Selection</vt:lpstr>
      <vt:lpstr>Population Change by Neighborhood </vt:lpstr>
      <vt:lpstr>Violent Crime</vt:lpstr>
      <vt:lpstr>Median Household Income</vt:lpstr>
      <vt:lpstr>K Nearest Neighbor to Predict Income Level</vt:lpstr>
      <vt:lpstr>Conclusion </vt:lpstr>
    </vt:vector>
  </TitlesOfParts>
  <Company>Sprint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Washington D.C</dc:title>
  <dc:creator>Leduc, Scott [WEB]</dc:creator>
  <cp:lastModifiedBy>Leduc, Scott [WEB]</cp:lastModifiedBy>
  <cp:revision>9</cp:revision>
  <dcterms:created xsi:type="dcterms:W3CDTF">2019-05-30T19:49:02Z</dcterms:created>
  <dcterms:modified xsi:type="dcterms:W3CDTF">2019-06-21T18:11:23Z</dcterms:modified>
</cp:coreProperties>
</file>