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Proxima Nova"/>
      <p:regular r:id="rId35"/>
      <p:bold r:id="rId36"/>
      <p:italic r:id="rId37"/>
      <p:boldItalic r:id="rId38"/>
    </p:embeddedFont>
    <p:embeddedFont>
      <p:font typeface="Roboto Condensed"/>
      <p:regular r:id="rId39"/>
      <p:bold r:id="rId40"/>
      <p:italic r:id="rId41"/>
      <p:boldItalic r:id="rId42"/>
    </p:embeddedFont>
    <p:embeddedFont>
      <p:font typeface="Encode Sans Semi Condensed"/>
      <p:regular r:id="rId43"/>
      <p:bold r:id="rId44"/>
    </p:embeddedFont>
    <p:embeddedFont>
      <p:font typeface="Proxima Nova Semibold"/>
      <p:regular r:id="rId45"/>
      <p:bold r:id="rId46"/>
      <p:boldItalic r:id="rId47"/>
    </p:embeddedFont>
    <p:embeddedFont>
      <p:font typeface="Encode Sans Semi Condensed Light"/>
      <p:regular r:id="rId48"/>
      <p:bold r:id="rId49"/>
    </p:embeddedFont>
    <p:embeddedFont>
      <p:font typeface="Encode Sans Semi Condensed Medium"/>
      <p:regular r:id="rId50"/>
      <p:bold r:id="rId51"/>
    </p:embeddedFont>
    <p:embeddedFont>
      <p:font typeface="Encode Sans Semi Condensed SemiBold"/>
      <p:regular r:id="rId52"/>
      <p:bold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E8740D7-2539-4795-ABF8-18DBD1615BF7}">
  <a:tblStyle styleId="{1E8740D7-2539-4795-ABF8-18DBD1615BF7}"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Condensed-bold.fntdata"/><Relationship Id="rId42" Type="http://schemas.openxmlformats.org/officeDocument/2006/relationships/font" Target="fonts/RobotoCondensed-boldItalic.fntdata"/><Relationship Id="rId41" Type="http://schemas.openxmlformats.org/officeDocument/2006/relationships/font" Target="fonts/RobotoCondensed-italic.fntdata"/><Relationship Id="rId44" Type="http://schemas.openxmlformats.org/officeDocument/2006/relationships/font" Target="fonts/EncodeSansSemiCondensed-bold.fntdata"/><Relationship Id="rId43" Type="http://schemas.openxmlformats.org/officeDocument/2006/relationships/font" Target="fonts/EncodeSansSemiCondensed-regular.fntdata"/><Relationship Id="rId46" Type="http://schemas.openxmlformats.org/officeDocument/2006/relationships/font" Target="fonts/ProximaNovaSemibold-bold.fntdata"/><Relationship Id="rId45" Type="http://schemas.openxmlformats.org/officeDocument/2006/relationships/font" Target="fonts/ProximaNovaSemibol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EncodeSansSemiCondensedLight-regular.fntdata"/><Relationship Id="rId47" Type="http://schemas.openxmlformats.org/officeDocument/2006/relationships/font" Target="fonts/ProximaNovaSemibold-boldItalic.fntdata"/><Relationship Id="rId49" Type="http://schemas.openxmlformats.org/officeDocument/2006/relationships/font" Target="fonts/EncodeSansSemiCondensedLight-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font" Target="fonts/ProximaNova-regular.fntdata"/><Relationship Id="rId34" Type="http://schemas.openxmlformats.org/officeDocument/2006/relationships/slide" Target="slides/slide28.xml"/><Relationship Id="rId37" Type="http://schemas.openxmlformats.org/officeDocument/2006/relationships/font" Target="fonts/ProximaNova-italic.fntdata"/><Relationship Id="rId36" Type="http://schemas.openxmlformats.org/officeDocument/2006/relationships/font" Target="fonts/ProximaNova-bold.fntdata"/><Relationship Id="rId39" Type="http://schemas.openxmlformats.org/officeDocument/2006/relationships/font" Target="fonts/RobotoCondensed-regular.fntdata"/><Relationship Id="rId38" Type="http://schemas.openxmlformats.org/officeDocument/2006/relationships/font" Target="fonts/ProximaNova-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EncodeSansSemiCondensedMedium-bold.fntdata"/><Relationship Id="rId50" Type="http://schemas.openxmlformats.org/officeDocument/2006/relationships/font" Target="fonts/EncodeSansSemiCondensedMedium-regular.fntdata"/><Relationship Id="rId53" Type="http://schemas.openxmlformats.org/officeDocument/2006/relationships/font" Target="fonts/EncodeSansSemiCondensedSemiBold-bold.fntdata"/><Relationship Id="rId52" Type="http://schemas.openxmlformats.org/officeDocument/2006/relationships/font" Target="fonts/EncodeSansSemiCondensedSemiBold-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fe33d863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fe33d863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08be8f15b_17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08be8f15b_17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08be8f15b_17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b08be8f15b_17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b08be8f15b_17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b08be8f15b_17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08be8f15b_17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08be8f15b_17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b08be8f15b_17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b08be8f15b_17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08be8f15b_17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b08be8f15b_17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08be8f15b_17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08be8f15b_17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b08be8f15b_17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b08be8f15b_17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b08be8f15b_17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b08be8f15b_17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b08be8f15b_17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b08be8f15b_17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9fe33d8633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9fe33d8633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b08be8f15b_17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b08be8f15b_17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b08be8f15b_17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b08be8f15b_17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b08be8f15b_17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b08be8f15b_17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b08be8f15b_17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b08be8f15b_17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08be8f15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b08be8f15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9fe33d8633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9fe33d8633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b08be8f15b_17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b08be8f15b_17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a12912c18c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a12912c18c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9fe33d8633_3_10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9fe33d8633_3_10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fe33d863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9fe33d863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fe33d863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fe33d863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b08be8f15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b08be8f15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08be8f15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b08be8f15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08be8f15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08be8f15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08be8f15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08be8f15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b08be8f15b_17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b08be8f15b_17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95700" y="3158400"/>
            <a:ext cx="9239700" cy="200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3702150" y="3083967"/>
            <a:ext cx="1739700" cy="1485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829500" y="773250"/>
            <a:ext cx="7485000" cy="1629600"/>
          </a:xfrm>
          <a:prstGeom prst="rect">
            <a:avLst/>
          </a:prstGeom>
        </p:spPr>
        <p:txBody>
          <a:bodyPr anchorCtr="0" anchor="ctr" bIns="91425" lIns="91425" spcFirstLastPara="1" rIns="91425" wrap="square" tIns="91425">
            <a:noAutofit/>
          </a:bodyPr>
          <a:lstStyle>
            <a:lvl1pPr lvl="0" algn="ctr">
              <a:spcBef>
                <a:spcPts val="0"/>
              </a:spcBef>
              <a:spcAft>
                <a:spcPts val="0"/>
              </a:spcAft>
              <a:buSzPts val="5000"/>
              <a:buNone/>
              <a:defRPr b="1" sz="5000"/>
            </a:lvl1pPr>
            <a:lvl2pPr lvl="1" algn="ctr">
              <a:spcBef>
                <a:spcPts val="0"/>
              </a:spcBef>
              <a:spcAft>
                <a:spcPts val="0"/>
              </a:spcAft>
              <a:buSzPts val="5000"/>
              <a:buNone/>
              <a:defRPr b="1" sz="5000"/>
            </a:lvl2pPr>
            <a:lvl3pPr lvl="2" algn="ctr">
              <a:spcBef>
                <a:spcPts val="0"/>
              </a:spcBef>
              <a:spcAft>
                <a:spcPts val="0"/>
              </a:spcAft>
              <a:buSzPts val="5000"/>
              <a:buNone/>
              <a:defRPr b="1" sz="5000"/>
            </a:lvl3pPr>
            <a:lvl4pPr lvl="3" algn="ctr">
              <a:spcBef>
                <a:spcPts val="0"/>
              </a:spcBef>
              <a:spcAft>
                <a:spcPts val="0"/>
              </a:spcAft>
              <a:buSzPts val="5000"/>
              <a:buNone/>
              <a:defRPr b="1" sz="5000"/>
            </a:lvl4pPr>
            <a:lvl5pPr lvl="4" algn="ctr">
              <a:spcBef>
                <a:spcPts val="0"/>
              </a:spcBef>
              <a:spcAft>
                <a:spcPts val="0"/>
              </a:spcAft>
              <a:buSzPts val="5000"/>
              <a:buNone/>
              <a:defRPr b="1" sz="5000"/>
            </a:lvl5pPr>
            <a:lvl6pPr lvl="5" algn="ctr">
              <a:spcBef>
                <a:spcPts val="0"/>
              </a:spcBef>
              <a:spcAft>
                <a:spcPts val="0"/>
              </a:spcAft>
              <a:buSzPts val="5000"/>
              <a:buNone/>
              <a:defRPr b="1" sz="5000"/>
            </a:lvl6pPr>
            <a:lvl7pPr lvl="6" algn="ctr">
              <a:spcBef>
                <a:spcPts val="0"/>
              </a:spcBef>
              <a:spcAft>
                <a:spcPts val="0"/>
              </a:spcAft>
              <a:buSzPts val="5000"/>
              <a:buNone/>
              <a:defRPr b="1" sz="5000"/>
            </a:lvl7pPr>
            <a:lvl8pPr lvl="7" algn="ctr">
              <a:spcBef>
                <a:spcPts val="0"/>
              </a:spcBef>
              <a:spcAft>
                <a:spcPts val="0"/>
              </a:spcAft>
              <a:buSzPts val="5000"/>
              <a:buNone/>
              <a:defRPr b="1" sz="5000"/>
            </a:lvl8pPr>
            <a:lvl9pPr lvl="8" algn="ctr">
              <a:spcBef>
                <a:spcPts val="0"/>
              </a:spcBef>
              <a:spcAft>
                <a:spcPts val="0"/>
              </a:spcAft>
              <a:buSzPts val="5000"/>
              <a:buNone/>
              <a:defRPr b="1" sz="5000"/>
            </a:lvl9pPr>
          </a:lstStyle>
          <a:p/>
        </p:txBody>
      </p:sp>
      <p:sp>
        <p:nvSpPr>
          <p:cNvPr id="12" name="Google Shape;12;p2"/>
          <p:cNvSpPr txBox="1"/>
          <p:nvPr>
            <p:ph idx="1" type="subTitle"/>
          </p:nvPr>
        </p:nvSpPr>
        <p:spPr>
          <a:xfrm>
            <a:off x="3112625" y="3562850"/>
            <a:ext cx="2919000" cy="11940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5200"/>
              <a:buNone/>
              <a:defRPr sz="40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p:nvPr/>
        </p:nvSpPr>
        <p:spPr>
          <a:xfrm flipH="1">
            <a:off x="-116825" y="-103725"/>
            <a:ext cx="3012300" cy="5351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1"/>
          <p:cNvSpPr txBox="1"/>
          <p:nvPr>
            <p:ph type="title"/>
          </p:nvPr>
        </p:nvSpPr>
        <p:spPr>
          <a:xfrm>
            <a:off x="629875" y="1712250"/>
            <a:ext cx="2185500" cy="17190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
        <p:nvSpPr>
          <p:cNvPr id="52" name="Google Shape;52;p11"/>
          <p:cNvSpPr txBox="1"/>
          <p:nvPr>
            <p:ph hasCustomPrompt="1" idx="2" type="title"/>
          </p:nvPr>
        </p:nvSpPr>
        <p:spPr>
          <a:xfrm>
            <a:off x="3514725" y="1866675"/>
            <a:ext cx="4110000" cy="8676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b="1" sz="5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3" name="Google Shape;53;p11"/>
          <p:cNvSpPr txBox="1"/>
          <p:nvPr>
            <p:ph idx="1" type="body"/>
          </p:nvPr>
        </p:nvSpPr>
        <p:spPr>
          <a:xfrm>
            <a:off x="3514725" y="2831350"/>
            <a:ext cx="4110000" cy="848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marR="0" rtl="0" algn="l">
              <a:lnSpc>
                <a:spcPct val="115000"/>
              </a:lnSpc>
              <a:spcBef>
                <a:spcPts val="1600"/>
              </a:spcBef>
              <a:spcAft>
                <a:spcPts val="0"/>
              </a:spcAft>
              <a:buSzPts val="1400"/>
              <a:buChar char="○"/>
              <a:defRPr/>
            </a:lvl2pPr>
            <a:lvl3pPr indent="-317500" lvl="2" marL="1371600" marR="0" rtl="0" algn="l">
              <a:lnSpc>
                <a:spcPct val="115000"/>
              </a:lnSpc>
              <a:spcBef>
                <a:spcPts val="1600"/>
              </a:spcBef>
              <a:spcAft>
                <a:spcPts val="0"/>
              </a:spcAft>
              <a:buSzPts val="1400"/>
              <a:buChar char="■"/>
              <a:defRPr/>
            </a:lvl3pPr>
            <a:lvl4pPr indent="-317500" lvl="3" marL="1828800" marR="0" rtl="0" algn="l">
              <a:lnSpc>
                <a:spcPct val="115000"/>
              </a:lnSpc>
              <a:spcBef>
                <a:spcPts val="1600"/>
              </a:spcBef>
              <a:spcAft>
                <a:spcPts val="0"/>
              </a:spcAft>
              <a:buSzPts val="1400"/>
              <a:buChar char="●"/>
              <a:defRPr/>
            </a:lvl4pPr>
            <a:lvl5pPr indent="-317500" lvl="4" marL="2286000" marR="0" rtl="0" algn="l">
              <a:lnSpc>
                <a:spcPct val="115000"/>
              </a:lnSpc>
              <a:spcBef>
                <a:spcPts val="1600"/>
              </a:spcBef>
              <a:spcAft>
                <a:spcPts val="0"/>
              </a:spcAft>
              <a:buSzPts val="1400"/>
              <a:buChar char="○"/>
              <a:defRPr/>
            </a:lvl5pPr>
            <a:lvl6pPr indent="-317500" lvl="5" marL="2743200" marR="0" rtl="0" algn="l">
              <a:lnSpc>
                <a:spcPct val="115000"/>
              </a:lnSpc>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4" name="Shape 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5" name="Shape 55"/>
        <p:cNvGrpSpPr/>
        <p:nvPr/>
      </p:nvGrpSpPr>
      <p:grpSpPr>
        <a:xfrm>
          <a:off x="0" y="0"/>
          <a:ext cx="0" cy="0"/>
          <a:chOff x="0" y="0"/>
          <a:chExt cx="0" cy="0"/>
        </a:xfrm>
      </p:grpSpPr>
      <p:sp>
        <p:nvSpPr>
          <p:cNvPr id="56" name="Google Shape;56;p13"/>
          <p:cNvSpPr/>
          <p:nvPr/>
        </p:nvSpPr>
        <p:spPr>
          <a:xfrm>
            <a:off x="5917050" y="542575"/>
            <a:ext cx="684600" cy="1464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5917050" y="2850325"/>
            <a:ext cx="684600" cy="1464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3618950" y="542575"/>
            <a:ext cx="684600" cy="1464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3622650" y="2850325"/>
            <a:ext cx="684600" cy="1464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flipH="1">
            <a:off x="-116825" y="-79800"/>
            <a:ext cx="3012300" cy="5303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txBox="1"/>
          <p:nvPr>
            <p:ph hasCustomPrompt="1" type="title"/>
          </p:nvPr>
        </p:nvSpPr>
        <p:spPr>
          <a:xfrm>
            <a:off x="3517750" y="945025"/>
            <a:ext cx="2102700" cy="4062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2000"/>
              <a:buNone/>
              <a:defRPr b="1">
                <a:solidFill>
                  <a:schemeClr val="dk2"/>
                </a:solidFill>
              </a:defRPr>
            </a:lvl1pPr>
            <a:lvl2pPr lvl="1" rtl="0">
              <a:lnSpc>
                <a:spcPct val="115000"/>
              </a:lnSpc>
              <a:spcBef>
                <a:spcPts val="0"/>
              </a:spcBef>
              <a:spcAft>
                <a:spcPts val="0"/>
              </a:spcAft>
              <a:buSzPts val="2000"/>
              <a:buNone/>
              <a:defRPr sz="2000"/>
            </a:lvl2pPr>
            <a:lvl3pPr lvl="2" rtl="0">
              <a:lnSpc>
                <a:spcPct val="115000"/>
              </a:lnSpc>
              <a:spcBef>
                <a:spcPts val="0"/>
              </a:spcBef>
              <a:spcAft>
                <a:spcPts val="0"/>
              </a:spcAft>
              <a:buSzPts val="2000"/>
              <a:buNone/>
              <a:defRPr sz="2000"/>
            </a:lvl3pPr>
            <a:lvl4pPr lvl="3" rtl="0">
              <a:lnSpc>
                <a:spcPct val="115000"/>
              </a:lnSpc>
              <a:spcBef>
                <a:spcPts val="0"/>
              </a:spcBef>
              <a:spcAft>
                <a:spcPts val="0"/>
              </a:spcAft>
              <a:buSzPts val="2000"/>
              <a:buNone/>
              <a:defRPr sz="2000"/>
            </a:lvl4pPr>
            <a:lvl5pPr lvl="4" rtl="0">
              <a:lnSpc>
                <a:spcPct val="115000"/>
              </a:lnSpc>
              <a:spcBef>
                <a:spcPts val="0"/>
              </a:spcBef>
              <a:spcAft>
                <a:spcPts val="0"/>
              </a:spcAft>
              <a:buSzPts val="2000"/>
              <a:buNone/>
              <a:defRPr sz="2000"/>
            </a:lvl5pPr>
            <a:lvl6pPr lvl="5" rtl="0">
              <a:lnSpc>
                <a:spcPct val="115000"/>
              </a:lnSpc>
              <a:spcBef>
                <a:spcPts val="0"/>
              </a:spcBef>
              <a:spcAft>
                <a:spcPts val="0"/>
              </a:spcAft>
              <a:buSzPts val="2000"/>
              <a:buNone/>
              <a:defRPr sz="2000"/>
            </a:lvl6pPr>
            <a:lvl7pPr lvl="6" rtl="0">
              <a:lnSpc>
                <a:spcPct val="115000"/>
              </a:lnSpc>
              <a:spcBef>
                <a:spcPts val="0"/>
              </a:spcBef>
              <a:spcAft>
                <a:spcPts val="0"/>
              </a:spcAft>
              <a:buSzPts val="2000"/>
              <a:buNone/>
              <a:defRPr sz="2000"/>
            </a:lvl7pPr>
            <a:lvl8pPr lvl="7" rtl="0">
              <a:lnSpc>
                <a:spcPct val="115000"/>
              </a:lnSpc>
              <a:spcBef>
                <a:spcPts val="0"/>
              </a:spcBef>
              <a:spcAft>
                <a:spcPts val="0"/>
              </a:spcAft>
              <a:buSzPts val="2000"/>
              <a:buNone/>
              <a:defRPr sz="2000"/>
            </a:lvl8pPr>
            <a:lvl9pPr lvl="8" rtl="0">
              <a:lnSpc>
                <a:spcPct val="115000"/>
              </a:lnSpc>
              <a:spcBef>
                <a:spcPts val="0"/>
              </a:spcBef>
              <a:spcAft>
                <a:spcPts val="0"/>
              </a:spcAft>
              <a:buSzPts val="2000"/>
              <a:buNone/>
              <a:defRPr sz="2000"/>
            </a:lvl9pPr>
          </a:lstStyle>
          <a:p>
            <a:r>
              <a:t>xx%</a:t>
            </a:r>
          </a:p>
        </p:txBody>
      </p:sp>
      <p:sp>
        <p:nvSpPr>
          <p:cNvPr id="62" name="Google Shape;62;p13"/>
          <p:cNvSpPr txBox="1"/>
          <p:nvPr>
            <p:ph idx="1" type="subTitle"/>
          </p:nvPr>
        </p:nvSpPr>
        <p:spPr>
          <a:xfrm>
            <a:off x="3517750" y="1336675"/>
            <a:ext cx="21018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63" name="Google Shape;63;p13"/>
          <p:cNvSpPr txBox="1"/>
          <p:nvPr>
            <p:ph idx="2" type="subTitle"/>
          </p:nvPr>
        </p:nvSpPr>
        <p:spPr>
          <a:xfrm>
            <a:off x="3517750" y="1783200"/>
            <a:ext cx="2103300" cy="7200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64" name="Google Shape;64;p13"/>
          <p:cNvSpPr txBox="1"/>
          <p:nvPr>
            <p:ph idx="3" type="title"/>
          </p:nvPr>
        </p:nvSpPr>
        <p:spPr>
          <a:xfrm>
            <a:off x="629875" y="1712250"/>
            <a:ext cx="2185500" cy="17190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
        <p:nvSpPr>
          <p:cNvPr id="65" name="Google Shape;65;p13"/>
          <p:cNvSpPr txBox="1"/>
          <p:nvPr>
            <p:ph hasCustomPrompt="1" idx="4" type="title"/>
          </p:nvPr>
        </p:nvSpPr>
        <p:spPr>
          <a:xfrm>
            <a:off x="5815600" y="945025"/>
            <a:ext cx="2100600" cy="4062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2000"/>
              <a:buNone/>
              <a:defRPr b="1">
                <a:solidFill>
                  <a:schemeClr val="dk2"/>
                </a:solidFill>
              </a:defRPr>
            </a:lvl1pPr>
            <a:lvl2pPr lvl="1" rtl="0">
              <a:lnSpc>
                <a:spcPct val="115000"/>
              </a:lnSpc>
              <a:spcBef>
                <a:spcPts val="0"/>
              </a:spcBef>
              <a:spcAft>
                <a:spcPts val="0"/>
              </a:spcAft>
              <a:buSzPts val="2000"/>
              <a:buNone/>
              <a:defRPr sz="2000"/>
            </a:lvl2pPr>
            <a:lvl3pPr lvl="2" rtl="0">
              <a:lnSpc>
                <a:spcPct val="115000"/>
              </a:lnSpc>
              <a:spcBef>
                <a:spcPts val="0"/>
              </a:spcBef>
              <a:spcAft>
                <a:spcPts val="0"/>
              </a:spcAft>
              <a:buSzPts val="2000"/>
              <a:buNone/>
              <a:defRPr sz="2000"/>
            </a:lvl3pPr>
            <a:lvl4pPr lvl="3" rtl="0">
              <a:lnSpc>
                <a:spcPct val="115000"/>
              </a:lnSpc>
              <a:spcBef>
                <a:spcPts val="0"/>
              </a:spcBef>
              <a:spcAft>
                <a:spcPts val="0"/>
              </a:spcAft>
              <a:buSzPts val="2000"/>
              <a:buNone/>
              <a:defRPr sz="2000"/>
            </a:lvl4pPr>
            <a:lvl5pPr lvl="4" rtl="0">
              <a:lnSpc>
                <a:spcPct val="115000"/>
              </a:lnSpc>
              <a:spcBef>
                <a:spcPts val="0"/>
              </a:spcBef>
              <a:spcAft>
                <a:spcPts val="0"/>
              </a:spcAft>
              <a:buSzPts val="2000"/>
              <a:buNone/>
              <a:defRPr sz="2000"/>
            </a:lvl5pPr>
            <a:lvl6pPr lvl="5" rtl="0">
              <a:lnSpc>
                <a:spcPct val="115000"/>
              </a:lnSpc>
              <a:spcBef>
                <a:spcPts val="0"/>
              </a:spcBef>
              <a:spcAft>
                <a:spcPts val="0"/>
              </a:spcAft>
              <a:buSzPts val="2000"/>
              <a:buNone/>
              <a:defRPr sz="2000"/>
            </a:lvl6pPr>
            <a:lvl7pPr lvl="6" rtl="0">
              <a:lnSpc>
                <a:spcPct val="115000"/>
              </a:lnSpc>
              <a:spcBef>
                <a:spcPts val="0"/>
              </a:spcBef>
              <a:spcAft>
                <a:spcPts val="0"/>
              </a:spcAft>
              <a:buSzPts val="2000"/>
              <a:buNone/>
              <a:defRPr sz="2000"/>
            </a:lvl7pPr>
            <a:lvl8pPr lvl="7" rtl="0">
              <a:lnSpc>
                <a:spcPct val="115000"/>
              </a:lnSpc>
              <a:spcBef>
                <a:spcPts val="0"/>
              </a:spcBef>
              <a:spcAft>
                <a:spcPts val="0"/>
              </a:spcAft>
              <a:buSzPts val="2000"/>
              <a:buNone/>
              <a:defRPr sz="2000"/>
            </a:lvl8pPr>
            <a:lvl9pPr lvl="8" rtl="0">
              <a:lnSpc>
                <a:spcPct val="115000"/>
              </a:lnSpc>
              <a:spcBef>
                <a:spcPts val="0"/>
              </a:spcBef>
              <a:spcAft>
                <a:spcPts val="0"/>
              </a:spcAft>
              <a:buSzPts val="2000"/>
              <a:buNone/>
              <a:defRPr sz="2000"/>
            </a:lvl9pPr>
          </a:lstStyle>
          <a:p>
            <a:r>
              <a:t>xx%</a:t>
            </a:r>
          </a:p>
        </p:txBody>
      </p:sp>
      <p:sp>
        <p:nvSpPr>
          <p:cNvPr id="66" name="Google Shape;66;p13"/>
          <p:cNvSpPr txBox="1"/>
          <p:nvPr>
            <p:ph idx="5" type="subTitle"/>
          </p:nvPr>
        </p:nvSpPr>
        <p:spPr>
          <a:xfrm>
            <a:off x="5815600" y="1336675"/>
            <a:ext cx="20997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67" name="Google Shape;67;p13"/>
          <p:cNvSpPr txBox="1"/>
          <p:nvPr>
            <p:ph idx="6" type="subTitle"/>
          </p:nvPr>
        </p:nvSpPr>
        <p:spPr>
          <a:xfrm>
            <a:off x="5815600" y="1783200"/>
            <a:ext cx="2103300" cy="7200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68" name="Google Shape;68;p13"/>
          <p:cNvSpPr txBox="1"/>
          <p:nvPr>
            <p:ph hasCustomPrompt="1" idx="7" type="title"/>
          </p:nvPr>
        </p:nvSpPr>
        <p:spPr>
          <a:xfrm>
            <a:off x="3517750" y="3249125"/>
            <a:ext cx="2102100" cy="4062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2000"/>
              <a:buNone/>
              <a:defRPr b="1">
                <a:solidFill>
                  <a:schemeClr val="dk2"/>
                </a:solidFill>
              </a:defRPr>
            </a:lvl1pPr>
            <a:lvl2pPr lvl="1" rtl="0">
              <a:lnSpc>
                <a:spcPct val="115000"/>
              </a:lnSpc>
              <a:spcBef>
                <a:spcPts val="0"/>
              </a:spcBef>
              <a:spcAft>
                <a:spcPts val="0"/>
              </a:spcAft>
              <a:buSzPts val="2000"/>
              <a:buNone/>
              <a:defRPr sz="2000"/>
            </a:lvl2pPr>
            <a:lvl3pPr lvl="2" rtl="0">
              <a:lnSpc>
                <a:spcPct val="115000"/>
              </a:lnSpc>
              <a:spcBef>
                <a:spcPts val="0"/>
              </a:spcBef>
              <a:spcAft>
                <a:spcPts val="0"/>
              </a:spcAft>
              <a:buSzPts val="2000"/>
              <a:buNone/>
              <a:defRPr sz="2000"/>
            </a:lvl3pPr>
            <a:lvl4pPr lvl="3" rtl="0">
              <a:lnSpc>
                <a:spcPct val="115000"/>
              </a:lnSpc>
              <a:spcBef>
                <a:spcPts val="0"/>
              </a:spcBef>
              <a:spcAft>
                <a:spcPts val="0"/>
              </a:spcAft>
              <a:buSzPts val="2000"/>
              <a:buNone/>
              <a:defRPr sz="2000"/>
            </a:lvl4pPr>
            <a:lvl5pPr lvl="4" rtl="0">
              <a:lnSpc>
                <a:spcPct val="115000"/>
              </a:lnSpc>
              <a:spcBef>
                <a:spcPts val="0"/>
              </a:spcBef>
              <a:spcAft>
                <a:spcPts val="0"/>
              </a:spcAft>
              <a:buSzPts val="2000"/>
              <a:buNone/>
              <a:defRPr sz="2000"/>
            </a:lvl5pPr>
            <a:lvl6pPr lvl="5" rtl="0">
              <a:lnSpc>
                <a:spcPct val="115000"/>
              </a:lnSpc>
              <a:spcBef>
                <a:spcPts val="0"/>
              </a:spcBef>
              <a:spcAft>
                <a:spcPts val="0"/>
              </a:spcAft>
              <a:buSzPts val="2000"/>
              <a:buNone/>
              <a:defRPr sz="2000"/>
            </a:lvl6pPr>
            <a:lvl7pPr lvl="6" rtl="0">
              <a:lnSpc>
                <a:spcPct val="115000"/>
              </a:lnSpc>
              <a:spcBef>
                <a:spcPts val="0"/>
              </a:spcBef>
              <a:spcAft>
                <a:spcPts val="0"/>
              </a:spcAft>
              <a:buSzPts val="2000"/>
              <a:buNone/>
              <a:defRPr sz="2000"/>
            </a:lvl7pPr>
            <a:lvl8pPr lvl="7" rtl="0">
              <a:lnSpc>
                <a:spcPct val="115000"/>
              </a:lnSpc>
              <a:spcBef>
                <a:spcPts val="0"/>
              </a:spcBef>
              <a:spcAft>
                <a:spcPts val="0"/>
              </a:spcAft>
              <a:buSzPts val="2000"/>
              <a:buNone/>
              <a:defRPr sz="2000"/>
            </a:lvl8pPr>
            <a:lvl9pPr lvl="8" rtl="0">
              <a:lnSpc>
                <a:spcPct val="115000"/>
              </a:lnSpc>
              <a:spcBef>
                <a:spcPts val="0"/>
              </a:spcBef>
              <a:spcAft>
                <a:spcPts val="0"/>
              </a:spcAft>
              <a:buSzPts val="2000"/>
              <a:buNone/>
              <a:defRPr sz="2000"/>
            </a:lvl9pPr>
          </a:lstStyle>
          <a:p>
            <a:r>
              <a:t>xx%</a:t>
            </a:r>
          </a:p>
        </p:txBody>
      </p:sp>
      <p:sp>
        <p:nvSpPr>
          <p:cNvPr id="69" name="Google Shape;69;p13"/>
          <p:cNvSpPr txBox="1"/>
          <p:nvPr>
            <p:ph idx="8" type="subTitle"/>
          </p:nvPr>
        </p:nvSpPr>
        <p:spPr>
          <a:xfrm>
            <a:off x="3517750" y="3636275"/>
            <a:ext cx="21012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70" name="Google Shape;70;p13"/>
          <p:cNvSpPr txBox="1"/>
          <p:nvPr>
            <p:ph idx="9" type="subTitle"/>
          </p:nvPr>
        </p:nvSpPr>
        <p:spPr>
          <a:xfrm>
            <a:off x="3517750" y="4076750"/>
            <a:ext cx="2103300" cy="7200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71" name="Google Shape;71;p13"/>
          <p:cNvSpPr txBox="1"/>
          <p:nvPr>
            <p:ph hasCustomPrompt="1" idx="13" type="title"/>
          </p:nvPr>
        </p:nvSpPr>
        <p:spPr>
          <a:xfrm>
            <a:off x="5815600" y="3249125"/>
            <a:ext cx="2100600" cy="4062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2000"/>
              <a:buNone/>
              <a:defRPr b="1">
                <a:solidFill>
                  <a:schemeClr val="dk2"/>
                </a:solidFill>
              </a:defRPr>
            </a:lvl1pPr>
            <a:lvl2pPr lvl="1" rtl="0">
              <a:lnSpc>
                <a:spcPct val="115000"/>
              </a:lnSpc>
              <a:spcBef>
                <a:spcPts val="0"/>
              </a:spcBef>
              <a:spcAft>
                <a:spcPts val="0"/>
              </a:spcAft>
              <a:buSzPts val="2000"/>
              <a:buNone/>
              <a:defRPr sz="2000"/>
            </a:lvl2pPr>
            <a:lvl3pPr lvl="2" rtl="0">
              <a:lnSpc>
                <a:spcPct val="115000"/>
              </a:lnSpc>
              <a:spcBef>
                <a:spcPts val="0"/>
              </a:spcBef>
              <a:spcAft>
                <a:spcPts val="0"/>
              </a:spcAft>
              <a:buSzPts val="2000"/>
              <a:buNone/>
              <a:defRPr sz="2000"/>
            </a:lvl3pPr>
            <a:lvl4pPr lvl="3" rtl="0">
              <a:lnSpc>
                <a:spcPct val="115000"/>
              </a:lnSpc>
              <a:spcBef>
                <a:spcPts val="0"/>
              </a:spcBef>
              <a:spcAft>
                <a:spcPts val="0"/>
              </a:spcAft>
              <a:buSzPts val="2000"/>
              <a:buNone/>
              <a:defRPr sz="2000"/>
            </a:lvl4pPr>
            <a:lvl5pPr lvl="4" rtl="0">
              <a:lnSpc>
                <a:spcPct val="115000"/>
              </a:lnSpc>
              <a:spcBef>
                <a:spcPts val="0"/>
              </a:spcBef>
              <a:spcAft>
                <a:spcPts val="0"/>
              </a:spcAft>
              <a:buSzPts val="2000"/>
              <a:buNone/>
              <a:defRPr sz="2000"/>
            </a:lvl5pPr>
            <a:lvl6pPr lvl="5" rtl="0">
              <a:lnSpc>
                <a:spcPct val="115000"/>
              </a:lnSpc>
              <a:spcBef>
                <a:spcPts val="0"/>
              </a:spcBef>
              <a:spcAft>
                <a:spcPts val="0"/>
              </a:spcAft>
              <a:buSzPts val="2000"/>
              <a:buNone/>
              <a:defRPr sz="2000"/>
            </a:lvl6pPr>
            <a:lvl7pPr lvl="6" rtl="0">
              <a:lnSpc>
                <a:spcPct val="115000"/>
              </a:lnSpc>
              <a:spcBef>
                <a:spcPts val="0"/>
              </a:spcBef>
              <a:spcAft>
                <a:spcPts val="0"/>
              </a:spcAft>
              <a:buSzPts val="2000"/>
              <a:buNone/>
              <a:defRPr sz="2000"/>
            </a:lvl7pPr>
            <a:lvl8pPr lvl="7" rtl="0">
              <a:lnSpc>
                <a:spcPct val="115000"/>
              </a:lnSpc>
              <a:spcBef>
                <a:spcPts val="0"/>
              </a:spcBef>
              <a:spcAft>
                <a:spcPts val="0"/>
              </a:spcAft>
              <a:buSzPts val="2000"/>
              <a:buNone/>
              <a:defRPr sz="2000"/>
            </a:lvl8pPr>
            <a:lvl9pPr lvl="8" rtl="0">
              <a:lnSpc>
                <a:spcPct val="115000"/>
              </a:lnSpc>
              <a:spcBef>
                <a:spcPts val="0"/>
              </a:spcBef>
              <a:spcAft>
                <a:spcPts val="0"/>
              </a:spcAft>
              <a:buSzPts val="2000"/>
              <a:buNone/>
              <a:defRPr sz="2000"/>
            </a:lvl9pPr>
          </a:lstStyle>
          <a:p>
            <a:r>
              <a:t>xx%</a:t>
            </a:r>
          </a:p>
        </p:txBody>
      </p:sp>
      <p:sp>
        <p:nvSpPr>
          <p:cNvPr id="72" name="Google Shape;72;p13"/>
          <p:cNvSpPr txBox="1"/>
          <p:nvPr>
            <p:ph idx="14" type="subTitle"/>
          </p:nvPr>
        </p:nvSpPr>
        <p:spPr>
          <a:xfrm>
            <a:off x="5815600" y="3636275"/>
            <a:ext cx="20997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73" name="Google Shape;73;p13"/>
          <p:cNvSpPr txBox="1"/>
          <p:nvPr>
            <p:ph idx="15" type="subTitle"/>
          </p:nvPr>
        </p:nvSpPr>
        <p:spPr>
          <a:xfrm>
            <a:off x="5815600" y="4076750"/>
            <a:ext cx="2103300" cy="7200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74" name="Shape 74"/>
        <p:cNvGrpSpPr/>
        <p:nvPr/>
      </p:nvGrpSpPr>
      <p:grpSpPr>
        <a:xfrm>
          <a:off x="0" y="0"/>
          <a:ext cx="0" cy="0"/>
          <a:chOff x="0" y="0"/>
          <a:chExt cx="0" cy="0"/>
        </a:xfrm>
      </p:grpSpPr>
      <p:sp>
        <p:nvSpPr>
          <p:cNvPr id="75" name="Google Shape;75;p14"/>
          <p:cNvSpPr/>
          <p:nvPr/>
        </p:nvSpPr>
        <p:spPr>
          <a:xfrm>
            <a:off x="6248400" y="-79800"/>
            <a:ext cx="2895600" cy="5303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txBox="1"/>
          <p:nvPr>
            <p:ph idx="1" type="subTitle"/>
          </p:nvPr>
        </p:nvSpPr>
        <p:spPr>
          <a:xfrm flipH="1">
            <a:off x="1595075" y="50"/>
            <a:ext cx="3242100" cy="5143500"/>
          </a:xfrm>
          <a:prstGeom prst="rect">
            <a:avLst/>
          </a:prstGeom>
        </p:spPr>
        <p:txBody>
          <a:bodyPr anchorCtr="0" anchor="ctr" bIns="91425" lIns="91425" spcFirstLastPara="1" rIns="91425" wrap="square" tIns="91425">
            <a:noAutofit/>
          </a:bodyPr>
          <a:lstStyle>
            <a:lvl1pPr indent="-127000" lvl="0" marL="0" marR="0" rtl="0" algn="r">
              <a:lnSpc>
                <a:spcPct val="115000"/>
              </a:lnSpc>
              <a:spcBef>
                <a:spcPts val="0"/>
              </a:spcBef>
              <a:spcAft>
                <a:spcPts val="0"/>
              </a:spcAft>
              <a:buClr>
                <a:schemeClr val="dk1"/>
              </a:buClr>
              <a:buSzPts val="2000"/>
              <a:buNone/>
              <a:defRPr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77" name="Google Shape;77;p14"/>
          <p:cNvSpPr txBox="1"/>
          <p:nvPr>
            <p:ph type="title"/>
          </p:nvPr>
        </p:nvSpPr>
        <p:spPr>
          <a:xfrm flipH="1">
            <a:off x="6328500" y="1712250"/>
            <a:ext cx="2185500" cy="1719000"/>
          </a:xfrm>
          <a:prstGeom prst="rect">
            <a:avLst/>
          </a:prstGeom>
        </p:spPr>
        <p:txBody>
          <a:bodyPr anchorCtr="0" anchor="ctr" bIns="91425" lIns="91425" spcFirstLastPara="1" rIns="91425" wrap="square" tIns="91425">
            <a:noAutofit/>
          </a:bodyPr>
          <a:lstStyle>
            <a:lvl1pPr lvl="0" rtl="0" algn="r">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
        <p:nvSpPr>
          <p:cNvPr id="78" name="Google Shape;78;p14"/>
          <p:cNvSpPr/>
          <p:nvPr/>
        </p:nvSpPr>
        <p:spPr>
          <a:xfrm rot="-5402642">
            <a:off x="5275357" y="2349975"/>
            <a:ext cx="390300" cy="1464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
    <p:spTree>
      <p:nvGrpSpPr>
        <p:cNvPr id="79" name="Shape 79"/>
        <p:cNvGrpSpPr/>
        <p:nvPr/>
      </p:nvGrpSpPr>
      <p:grpSpPr>
        <a:xfrm>
          <a:off x="0" y="0"/>
          <a:ext cx="0" cy="0"/>
          <a:chOff x="0" y="0"/>
          <a:chExt cx="0" cy="0"/>
        </a:xfrm>
      </p:grpSpPr>
      <p:sp>
        <p:nvSpPr>
          <p:cNvPr id="80" name="Google Shape;80;p15"/>
          <p:cNvSpPr/>
          <p:nvPr/>
        </p:nvSpPr>
        <p:spPr>
          <a:xfrm flipH="1">
            <a:off x="-116825" y="-103725"/>
            <a:ext cx="3012300" cy="5351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txBox="1"/>
          <p:nvPr>
            <p:ph type="title"/>
          </p:nvPr>
        </p:nvSpPr>
        <p:spPr>
          <a:xfrm>
            <a:off x="629875" y="1712250"/>
            <a:ext cx="2264400" cy="17190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
        <p:nvSpPr>
          <p:cNvPr id="82" name="Google Shape;82;p15"/>
          <p:cNvSpPr txBox="1"/>
          <p:nvPr>
            <p:ph idx="1" type="subTitle"/>
          </p:nvPr>
        </p:nvSpPr>
        <p:spPr>
          <a:xfrm>
            <a:off x="4374125" y="398900"/>
            <a:ext cx="35517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83" name="Google Shape;83;p15"/>
          <p:cNvSpPr txBox="1"/>
          <p:nvPr>
            <p:ph idx="2" type="subTitle"/>
          </p:nvPr>
        </p:nvSpPr>
        <p:spPr>
          <a:xfrm>
            <a:off x="4374125" y="843156"/>
            <a:ext cx="3556200" cy="6066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84" name="Google Shape;84;p15"/>
          <p:cNvSpPr txBox="1"/>
          <p:nvPr>
            <p:ph idx="3" type="subTitle"/>
          </p:nvPr>
        </p:nvSpPr>
        <p:spPr>
          <a:xfrm>
            <a:off x="4374125" y="3651120"/>
            <a:ext cx="35517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85" name="Google Shape;85;p15"/>
          <p:cNvSpPr txBox="1"/>
          <p:nvPr>
            <p:ph idx="4" type="subTitle"/>
          </p:nvPr>
        </p:nvSpPr>
        <p:spPr>
          <a:xfrm>
            <a:off x="4374125" y="4099201"/>
            <a:ext cx="3556200" cy="6066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86" name="Google Shape;86;p15"/>
          <p:cNvSpPr txBox="1"/>
          <p:nvPr>
            <p:ph idx="5" type="subTitle"/>
          </p:nvPr>
        </p:nvSpPr>
        <p:spPr>
          <a:xfrm>
            <a:off x="4374125" y="2024610"/>
            <a:ext cx="35517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87" name="Google Shape;87;p15"/>
          <p:cNvSpPr txBox="1"/>
          <p:nvPr>
            <p:ph idx="6" type="subTitle"/>
          </p:nvPr>
        </p:nvSpPr>
        <p:spPr>
          <a:xfrm>
            <a:off x="4374125" y="2468916"/>
            <a:ext cx="3556200" cy="6066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ullet point 2">
  <p:cSld name="CUSTOM_6">
    <p:spTree>
      <p:nvGrpSpPr>
        <p:cNvPr id="88" name="Shape 88"/>
        <p:cNvGrpSpPr/>
        <p:nvPr/>
      </p:nvGrpSpPr>
      <p:grpSpPr>
        <a:xfrm>
          <a:off x="0" y="0"/>
          <a:ext cx="0" cy="0"/>
          <a:chOff x="0" y="0"/>
          <a:chExt cx="0" cy="0"/>
        </a:xfrm>
      </p:grpSpPr>
      <p:sp>
        <p:nvSpPr>
          <p:cNvPr id="89" name="Google Shape;89;p16"/>
          <p:cNvSpPr/>
          <p:nvPr/>
        </p:nvSpPr>
        <p:spPr>
          <a:xfrm flipH="1">
            <a:off x="-116825" y="-79800"/>
            <a:ext cx="3012300" cy="5303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txBox="1"/>
          <p:nvPr>
            <p:ph idx="1" type="body"/>
          </p:nvPr>
        </p:nvSpPr>
        <p:spPr>
          <a:xfrm>
            <a:off x="3520925" y="336975"/>
            <a:ext cx="4896900" cy="44697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1600"/>
              </a:spcBef>
              <a:spcAft>
                <a:spcPts val="0"/>
              </a:spcAft>
              <a:buSzPts val="1400"/>
              <a:buChar char="○"/>
              <a:defRPr sz="1200"/>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1" name="Google Shape;91;p16"/>
          <p:cNvSpPr txBox="1"/>
          <p:nvPr>
            <p:ph type="title"/>
          </p:nvPr>
        </p:nvSpPr>
        <p:spPr>
          <a:xfrm>
            <a:off x="633875" y="1712250"/>
            <a:ext cx="1998300" cy="17190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AND_TWO_COLUMNS_1_1">
    <p:spTree>
      <p:nvGrpSpPr>
        <p:cNvPr id="92" name="Shape 92"/>
        <p:cNvGrpSpPr/>
        <p:nvPr/>
      </p:nvGrpSpPr>
      <p:grpSpPr>
        <a:xfrm>
          <a:off x="0" y="0"/>
          <a:ext cx="0" cy="0"/>
          <a:chOff x="0" y="0"/>
          <a:chExt cx="0" cy="0"/>
        </a:xfrm>
      </p:grpSpPr>
      <p:sp>
        <p:nvSpPr>
          <p:cNvPr id="93" name="Google Shape;93;p17"/>
          <p:cNvSpPr/>
          <p:nvPr/>
        </p:nvSpPr>
        <p:spPr>
          <a:xfrm flipH="1">
            <a:off x="-116825" y="-103725"/>
            <a:ext cx="3012300" cy="5351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txBox="1"/>
          <p:nvPr>
            <p:ph type="title"/>
          </p:nvPr>
        </p:nvSpPr>
        <p:spPr>
          <a:xfrm>
            <a:off x="629875" y="1712250"/>
            <a:ext cx="1974900" cy="17190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
        <p:nvSpPr>
          <p:cNvPr id="95" name="Google Shape;95;p17"/>
          <p:cNvSpPr txBox="1"/>
          <p:nvPr>
            <p:ph idx="1" type="subTitle"/>
          </p:nvPr>
        </p:nvSpPr>
        <p:spPr>
          <a:xfrm>
            <a:off x="3512200" y="767200"/>
            <a:ext cx="23637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96" name="Google Shape;96;p17"/>
          <p:cNvSpPr txBox="1"/>
          <p:nvPr>
            <p:ph idx="2" type="subTitle"/>
          </p:nvPr>
        </p:nvSpPr>
        <p:spPr>
          <a:xfrm>
            <a:off x="3512200" y="1211450"/>
            <a:ext cx="2363700" cy="6066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97" name="Google Shape;97;p17"/>
          <p:cNvSpPr txBox="1"/>
          <p:nvPr>
            <p:ph idx="3" type="subTitle"/>
          </p:nvPr>
        </p:nvSpPr>
        <p:spPr>
          <a:xfrm>
            <a:off x="3512200" y="3457519"/>
            <a:ext cx="23637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98" name="Google Shape;98;p17"/>
          <p:cNvSpPr txBox="1"/>
          <p:nvPr>
            <p:ph idx="4" type="subTitle"/>
          </p:nvPr>
        </p:nvSpPr>
        <p:spPr>
          <a:xfrm>
            <a:off x="3512200" y="3904850"/>
            <a:ext cx="2363700" cy="6066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99" name="Google Shape;99;p17"/>
          <p:cNvSpPr txBox="1"/>
          <p:nvPr>
            <p:ph idx="5" type="subTitle"/>
          </p:nvPr>
        </p:nvSpPr>
        <p:spPr>
          <a:xfrm>
            <a:off x="3512200" y="2117472"/>
            <a:ext cx="23637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00" name="Google Shape;100;p17"/>
          <p:cNvSpPr txBox="1"/>
          <p:nvPr>
            <p:ph idx="6" type="subTitle"/>
          </p:nvPr>
        </p:nvSpPr>
        <p:spPr>
          <a:xfrm>
            <a:off x="3512200" y="2564900"/>
            <a:ext cx="2363700" cy="6066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01" name="Google Shape;101;p17"/>
          <p:cNvSpPr txBox="1"/>
          <p:nvPr>
            <p:ph idx="7" type="subTitle"/>
          </p:nvPr>
        </p:nvSpPr>
        <p:spPr>
          <a:xfrm>
            <a:off x="6231589" y="767200"/>
            <a:ext cx="23622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02" name="Google Shape;102;p17"/>
          <p:cNvSpPr txBox="1"/>
          <p:nvPr>
            <p:ph idx="8" type="subTitle"/>
          </p:nvPr>
        </p:nvSpPr>
        <p:spPr>
          <a:xfrm>
            <a:off x="6230275" y="1211450"/>
            <a:ext cx="2361000" cy="6066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03" name="Google Shape;103;p17"/>
          <p:cNvSpPr txBox="1"/>
          <p:nvPr>
            <p:ph idx="9" type="subTitle"/>
          </p:nvPr>
        </p:nvSpPr>
        <p:spPr>
          <a:xfrm>
            <a:off x="6230276" y="3457519"/>
            <a:ext cx="23622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04" name="Google Shape;104;p17"/>
          <p:cNvSpPr txBox="1"/>
          <p:nvPr>
            <p:ph idx="13" type="subTitle"/>
          </p:nvPr>
        </p:nvSpPr>
        <p:spPr>
          <a:xfrm>
            <a:off x="6230275" y="3904850"/>
            <a:ext cx="2361000" cy="6066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05" name="Google Shape;105;p17"/>
          <p:cNvSpPr txBox="1"/>
          <p:nvPr>
            <p:ph idx="14" type="subTitle"/>
          </p:nvPr>
        </p:nvSpPr>
        <p:spPr>
          <a:xfrm>
            <a:off x="6231584" y="2117472"/>
            <a:ext cx="23622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06" name="Google Shape;106;p17"/>
          <p:cNvSpPr txBox="1"/>
          <p:nvPr>
            <p:ph idx="15" type="subTitle"/>
          </p:nvPr>
        </p:nvSpPr>
        <p:spPr>
          <a:xfrm>
            <a:off x="6231580" y="2564900"/>
            <a:ext cx="2361000" cy="6066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TITLE_AND_TWO_COLUMNS_1_1_1">
    <p:spTree>
      <p:nvGrpSpPr>
        <p:cNvPr id="107" name="Shape 107"/>
        <p:cNvGrpSpPr/>
        <p:nvPr/>
      </p:nvGrpSpPr>
      <p:grpSpPr>
        <a:xfrm>
          <a:off x="0" y="0"/>
          <a:ext cx="0" cy="0"/>
          <a:chOff x="0" y="0"/>
          <a:chExt cx="0" cy="0"/>
        </a:xfrm>
      </p:grpSpPr>
      <p:sp>
        <p:nvSpPr>
          <p:cNvPr id="108" name="Google Shape;108;p18"/>
          <p:cNvSpPr/>
          <p:nvPr/>
        </p:nvSpPr>
        <p:spPr>
          <a:xfrm flipH="1">
            <a:off x="-116825" y="-103725"/>
            <a:ext cx="3012300" cy="5351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txBox="1"/>
          <p:nvPr>
            <p:ph type="title"/>
          </p:nvPr>
        </p:nvSpPr>
        <p:spPr>
          <a:xfrm>
            <a:off x="629875" y="1712250"/>
            <a:ext cx="1938600" cy="17190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
        <p:nvSpPr>
          <p:cNvPr id="110" name="Google Shape;110;p18"/>
          <p:cNvSpPr txBox="1"/>
          <p:nvPr>
            <p:ph idx="1" type="subTitle"/>
          </p:nvPr>
        </p:nvSpPr>
        <p:spPr>
          <a:xfrm>
            <a:off x="3529375" y="1213025"/>
            <a:ext cx="23595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11" name="Google Shape;111;p18"/>
          <p:cNvSpPr txBox="1"/>
          <p:nvPr>
            <p:ph idx="2" type="subTitle"/>
          </p:nvPr>
        </p:nvSpPr>
        <p:spPr>
          <a:xfrm>
            <a:off x="3529375" y="1657275"/>
            <a:ext cx="2362500" cy="8154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12" name="Google Shape;112;p18"/>
          <p:cNvSpPr txBox="1"/>
          <p:nvPr>
            <p:ph idx="3" type="subTitle"/>
          </p:nvPr>
        </p:nvSpPr>
        <p:spPr>
          <a:xfrm>
            <a:off x="3529375" y="3648975"/>
            <a:ext cx="23595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13" name="Google Shape;113;p18"/>
          <p:cNvSpPr txBox="1"/>
          <p:nvPr>
            <p:ph idx="4" type="subTitle"/>
          </p:nvPr>
        </p:nvSpPr>
        <p:spPr>
          <a:xfrm>
            <a:off x="3529375" y="4093275"/>
            <a:ext cx="2362500" cy="8154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14" name="Google Shape;114;p18"/>
          <p:cNvSpPr txBox="1"/>
          <p:nvPr>
            <p:ph idx="5" type="subTitle"/>
          </p:nvPr>
        </p:nvSpPr>
        <p:spPr>
          <a:xfrm>
            <a:off x="6279511" y="1213025"/>
            <a:ext cx="23595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15" name="Google Shape;115;p18"/>
          <p:cNvSpPr txBox="1"/>
          <p:nvPr>
            <p:ph idx="6" type="subTitle"/>
          </p:nvPr>
        </p:nvSpPr>
        <p:spPr>
          <a:xfrm>
            <a:off x="6278200" y="1657275"/>
            <a:ext cx="2362500" cy="8154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16" name="Google Shape;116;p18"/>
          <p:cNvSpPr txBox="1"/>
          <p:nvPr>
            <p:ph idx="7" type="subTitle"/>
          </p:nvPr>
        </p:nvSpPr>
        <p:spPr>
          <a:xfrm>
            <a:off x="6279500" y="3648975"/>
            <a:ext cx="23595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17" name="Google Shape;117;p18"/>
          <p:cNvSpPr txBox="1"/>
          <p:nvPr>
            <p:ph idx="8" type="subTitle"/>
          </p:nvPr>
        </p:nvSpPr>
        <p:spPr>
          <a:xfrm>
            <a:off x="6278200" y="4093275"/>
            <a:ext cx="2362500" cy="8154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TITLE_AND_TWO_COLUMNS_1_2">
    <p:spTree>
      <p:nvGrpSpPr>
        <p:cNvPr id="118" name="Shape 118"/>
        <p:cNvGrpSpPr/>
        <p:nvPr/>
      </p:nvGrpSpPr>
      <p:grpSpPr>
        <a:xfrm>
          <a:off x="0" y="0"/>
          <a:ext cx="0" cy="0"/>
          <a:chOff x="0" y="0"/>
          <a:chExt cx="0" cy="0"/>
        </a:xfrm>
      </p:grpSpPr>
      <p:sp>
        <p:nvSpPr>
          <p:cNvPr id="119" name="Google Shape;119;p19"/>
          <p:cNvSpPr/>
          <p:nvPr/>
        </p:nvSpPr>
        <p:spPr>
          <a:xfrm flipH="1">
            <a:off x="-116825" y="-103725"/>
            <a:ext cx="3012300" cy="5351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txBox="1"/>
          <p:nvPr>
            <p:ph type="title"/>
          </p:nvPr>
        </p:nvSpPr>
        <p:spPr>
          <a:xfrm>
            <a:off x="629875" y="1712275"/>
            <a:ext cx="1719900" cy="17190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
        <p:nvSpPr>
          <p:cNvPr id="121" name="Google Shape;121;p19"/>
          <p:cNvSpPr txBox="1"/>
          <p:nvPr>
            <p:ph idx="1" type="subTitle"/>
          </p:nvPr>
        </p:nvSpPr>
        <p:spPr>
          <a:xfrm>
            <a:off x="5142950" y="569900"/>
            <a:ext cx="24069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22" name="Google Shape;122;p19"/>
          <p:cNvSpPr txBox="1"/>
          <p:nvPr>
            <p:ph idx="2" type="subTitle"/>
          </p:nvPr>
        </p:nvSpPr>
        <p:spPr>
          <a:xfrm>
            <a:off x="5142950" y="1014156"/>
            <a:ext cx="2409900" cy="6066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23" name="Google Shape;123;p19"/>
          <p:cNvSpPr txBox="1"/>
          <p:nvPr>
            <p:ph idx="3" type="subTitle"/>
          </p:nvPr>
        </p:nvSpPr>
        <p:spPr>
          <a:xfrm>
            <a:off x="5142950" y="3470494"/>
            <a:ext cx="24069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24" name="Google Shape;124;p19"/>
          <p:cNvSpPr txBox="1"/>
          <p:nvPr>
            <p:ph idx="4" type="subTitle"/>
          </p:nvPr>
        </p:nvSpPr>
        <p:spPr>
          <a:xfrm>
            <a:off x="5142950" y="3914800"/>
            <a:ext cx="2409900" cy="6066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25" name="Google Shape;125;p19"/>
          <p:cNvSpPr txBox="1"/>
          <p:nvPr>
            <p:ph idx="5" type="subTitle"/>
          </p:nvPr>
        </p:nvSpPr>
        <p:spPr>
          <a:xfrm>
            <a:off x="5142950" y="2024610"/>
            <a:ext cx="24069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26" name="Google Shape;126;p19"/>
          <p:cNvSpPr txBox="1"/>
          <p:nvPr>
            <p:ph idx="6" type="subTitle"/>
          </p:nvPr>
        </p:nvSpPr>
        <p:spPr>
          <a:xfrm>
            <a:off x="5142950" y="2468891"/>
            <a:ext cx="2409900" cy="6066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4">
    <p:spTree>
      <p:nvGrpSpPr>
        <p:cNvPr id="127" name="Shape 127"/>
        <p:cNvGrpSpPr/>
        <p:nvPr/>
      </p:nvGrpSpPr>
      <p:grpSpPr>
        <a:xfrm>
          <a:off x="0" y="0"/>
          <a:ext cx="0" cy="0"/>
          <a:chOff x="0" y="0"/>
          <a:chExt cx="0" cy="0"/>
        </a:xfrm>
      </p:grpSpPr>
      <p:sp>
        <p:nvSpPr>
          <p:cNvPr id="128" name="Google Shape;128;p20"/>
          <p:cNvSpPr txBox="1"/>
          <p:nvPr>
            <p:ph type="title"/>
          </p:nvPr>
        </p:nvSpPr>
        <p:spPr>
          <a:xfrm>
            <a:off x="1096050" y="2161625"/>
            <a:ext cx="2624100" cy="819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200"/>
              <a:buNone/>
              <a:defRPr b="1"/>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9" name="Google Shape;129;p20"/>
          <p:cNvSpPr txBox="1"/>
          <p:nvPr>
            <p:ph idx="1" type="subTitle"/>
          </p:nvPr>
        </p:nvSpPr>
        <p:spPr>
          <a:xfrm>
            <a:off x="1096050" y="2998500"/>
            <a:ext cx="2624100" cy="557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0" name="Google Shape;130;p20"/>
          <p:cNvSpPr/>
          <p:nvPr/>
        </p:nvSpPr>
        <p:spPr>
          <a:xfrm flipH="1" rot="10800000">
            <a:off x="-47850" y="-95700"/>
            <a:ext cx="9239700" cy="845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p:nvPr/>
        </p:nvSpPr>
        <p:spPr>
          <a:xfrm flipH="1">
            <a:off x="2893500" y="-79800"/>
            <a:ext cx="6250500" cy="5303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rot="5400000">
            <a:off x="2027325" y="2497500"/>
            <a:ext cx="1739700" cy="1485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flipH="1">
            <a:off x="3796675" y="1786425"/>
            <a:ext cx="3480000" cy="841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b="1">
                <a:solidFill>
                  <a:schemeClr val="lt1"/>
                </a:solidFill>
              </a:defRPr>
            </a:lvl1pPr>
            <a:lvl2pPr lvl="1" rtl="0" algn="ctr">
              <a:spcBef>
                <a:spcPts val="0"/>
              </a:spcBef>
              <a:spcAft>
                <a:spcPts val="0"/>
              </a:spcAft>
              <a:buSzPts val="3600"/>
              <a:buNone/>
              <a:defRPr b="1" sz="3600"/>
            </a:lvl2pPr>
            <a:lvl3pPr lvl="2" rtl="0" algn="ctr">
              <a:spcBef>
                <a:spcPts val="0"/>
              </a:spcBef>
              <a:spcAft>
                <a:spcPts val="0"/>
              </a:spcAft>
              <a:buSzPts val="3600"/>
              <a:buNone/>
              <a:defRPr b="1" sz="3600"/>
            </a:lvl3pPr>
            <a:lvl4pPr lvl="3" rtl="0" algn="ctr">
              <a:spcBef>
                <a:spcPts val="0"/>
              </a:spcBef>
              <a:spcAft>
                <a:spcPts val="0"/>
              </a:spcAft>
              <a:buSzPts val="3600"/>
              <a:buNone/>
              <a:defRPr b="1" sz="3600"/>
            </a:lvl4pPr>
            <a:lvl5pPr lvl="4" rtl="0" algn="ctr">
              <a:spcBef>
                <a:spcPts val="0"/>
              </a:spcBef>
              <a:spcAft>
                <a:spcPts val="0"/>
              </a:spcAft>
              <a:buSzPts val="3600"/>
              <a:buNone/>
              <a:defRPr b="1" sz="3600"/>
            </a:lvl5pPr>
            <a:lvl6pPr lvl="5" rtl="0" algn="ctr">
              <a:spcBef>
                <a:spcPts val="0"/>
              </a:spcBef>
              <a:spcAft>
                <a:spcPts val="0"/>
              </a:spcAft>
              <a:buSzPts val="3600"/>
              <a:buNone/>
              <a:defRPr b="1" sz="3600"/>
            </a:lvl6pPr>
            <a:lvl7pPr lvl="6" rtl="0" algn="ctr">
              <a:spcBef>
                <a:spcPts val="0"/>
              </a:spcBef>
              <a:spcAft>
                <a:spcPts val="0"/>
              </a:spcAft>
              <a:buSzPts val="3600"/>
              <a:buNone/>
              <a:defRPr b="1" sz="3600"/>
            </a:lvl7pPr>
            <a:lvl8pPr lvl="7" rtl="0" algn="ctr">
              <a:spcBef>
                <a:spcPts val="0"/>
              </a:spcBef>
              <a:spcAft>
                <a:spcPts val="0"/>
              </a:spcAft>
              <a:buSzPts val="3600"/>
              <a:buNone/>
              <a:defRPr b="1" sz="3600"/>
            </a:lvl8pPr>
            <a:lvl9pPr lvl="8" rtl="0" algn="ctr">
              <a:spcBef>
                <a:spcPts val="0"/>
              </a:spcBef>
              <a:spcAft>
                <a:spcPts val="0"/>
              </a:spcAft>
              <a:buSzPts val="3600"/>
              <a:buNone/>
              <a:defRPr b="1" sz="3600"/>
            </a:lvl9pPr>
          </a:lstStyle>
          <a:p/>
        </p:txBody>
      </p:sp>
      <p:sp>
        <p:nvSpPr>
          <p:cNvPr id="17" name="Google Shape;17;p3"/>
          <p:cNvSpPr txBox="1"/>
          <p:nvPr>
            <p:ph hasCustomPrompt="1" idx="2" type="title"/>
          </p:nvPr>
        </p:nvSpPr>
        <p:spPr>
          <a:xfrm flipH="1">
            <a:off x="0" y="2012850"/>
            <a:ext cx="2893500" cy="111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8000"/>
            </a:lvl1pPr>
            <a:lvl2pPr lvl="1" rtl="0" algn="ctr">
              <a:spcBef>
                <a:spcPts val="0"/>
              </a:spcBef>
              <a:spcAft>
                <a:spcPts val="0"/>
              </a:spcAft>
              <a:buSzPts val="12000"/>
              <a:buNone/>
              <a:defRPr b="1" sz="12000"/>
            </a:lvl2pPr>
            <a:lvl3pPr lvl="2" rtl="0" algn="ctr">
              <a:spcBef>
                <a:spcPts val="0"/>
              </a:spcBef>
              <a:spcAft>
                <a:spcPts val="0"/>
              </a:spcAft>
              <a:buSzPts val="12000"/>
              <a:buNone/>
              <a:defRPr b="1" sz="12000"/>
            </a:lvl3pPr>
            <a:lvl4pPr lvl="3" rtl="0" algn="ctr">
              <a:spcBef>
                <a:spcPts val="0"/>
              </a:spcBef>
              <a:spcAft>
                <a:spcPts val="0"/>
              </a:spcAft>
              <a:buSzPts val="12000"/>
              <a:buNone/>
              <a:defRPr b="1" sz="12000"/>
            </a:lvl4pPr>
            <a:lvl5pPr lvl="4" rtl="0" algn="ctr">
              <a:spcBef>
                <a:spcPts val="0"/>
              </a:spcBef>
              <a:spcAft>
                <a:spcPts val="0"/>
              </a:spcAft>
              <a:buSzPts val="12000"/>
              <a:buNone/>
              <a:defRPr b="1" sz="12000"/>
            </a:lvl5pPr>
            <a:lvl6pPr lvl="5" rtl="0" algn="ctr">
              <a:spcBef>
                <a:spcPts val="0"/>
              </a:spcBef>
              <a:spcAft>
                <a:spcPts val="0"/>
              </a:spcAft>
              <a:buSzPts val="12000"/>
              <a:buNone/>
              <a:defRPr b="1" sz="12000"/>
            </a:lvl6pPr>
            <a:lvl7pPr lvl="6" rtl="0" algn="ctr">
              <a:spcBef>
                <a:spcPts val="0"/>
              </a:spcBef>
              <a:spcAft>
                <a:spcPts val="0"/>
              </a:spcAft>
              <a:buSzPts val="12000"/>
              <a:buNone/>
              <a:defRPr b="1" sz="12000"/>
            </a:lvl7pPr>
            <a:lvl8pPr lvl="7" rtl="0" algn="ctr">
              <a:spcBef>
                <a:spcPts val="0"/>
              </a:spcBef>
              <a:spcAft>
                <a:spcPts val="0"/>
              </a:spcAft>
              <a:buSzPts val="12000"/>
              <a:buNone/>
              <a:defRPr b="1" sz="12000"/>
            </a:lvl8pPr>
            <a:lvl9pPr lvl="8" rtl="0" algn="ctr">
              <a:spcBef>
                <a:spcPts val="0"/>
              </a:spcBef>
              <a:spcAft>
                <a:spcPts val="0"/>
              </a:spcAft>
              <a:buSzPts val="12000"/>
              <a:buNone/>
              <a:defRPr b="1" sz="12000"/>
            </a:lvl9pPr>
          </a:lstStyle>
          <a:p>
            <a:r>
              <a:t>xx%</a:t>
            </a:r>
          </a:p>
        </p:txBody>
      </p:sp>
      <p:sp>
        <p:nvSpPr>
          <p:cNvPr id="18" name="Google Shape;18;p3"/>
          <p:cNvSpPr txBox="1"/>
          <p:nvPr>
            <p:ph idx="1" type="subTitle"/>
          </p:nvPr>
        </p:nvSpPr>
        <p:spPr>
          <a:xfrm flipH="1">
            <a:off x="3796675" y="2509157"/>
            <a:ext cx="3480000" cy="85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000">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 and text">
  <p:cSld name="CUSTOM_5">
    <p:spTree>
      <p:nvGrpSpPr>
        <p:cNvPr id="131" name="Shape 131"/>
        <p:cNvGrpSpPr/>
        <p:nvPr/>
      </p:nvGrpSpPr>
      <p:grpSpPr>
        <a:xfrm>
          <a:off x="0" y="0"/>
          <a:ext cx="0" cy="0"/>
          <a:chOff x="0" y="0"/>
          <a:chExt cx="0" cy="0"/>
        </a:xfrm>
      </p:grpSpPr>
      <p:sp>
        <p:nvSpPr>
          <p:cNvPr id="132" name="Google Shape;132;p21"/>
          <p:cNvSpPr txBox="1"/>
          <p:nvPr>
            <p:ph hasCustomPrompt="1" type="title"/>
          </p:nvPr>
        </p:nvSpPr>
        <p:spPr>
          <a:xfrm>
            <a:off x="3520150" y="672237"/>
            <a:ext cx="3228300" cy="495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33" name="Google Shape;133;p21"/>
          <p:cNvSpPr txBox="1"/>
          <p:nvPr>
            <p:ph idx="1" type="subTitle"/>
          </p:nvPr>
        </p:nvSpPr>
        <p:spPr>
          <a:xfrm>
            <a:off x="3520150" y="1174325"/>
            <a:ext cx="3228300" cy="538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4" name="Google Shape;134;p21"/>
          <p:cNvSpPr txBox="1"/>
          <p:nvPr>
            <p:ph hasCustomPrompt="1" idx="2" type="title"/>
          </p:nvPr>
        </p:nvSpPr>
        <p:spPr>
          <a:xfrm>
            <a:off x="3520150" y="2140775"/>
            <a:ext cx="3228300" cy="495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35" name="Google Shape;135;p21"/>
          <p:cNvSpPr txBox="1"/>
          <p:nvPr>
            <p:ph idx="3" type="subTitle"/>
          </p:nvPr>
        </p:nvSpPr>
        <p:spPr>
          <a:xfrm>
            <a:off x="3520150" y="2639800"/>
            <a:ext cx="3228300" cy="538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6" name="Google Shape;136;p21"/>
          <p:cNvSpPr txBox="1"/>
          <p:nvPr>
            <p:ph hasCustomPrompt="1" idx="4" type="title"/>
          </p:nvPr>
        </p:nvSpPr>
        <p:spPr>
          <a:xfrm>
            <a:off x="3520150" y="3609845"/>
            <a:ext cx="3228300" cy="495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37" name="Google Shape;137;p21"/>
          <p:cNvSpPr txBox="1"/>
          <p:nvPr>
            <p:ph idx="5" type="subTitle"/>
          </p:nvPr>
        </p:nvSpPr>
        <p:spPr>
          <a:xfrm>
            <a:off x="3520150" y="4105205"/>
            <a:ext cx="3228300" cy="538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8" name="Google Shape;138;p21"/>
          <p:cNvSpPr/>
          <p:nvPr/>
        </p:nvSpPr>
        <p:spPr>
          <a:xfrm flipH="1">
            <a:off x="-116825" y="-79800"/>
            <a:ext cx="3012300" cy="5303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txBox="1"/>
          <p:nvPr>
            <p:ph idx="6" type="title"/>
          </p:nvPr>
        </p:nvSpPr>
        <p:spPr>
          <a:xfrm>
            <a:off x="629875" y="1712300"/>
            <a:ext cx="2115900" cy="17190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_1">
    <p:spTree>
      <p:nvGrpSpPr>
        <p:cNvPr id="140" name="Shape 140"/>
        <p:cNvGrpSpPr/>
        <p:nvPr/>
      </p:nvGrpSpPr>
      <p:grpSpPr>
        <a:xfrm>
          <a:off x="0" y="0"/>
          <a:ext cx="0" cy="0"/>
          <a:chOff x="0" y="0"/>
          <a:chExt cx="0" cy="0"/>
        </a:xfrm>
      </p:grpSpPr>
      <p:sp>
        <p:nvSpPr>
          <p:cNvPr id="141" name="Google Shape;141;p22"/>
          <p:cNvSpPr/>
          <p:nvPr/>
        </p:nvSpPr>
        <p:spPr>
          <a:xfrm flipH="1" rot="10800000">
            <a:off x="-19550" y="2930700"/>
            <a:ext cx="9239700" cy="2323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2"/>
          <p:cNvSpPr txBox="1"/>
          <p:nvPr>
            <p:ph type="title"/>
          </p:nvPr>
        </p:nvSpPr>
        <p:spPr>
          <a:xfrm>
            <a:off x="1926150" y="3352924"/>
            <a:ext cx="5291700" cy="69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b="1">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43" name="Google Shape;143;p22"/>
          <p:cNvSpPr txBox="1"/>
          <p:nvPr>
            <p:ph idx="1" type="subTitle"/>
          </p:nvPr>
        </p:nvSpPr>
        <p:spPr>
          <a:xfrm>
            <a:off x="1926150" y="3948174"/>
            <a:ext cx="5291700" cy="69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solidFill>
                  <a:schemeClr val="lt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_1">
    <p:spTree>
      <p:nvGrpSpPr>
        <p:cNvPr id="144" name="Shape 144"/>
        <p:cNvGrpSpPr/>
        <p:nvPr/>
      </p:nvGrpSpPr>
      <p:grpSpPr>
        <a:xfrm>
          <a:off x="0" y="0"/>
          <a:ext cx="0" cy="0"/>
          <a:chOff x="0" y="0"/>
          <a:chExt cx="0" cy="0"/>
        </a:xfrm>
      </p:grpSpPr>
      <p:sp>
        <p:nvSpPr>
          <p:cNvPr id="145" name="Google Shape;145;p23"/>
          <p:cNvSpPr txBox="1"/>
          <p:nvPr>
            <p:ph idx="1" type="body"/>
          </p:nvPr>
        </p:nvSpPr>
        <p:spPr>
          <a:xfrm>
            <a:off x="3513650" y="847959"/>
            <a:ext cx="4904400" cy="3997200"/>
          </a:xfrm>
          <a:prstGeom prst="rect">
            <a:avLst/>
          </a:prstGeom>
        </p:spPr>
        <p:txBody>
          <a:bodyPr anchorCtr="0" anchor="t" bIns="91425" lIns="91425" spcFirstLastPara="1" rIns="91425" wrap="square" tIns="91425">
            <a:noAutofit/>
          </a:bodyPr>
          <a:lstStyle>
            <a:lvl1pPr indent="-292100" lvl="0" marL="457200" rtl="0">
              <a:spcBef>
                <a:spcPts val="0"/>
              </a:spcBef>
              <a:spcAft>
                <a:spcPts val="0"/>
              </a:spcAft>
              <a:buSzPts val="1000"/>
              <a:buFont typeface="Montserrat"/>
              <a:buChar char="●"/>
              <a:defRPr/>
            </a:lvl1pPr>
            <a:lvl2pPr indent="-330200" lvl="1" marL="914400" rtl="0">
              <a:lnSpc>
                <a:spcPct val="100000"/>
              </a:lnSpc>
              <a:spcBef>
                <a:spcPts val="1600"/>
              </a:spcBef>
              <a:spcAft>
                <a:spcPts val="0"/>
              </a:spcAft>
              <a:buSzPts val="1600"/>
              <a:buFont typeface="Montserrat"/>
              <a:buChar char="○"/>
              <a:defRPr sz="1200"/>
            </a:lvl2pPr>
            <a:lvl3pPr indent="-330200" lvl="2" marL="1371600" rtl="0">
              <a:spcBef>
                <a:spcPts val="1600"/>
              </a:spcBef>
              <a:spcAft>
                <a:spcPts val="0"/>
              </a:spcAft>
              <a:buSzPts val="1600"/>
              <a:buFont typeface="Montserrat"/>
              <a:buChar char="■"/>
              <a:defRPr/>
            </a:lvl3pPr>
            <a:lvl4pPr indent="-330200" lvl="3" marL="1828800" rtl="0">
              <a:spcBef>
                <a:spcPts val="1600"/>
              </a:spcBef>
              <a:spcAft>
                <a:spcPts val="0"/>
              </a:spcAft>
              <a:buSzPts val="1600"/>
              <a:buFont typeface="Montserrat"/>
              <a:buChar char="●"/>
              <a:defRPr/>
            </a:lvl4pPr>
            <a:lvl5pPr indent="-330200" lvl="4" marL="2286000" rtl="0">
              <a:spcBef>
                <a:spcPts val="1600"/>
              </a:spcBef>
              <a:spcAft>
                <a:spcPts val="0"/>
              </a:spcAft>
              <a:buSzPts val="1600"/>
              <a:buFont typeface="Montserrat"/>
              <a:buChar char="○"/>
              <a:defRPr/>
            </a:lvl5pPr>
            <a:lvl6pPr indent="-330200" lvl="5" marL="2743200" rtl="0">
              <a:spcBef>
                <a:spcPts val="1600"/>
              </a:spcBef>
              <a:spcAft>
                <a:spcPts val="0"/>
              </a:spcAft>
              <a:buSzPts val="1600"/>
              <a:buFont typeface="Montserrat"/>
              <a:buChar char="■"/>
              <a:defRPr/>
            </a:lvl6pPr>
            <a:lvl7pPr indent="-330200" lvl="6" marL="3200400" rtl="0">
              <a:spcBef>
                <a:spcPts val="1600"/>
              </a:spcBef>
              <a:spcAft>
                <a:spcPts val="0"/>
              </a:spcAft>
              <a:buSzPts val="1600"/>
              <a:buFont typeface="Montserrat"/>
              <a:buChar char="●"/>
              <a:defRPr/>
            </a:lvl7pPr>
            <a:lvl8pPr indent="-330200" lvl="7" marL="3657600" rtl="0">
              <a:spcBef>
                <a:spcPts val="1600"/>
              </a:spcBef>
              <a:spcAft>
                <a:spcPts val="0"/>
              </a:spcAft>
              <a:buSzPts val="1600"/>
              <a:buFont typeface="Montserrat"/>
              <a:buChar char="○"/>
              <a:defRPr/>
            </a:lvl8pPr>
            <a:lvl9pPr indent="-330200" lvl="8" marL="4114800" rtl="0">
              <a:spcBef>
                <a:spcPts val="1600"/>
              </a:spcBef>
              <a:spcAft>
                <a:spcPts val="1600"/>
              </a:spcAft>
              <a:buSzPts val="1600"/>
              <a:buFont typeface="Montserrat"/>
              <a:buChar char="■"/>
              <a:defRPr/>
            </a:lvl9pPr>
          </a:lstStyle>
          <a:p/>
        </p:txBody>
      </p:sp>
      <p:sp>
        <p:nvSpPr>
          <p:cNvPr id="146" name="Google Shape;146;p23"/>
          <p:cNvSpPr txBox="1"/>
          <p:nvPr>
            <p:ph idx="2" type="subTitle"/>
          </p:nvPr>
        </p:nvSpPr>
        <p:spPr>
          <a:xfrm>
            <a:off x="3513650" y="402150"/>
            <a:ext cx="4404600" cy="373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20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47" name="Google Shape;147;p23"/>
          <p:cNvSpPr/>
          <p:nvPr/>
        </p:nvSpPr>
        <p:spPr>
          <a:xfrm flipH="1">
            <a:off x="-116825" y="-103725"/>
            <a:ext cx="3012300" cy="5351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3"/>
          <p:cNvSpPr txBox="1"/>
          <p:nvPr>
            <p:ph type="title"/>
          </p:nvPr>
        </p:nvSpPr>
        <p:spPr>
          <a:xfrm>
            <a:off x="608700" y="1931600"/>
            <a:ext cx="2284200" cy="12804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_1_1">
    <p:spTree>
      <p:nvGrpSpPr>
        <p:cNvPr id="149" name="Shape 149"/>
        <p:cNvGrpSpPr/>
        <p:nvPr/>
      </p:nvGrpSpPr>
      <p:grpSpPr>
        <a:xfrm>
          <a:off x="0" y="0"/>
          <a:ext cx="0" cy="0"/>
          <a:chOff x="0" y="0"/>
          <a:chExt cx="0" cy="0"/>
        </a:xfrm>
      </p:grpSpPr>
      <p:sp>
        <p:nvSpPr>
          <p:cNvPr id="150" name="Google Shape;150;p24"/>
          <p:cNvSpPr txBox="1"/>
          <p:nvPr>
            <p:ph idx="1" type="body"/>
          </p:nvPr>
        </p:nvSpPr>
        <p:spPr>
          <a:xfrm>
            <a:off x="3513650" y="1978784"/>
            <a:ext cx="4904400" cy="2110500"/>
          </a:xfrm>
          <a:prstGeom prst="rect">
            <a:avLst/>
          </a:prstGeom>
        </p:spPr>
        <p:txBody>
          <a:bodyPr anchorCtr="0" anchor="t" bIns="91425" lIns="91425" spcFirstLastPara="1" rIns="91425" wrap="square" tIns="91425">
            <a:noAutofit/>
          </a:bodyPr>
          <a:lstStyle>
            <a:lvl1pPr indent="-292100" lvl="0" marL="457200" rtl="0">
              <a:spcBef>
                <a:spcPts val="0"/>
              </a:spcBef>
              <a:spcAft>
                <a:spcPts val="0"/>
              </a:spcAft>
              <a:buSzPts val="1000"/>
              <a:buFont typeface="Montserrat"/>
              <a:buChar char="●"/>
              <a:defRPr/>
            </a:lvl1pPr>
            <a:lvl2pPr indent="-330200" lvl="1" marL="914400" rtl="0">
              <a:lnSpc>
                <a:spcPct val="100000"/>
              </a:lnSpc>
              <a:spcBef>
                <a:spcPts val="1600"/>
              </a:spcBef>
              <a:spcAft>
                <a:spcPts val="0"/>
              </a:spcAft>
              <a:buSzPts val="1600"/>
              <a:buFont typeface="Montserrat"/>
              <a:buChar char="○"/>
              <a:defRPr sz="1200"/>
            </a:lvl2pPr>
            <a:lvl3pPr indent="-330200" lvl="2" marL="1371600" rtl="0">
              <a:spcBef>
                <a:spcPts val="1600"/>
              </a:spcBef>
              <a:spcAft>
                <a:spcPts val="0"/>
              </a:spcAft>
              <a:buSzPts val="1600"/>
              <a:buFont typeface="Montserrat"/>
              <a:buChar char="■"/>
              <a:defRPr/>
            </a:lvl3pPr>
            <a:lvl4pPr indent="-330200" lvl="3" marL="1828800" rtl="0">
              <a:spcBef>
                <a:spcPts val="1600"/>
              </a:spcBef>
              <a:spcAft>
                <a:spcPts val="0"/>
              </a:spcAft>
              <a:buSzPts val="1600"/>
              <a:buFont typeface="Montserrat"/>
              <a:buChar char="●"/>
              <a:defRPr/>
            </a:lvl4pPr>
            <a:lvl5pPr indent="-330200" lvl="4" marL="2286000" rtl="0">
              <a:spcBef>
                <a:spcPts val="1600"/>
              </a:spcBef>
              <a:spcAft>
                <a:spcPts val="0"/>
              </a:spcAft>
              <a:buSzPts val="1600"/>
              <a:buFont typeface="Montserrat"/>
              <a:buChar char="○"/>
              <a:defRPr/>
            </a:lvl5pPr>
            <a:lvl6pPr indent="-330200" lvl="5" marL="2743200" rtl="0">
              <a:spcBef>
                <a:spcPts val="1600"/>
              </a:spcBef>
              <a:spcAft>
                <a:spcPts val="0"/>
              </a:spcAft>
              <a:buSzPts val="1600"/>
              <a:buFont typeface="Montserrat"/>
              <a:buChar char="■"/>
              <a:defRPr/>
            </a:lvl6pPr>
            <a:lvl7pPr indent="-330200" lvl="6" marL="3200400" rtl="0">
              <a:spcBef>
                <a:spcPts val="1600"/>
              </a:spcBef>
              <a:spcAft>
                <a:spcPts val="0"/>
              </a:spcAft>
              <a:buSzPts val="1600"/>
              <a:buFont typeface="Montserrat"/>
              <a:buChar char="●"/>
              <a:defRPr/>
            </a:lvl7pPr>
            <a:lvl8pPr indent="-330200" lvl="7" marL="3657600" rtl="0">
              <a:spcBef>
                <a:spcPts val="1600"/>
              </a:spcBef>
              <a:spcAft>
                <a:spcPts val="0"/>
              </a:spcAft>
              <a:buSzPts val="1600"/>
              <a:buFont typeface="Montserrat"/>
              <a:buChar char="○"/>
              <a:defRPr/>
            </a:lvl8pPr>
            <a:lvl9pPr indent="-330200" lvl="8" marL="4114800" rtl="0">
              <a:spcBef>
                <a:spcPts val="1600"/>
              </a:spcBef>
              <a:spcAft>
                <a:spcPts val="1600"/>
              </a:spcAft>
              <a:buSzPts val="1600"/>
              <a:buFont typeface="Montserrat"/>
              <a:buChar char="■"/>
              <a:defRPr/>
            </a:lvl9pPr>
          </a:lstStyle>
          <a:p/>
        </p:txBody>
      </p:sp>
      <p:sp>
        <p:nvSpPr>
          <p:cNvPr id="151" name="Google Shape;151;p24"/>
          <p:cNvSpPr txBox="1"/>
          <p:nvPr>
            <p:ph idx="2" type="subTitle"/>
          </p:nvPr>
        </p:nvSpPr>
        <p:spPr>
          <a:xfrm>
            <a:off x="3513650" y="1532975"/>
            <a:ext cx="4404300" cy="373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20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2" name="Google Shape;152;p24"/>
          <p:cNvSpPr/>
          <p:nvPr/>
        </p:nvSpPr>
        <p:spPr>
          <a:xfrm flipH="1">
            <a:off x="-116825" y="-103725"/>
            <a:ext cx="3012300" cy="5351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4"/>
          <p:cNvSpPr txBox="1"/>
          <p:nvPr>
            <p:ph type="title"/>
          </p:nvPr>
        </p:nvSpPr>
        <p:spPr>
          <a:xfrm>
            <a:off x="608700" y="1931600"/>
            <a:ext cx="2284200" cy="12804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154" name="Shape 154"/>
        <p:cNvGrpSpPr/>
        <p:nvPr/>
      </p:nvGrpSpPr>
      <p:grpSpPr>
        <a:xfrm>
          <a:off x="0" y="0"/>
          <a:ext cx="0" cy="0"/>
          <a:chOff x="0" y="0"/>
          <a:chExt cx="0" cy="0"/>
        </a:xfrm>
      </p:grpSpPr>
      <p:sp>
        <p:nvSpPr>
          <p:cNvPr id="155" name="Google Shape;155;p25"/>
          <p:cNvSpPr/>
          <p:nvPr/>
        </p:nvSpPr>
        <p:spPr>
          <a:xfrm flipH="1" rot="10800000">
            <a:off x="-95750" y="2930700"/>
            <a:ext cx="9239700" cy="2323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txBox="1"/>
          <p:nvPr>
            <p:ph idx="1" type="subTitle"/>
          </p:nvPr>
        </p:nvSpPr>
        <p:spPr>
          <a:xfrm>
            <a:off x="983700" y="3163800"/>
            <a:ext cx="3588300" cy="10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7" name="Google Shape;157;p25"/>
          <p:cNvSpPr txBox="1"/>
          <p:nvPr/>
        </p:nvSpPr>
        <p:spPr>
          <a:xfrm>
            <a:off x="4572000" y="3163800"/>
            <a:ext cx="3324600" cy="1043400"/>
          </a:xfrm>
          <a:prstGeom prst="rect">
            <a:avLst/>
          </a:prstGeom>
          <a:noFill/>
          <a:ln>
            <a:noFill/>
          </a:ln>
        </p:spPr>
        <p:txBody>
          <a:bodyPr anchorCtr="0" anchor="t" bIns="91425" lIns="91425" spcFirstLastPara="1" rIns="91425" wrap="square" tIns="91425">
            <a:noAutofit/>
          </a:bodyPr>
          <a:lstStyle/>
          <a:p>
            <a:pPr indent="-88900" lvl="0" marL="0" marR="0" rtl="0" algn="l">
              <a:lnSpc>
                <a:spcPct val="100000"/>
              </a:lnSpc>
              <a:spcBef>
                <a:spcPts val="0"/>
              </a:spcBef>
              <a:spcAft>
                <a:spcPts val="0"/>
              </a:spcAft>
              <a:buClr>
                <a:schemeClr val="lt1"/>
              </a:buClr>
              <a:buSzPts val="1400"/>
              <a:buFont typeface="Muli"/>
              <a:buNone/>
            </a:pPr>
            <a:r>
              <a:rPr lang="en">
                <a:solidFill>
                  <a:schemeClr val="lt1"/>
                </a:solidFill>
                <a:latin typeface="Encode Sans Semi Condensed"/>
                <a:ea typeface="Encode Sans Semi Condensed"/>
                <a:cs typeface="Encode Sans Semi Condensed"/>
                <a:sym typeface="Encode Sans Semi Condensed"/>
              </a:rPr>
              <a:t>CREDITS: This presentation template was created by </a:t>
            </a:r>
            <a:r>
              <a:rPr b="1" lang="en">
                <a:solidFill>
                  <a:schemeClr val="lt1"/>
                </a:solidFill>
                <a:uFill>
                  <a:noFill/>
                </a:uFill>
                <a:latin typeface="Encode Sans Semi Condensed"/>
                <a:ea typeface="Encode Sans Semi Condensed"/>
                <a:cs typeface="Encode Sans Semi Condensed"/>
                <a:sym typeface="Encode Sans Semi Condensed"/>
                <a:hlinkClick r:id="rId2">
                  <a:extLst>
                    <a:ext uri="{A12FA001-AC4F-418D-AE19-62706E023703}">
                      <ahyp:hlinkClr val="tx"/>
                    </a:ext>
                  </a:extLst>
                </a:hlinkClick>
              </a:rPr>
              <a:t>Slidesgo</a:t>
            </a:r>
            <a:r>
              <a:rPr lang="en">
                <a:solidFill>
                  <a:schemeClr val="lt1"/>
                </a:solidFill>
                <a:latin typeface="Encode Sans Semi Condensed"/>
                <a:ea typeface="Encode Sans Semi Condensed"/>
                <a:cs typeface="Encode Sans Semi Condensed"/>
                <a:sym typeface="Encode Sans Semi Condensed"/>
              </a:rPr>
              <a:t>, including icons by </a:t>
            </a:r>
            <a:r>
              <a:rPr b="1" lang="en">
                <a:solidFill>
                  <a:schemeClr val="lt1"/>
                </a:solidFill>
                <a:uFill>
                  <a:noFill/>
                </a:uFill>
                <a:latin typeface="Encode Sans Semi Condensed"/>
                <a:ea typeface="Encode Sans Semi Condensed"/>
                <a:cs typeface="Encode Sans Semi Condensed"/>
                <a:sym typeface="Encode Sans Semi Condensed"/>
                <a:hlinkClick r:id="rId3">
                  <a:extLst>
                    <a:ext uri="{A12FA001-AC4F-418D-AE19-62706E023703}">
                      <ahyp:hlinkClr val="tx"/>
                    </a:ext>
                  </a:extLst>
                </a:hlinkClick>
              </a:rPr>
              <a:t>Flaticon</a:t>
            </a:r>
            <a:r>
              <a:rPr lang="en">
                <a:solidFill>
                  <a:schemeClr val="lt1"/>
                </a:solidFill>
                <a:latin typeface="Encode Sans Semi Condensed"/>
                <a:ea typeface="Encode Sans Semi Condensed"/>
                <a:cs typeface="Encode Sans Semi Condensed"/>
                <a:sym typeface="Encode Sans Semi Condensed"/>
              </a:rPr>
              <a:t>, and infographics &amp; images by </a:t>
            </a:r>
            <a:r>
              <a:rPr b="1" lang="en">
                <a:solidFill>
                  <a:schemeClr val="lt1"/>
                </a:solidFill>
                <a:uFill>
                  <a:noFill/>
                </a:uFill>
                <a:latin typeface="Encode Sans Semi Condensed"/>
                <a:ea typeface="Encode Sans Semi Condensed"/>
                <a:cs typeface="Encode Sans Semi Condensed"/>
                <a:sym typeface="Encode Sans Semi Condensed"/>
                <a:hlinkClick r:id="rId4">
                  <a:extLst>
                    <a:ext uri="{A12FA001-AC4F-418D-AE19-62706E023703}">
                      <ahyp:hlinkClr val="tx"/>
                    </a:ext>
                  </a:extLst>
                </a:hlinkClick>
              </a:rPr>
              <a:t>Freepik</a:t>
            </a:r>
            <a:r>
              <a:rPr lang="en">
                <a:solidFill>
                  <a:schemeClr val="lt1"/>
                </a:solidFill>
                <a:latin typeface="Encode Sans Semi Condensed"/>
                <a:ea typeface="Encode Sans Semi Condensed"/>
                <a:cs typeface="Encode Sans Semi Condensed"/>
                <a:sym typeface="Encode Sans Semi Condensed"/>
              </a:rPr>
              <a:t> </a:t>
            </a:r>
            <a:endParaRPr>
              <a:solidFill>
                <a:schemeClr val="lt1"/>
              </a:solidFill>
              <a:latin typeface="Encode Sans Semi Condensed"/>
              <a:ea typeface="Encode Sans Semi Condensed"/>
              <a:cs typeface="Encode Sans Semi Condensed"/>
              <a:sym typeface="Encode Sans Semi Condensed"/>
            </a:endParaRPr>
          </a:p>
        </p:txBody>
      </p:sp>
      <p:sp>
        <p:nvSpPr>
          <p:cNvPr id="158" name="Google Shape;158;p25"/>
          <p:cNvSpPr/>
          <p:nvPr/>
        </p:nvSpPr>
        <p:spPr>
          <a:xfrm>
            <a:off x="3702075" y="2859750"/>
            <a:ext cx="1739700" cy="1485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5"/>
          <p:cNvSpPr txBox="1"/>
          <p:nvPr>
            <p:ph type="ctrTitle"/>
          </p:nvPr>
        </p:nvSpPr>
        <p:spPr>
          <a:xfrm>
            <a:off x="2298475" y="0"/>
            <a:ext cx="4547100" cy="293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8000">
                <a:solidFill>
                  <a:schemeClr val="dk2"/>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63" name="Shape 16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flipH="1">
            <a:off x="-116825" y="-79800"/>
            <a:ext cx="3012300" cy="5303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idx="1" type="body"/>
          </p:nvPr>
        </p:nvSpPr>
        <p:spPr>
          <a:xfrm>
            <a:off x="3365500" y="336975"/>
            <a:ext cx="5298900" cy="4469700"/>
          </a:xfrm>
          <a:prstGeom prst="rect">
            <a:avLst/>
          </a:prstGeom>
        </p:spPr>
        <p:txBody>
          <a:bodyPr anchorCtr="0" anchor="ctr" bIns="91425" lIns="91425" spcFirstLastPara="1" rIns="91425" wrap="square" tIns="91425">
            <a:noAutofit/>
          </a:bodyPr>
          <a:lstStyle>
            <a:lvl1pPr indent="-317500" lvl="0" marL="457200">
              <a:lnSpc>
                <a:spcPct val="100000"/>
              </a:lnSpc>
              <a:spcBef>
                <a:spcPts val="0"/>
              </a:spcBef>
              <a:spcAft>
                <a:spcPts val="0"/>
              </a:spcAft>
              <a:buSzPts val="1400"/>
              <a:buChar char="●"/>
              <a:defRPr sz="1200"/>
            </a:lvl1pPr>
            <a:lvl2pPr indent="-317500" lvl="1" marL="914400">
              <a:lnSpc>
                <a:spcPct val="100000"/>
              </a:lnSpc>
              <a:spcBef>
                <a:spcPts val="1600"/>
              </a:spcBef>
              <a:spcAft>
                <a:spcPts val="0"/>
              </a:spcAft>
              <a:buSzPts val="1400"/>
              <a:buChar char="○"/>
              <a:defRPr sz="1200"/>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type="title"/>
          </p:nvPr>
        </p:nvSpPr>
        <p:spPr>
          <a:xfrm>
            <a:off x="633875" y="1712250"/>
            <a:ext cx="1998300" cy="17190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p:nvPr/>
        </p:nvSpPr>
        <p:spPr>
          <a:xfrm flipH="1">
            <a:off x="-116825" y="-79800"/>
            <a:ext cx="3012300" cy="5303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629875" y="1712250"/>
            <a:ext cx="2185500" cy="17190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
        <p:nvSpPr>
          <p:cNvPr id="26" name="Google Shape;26;p5"/>
          <p:cNvSpPr txBox="1"/>
          <p:nvPr>
            <p:ph idx="1" type="subTitle"/>
          </p:nvPr>
        </p:nvSpPr>
        <p:spPr>
          <a:xfrm>
            <a:off x="4377349" y="937350"/>
            <a:ext cx="26127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27" name="Google Shape;27;p5"/>
          <p:cNvSpPr txBox="1"/>
          <p:nvPr>
            <p:ph idx="2" type="subTitle"/>
          </p:nvPr>
        </p:nvSpPr>
        <p:spPr>
          <a:xfrm>
            <a:off x="4374125" y="1381600"/>
            <a:ext cx="2616000" cy="11139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28" name="Google Shape;28;p5"/>
          <p:cNvSpPr txBox="1"/>
          <p:nvPr>
            <p:ph idx="3" type="subTitle"/>
          </p:nvPr>
        </p:nvSpPr>
        <p:spPr>
          <a:xfrm>
            <a:off x="4377345" y="2860450"/>
            <a:ext cx="26151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29" name="Google Shape;29;p5"/>
          <p:cNvSpPr txBox="1"/>
          <p:nvPr>
            <p:ph idx="4" type="subTitle"/>
          </p:nvPr>
        </p:nvSpPr>
        <p:spPr>
          <a:xfrm>
            <a:off x="4374125" y="3304725"/>
            <a:ext cx="2612700" cy="11157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p:nvPr/>
        </p:nvSpPr>
        <p:spPr>
          <a:xfrm flipH="1">
            <a:off x="-116825" y="-79800"/>
            <a:ext cx="3012300" cy="5303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txBox="1"/>
          <p:nvPr>
            <p:ph type="title"/>
          </p:nvPr>
        </p:nvSpPr>
        <p:spPr>
          <a:xfrm>
            <a:off x="629875" y="1712250"/>
            <a:ext cx="2185500" cy="17190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p:nvPr/>
        </p:nvSpPr>
        <p:spPr>
          <a:xfrm flipH="1" rot="10800000">
            <a:off x="-47850" y="4100525"/>
            <a:ext cx="9239700" cy="1206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7"/>
          <p:cNvSpPr txBox="1"/>
          <p:nvPr>
            <p:ph type="title"/>
          </p:nvPr>
        </p:nvSpPr>
        <p:spPr>
          <a:xfrm>
            <a:off x="4653950" y="815025"/>
            <a:ext cx="3345000" cy="1574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3600"/>
              <a:buNone/>
              <a:defRPr b="1"/>
            </a:lvl1pPr>
            <a:lvl2pPr lvl="1" rtl="0" algn="ctr">
              <a:spcBef>
                <a:spcPts val="0"/>
              </a:spcBef>
              <a:spcAft>
                <a:spcPts val="0"/>
              </a:spcAft>
              <a:buSzPts val="3600"/>
              <a:buNone/>
              <a:defRPr b="1" sz="3600"/>
            </a:lvl2pPr>
            <a:lvl3pPr lvl="2" rtl="0" algn="ctr">
              <a:spcBef>
                <a:spcPts val="0"/>
              </a:spcBef>
              <a:spcAft>
                <a:spcPts val="0"/>
              </a:spcAft>
              <a:buSzPts val="3600"/>
              <a:buNone/>
              <a:defRPr b="1" sz="3600"/>
            </a:lvl3pPr>
            <a:lvl4pPr lvl="3" rtl="0" algn="ctr">
              <a:spcBef>
                <a:spcPts val="0"/>
              </a:spcBef>
              <a:spcAft>
                <a:spcPts val="0"/>
              </a:spcAft>
              <a:buSzPts val="3600"/>
              <a:buNone/>
              <a:defRPr b="1" sz="3600"/>
            </a:lvl4pPr>
            <a:lvl5pPr lvl="4" rtl="0" algn="ctr">
              <a:spcBef>
                <a:spcPts val="0"/>
              </a:spcBef>
              <a:spcAft>
                <a:spcPts val="0"/>
              </a:spcAft>
              <a:buSzPts val="3600"/>
              <a:buNone/>
              <a:defRPr b="1" sz="3600"/>
            </a:lvl5pPr>
            <a:lvl6pPr lvl="5" rtl="0" algn="ctr">
              <a:spcBef>
                <a:spcPts val="0"/>
              </a:spcBef>
              <a:spcAft>
                <a:spcPts val="0"/>
              </a:spcAft>
              <a:buSzPts val="3600"/>
              <a:buNone/>
              <a:defRPr b="1" sz="3600"/>
            </a:lvl6pPr>
            <a:lvl7pPr lvl="6" rtl="0" algn="ctr">
              <a:spcBef>
                <a:spcPts val="0"/>
              </a:spcBef>
              <a:spcAft>
                <a:spcPts val="0"/>
              </a:spcAft>
              <a:buSzPts val="3600"/>
              <a:buNone/>
              <a:defRPr b="1" sz="3600"/>
            </a:lvl7pPr>
            <a:lvl8pPr lvl="7" rtl="0" algn="ctr">
              <a:spcBef>
                <a:spcPts val="0"/>
              </a:spcBef>
              <a:spcAft>
                <a:spcPts val="0"/>
              </a:spcAft>
              <a:buSzPts val="3600"/>
              <a:buNone/>
              <a:defRPr b="1" sz="3600"/>
            </a:lvl8pPr>
            <a:lvl9pPr lvl="8" rtl="0" algn="ctr">
              <a:spcBef>
                <a:spcPts val="0"/>
              </a:spcBef>
              <a:spcAft>
                <a:spcPts val="0"/>
              </a:spcAft>
              <a:buSzPts val="3600"/>
              <a:buNone/>
              <a:defRPr b="1" sz="3600"/>
            </a:lvl9pPr>
          </a:lstStyle>
          <a:p/>
        </p:txBody>
      </p:sp>
      <p:sp>
        <p:nvSpPr>
          <p:cNvPr id="36" name="Google Shape;36;p7"/>
          <p:cNvSpPr txBox="1"/>
          <p:nvPr>
            <p:ph idx="1" type="subTitle"/>
          </p:nvPr>
        </p:nvSpPr>
        <p:spPr>
          <a:xfrm>
            <a:off x="4653950" y="2613925"/>
            <a:ext cx="3843300" cy="85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 name="Google Shape;37;p7"/>
          <p:cNvSpPr/>
          <p:nvPr/>
        </p:nvSpPr>
        <p:spPr>
          <a:xfrm rot="-5402319">
            <a:off x="3686649" y="1353475"/>
            <a:ext cx="889500" cy="1464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8"/>
          <p:cNvSpPr/>
          <p:nvPr/>
        </p:nvSpPr>
        <p:spPr>
          <a:xfrm flipH="1" rot="10800000">
            <a:off x="-47850" y="4100525"/>
            <a:ext cx="9239700" cy="1206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8"/>
          <p:cNvSpPr/>
          <p:nvPr/>
        </p:nvSpPr>
        <p:spPr>
          <a:xfrm>
            <a:off x="3702075" y="4034500"/>
            <a:ext cx="1739700" cy="1485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txBox="1"/>
          <p:nvPr>
            <p:ph type="title"/>
          </p:nvPr>
        </p:nvSpPr>
        <p:spPr>
          <a:xfrm>
            <a:off x="1388100" y="0"/>
            <a:ext cx="6367800" cy="410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b="1"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flipH="1" rot="10800000">
            <a:off x="-47850" y="-191400"/>
            <a:ext cx="9239700" cy="2369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txBox="1"/>
          <p:nvPr>
            <p:ph type="title"/>
          </p:nvPr>
        </p:nvSpPr>
        <p:spPr>
          <a:xfrm>
            <a:off x="2150250" y="0"/>
            <a:ext cx="4843500" cy="217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b="1" sz="50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5" name="Google Shape;45;p9"/>
          <p:cNvSpPr txBox="1"/>
          <p:nvPr>
            <p:ph idx="1" type="subTitle"/>
          </p:nvPr>
        </p:nvSpPr>
        <p:spPr>
          <a:xfrm>
            <a:off x="2866650" y="2177700"/>
            <a:ext cx="3410700" cy="296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p:nvPr/>
        </p:nvSpPr>
        <p:spPr>
          <a:xfrm flipH="1">
            <a:off x="-116825" y="-79800"/>
            <a:ext cx="3012300" cy="5303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0"/>
          <p:cNvSpPr txBox="1"/>
          <p:nvPr>
            <p:ph type="title"/>
          </p:nvPr>
        </p:nvSpPr>
        <p:spPr>
          <a:xfrm>
            <a:off x="629875" y="1466825"/>
            <a:ext cx="2115900" cy="2209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6100" y="445025"/>
            <a:ext cx="76917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1pPr>
            <a:lvl2pPr lvl="1">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2pPr>
            <a:lvl3pPr lvl="2">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3pPr>
            <a:lvl4pPr lvl="3">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4pPr>
            <a:lvl5pPr lvl="4">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5pPr>
            <a:lvl6pPr lvl="5">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6pPr>
            <a:lvl7pPr lvl="6">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7pPr>
            <a:lvl8pPr lvl="7">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8pPr>
            <a:lvl9pPr lvl="8">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9pPr>
          </a:lstStyle>
          <a:p/>
        </p:txBody>
      </p:sp>
      <p:sp>
        <p:nvSpPr>
          <p:cNvPr id="7" name="Google Shape;7;p1"/>
          <p:cNvSpPr txBox="1"/>
          <p:nvPr>
            <p:ph idx="1" type="body"/>
          </p:nvPr>
        </p:nvSpPr>
        <p:spPr>
          <a:xfrm>
            <a:off x="726100" y="1152475"/>
            <a:ext cx="76917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1pPr>
            <a:lvl2pPr indent="-317500" lvl="1" marL="914400">
              <a:lnSpc>
                <a:spcPct val="115000"/>
              </a:lnSpc>
              <a:spcBef>
                <a:spcPts val="1600"/>
              </a:spcBef>
              <a:spcAft>
                <a:spcPts val="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2pPr>
            <a:lvl3pPr indent="-317500" lvl="2" marL="1371600">
              <a:lnSpc>
                <a:spcPct val="115000"/>
              </a:lnSpc>
              <a:spcBef>
                <a:spcPts val="1600"/>
              </a:spcBef>
              <a:spcAft>
                <a:spcPts val="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3pPr>
            <a:lvl4pPr indent="-317500" lvl="3" marL="1828800">
              <a:lnSpc>
                <a:spcPct val="115000"/>
              </a:lnSpc>
              <a:spcBef>
                <a:spcPts val="1600"/>
              </a:spcBef>
              <a:spcAft>
                <a:spcPts val="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4pPr>
            <a:lvl5pPr indent="-317500" lvl="4" marL="2286000">
              <a:lnSpc>
                <a:spcPct val="115000"/>
              </a:lnSpc>
              <a:spcBef>
                <a:spcPts val="1600"/>
              </a:spcBef>
              <a:spcAft>
                <a:spcPts val="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5pPr>
            <a:lvl6pPr indent="-317500" lvl="5" marL="2743200">
              <a:lnSpc>
                <a:spcPct val="115000"/>
              </a:lnSpc>
              <a:spcBef>
                <a:spcPts val="1600"/>
              </a:spcBef>
              <a:spcAft>
                <a:spcPts val="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6pPr>
            <a:lvl7pPr indent="-317500" lvl="6" marL="3200400">
              <a:lnSpc>
                <a:spcPct val="115000"/>
              </a:lnSpc>
              <a:spcBef>
                <a:spcPts val="1600"/>
              </a:spcBef>
              <a:spcAft>
                <a:spcPts val="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7pPr>
            <a:lvl8pPr indent="-317500" lvl="7" marL="3657600">
              <a:lnSpc>
                <a:spcPct val="115000"/>
              </a:lnSpc>
              <a:spcBef>
                <a:spcPts val="1600"/>
              </a:spcBef>
              <a:spcAft>
                <a:spcPts val="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8pPr>
            <a:lvl9pPr indent="-317500" lvl="8" marL="4114800">
              <a:lnSpc>
                <a:spcPct val="115000"/>
              </a:lnSpc>
              <a:spcBef>
                <a:spcPts val="1600"/>
              </a:spcBef>
              <a:spcAft>
                <a:spcPts val="160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160" name="Shape 160"/>
        <p:cNvGrpSpPr/>
        <p:nvPr/>
      </p:nvGrpSpPr>
      <p:grpSpPr>
        <a:xfrm>
          <a:off x="0" y="0"/>
          <a:ext cx="0" cy="0"/>
          <a:chOff x="0" y="0"/>
          <a:chExt cx="0" cy="0"/>
        </a:xfrm>
      </p:grpSpPr>
      <p:sp>
        <p:nvSpPr>
          <p:cNvPr id="161" name="Google Shape;161;p26"/>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162" name="Google Shape;162;p26"/>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7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s://d2l.aivivn.com/chapter_references/zreferences.html#bojanowski-grave-joulin-ea-2017"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idx="4294967295" type="ctrTitle"/>
          </p:nvPr>
        </p:nvSpPr>
        <p:spPr>
          <a:xfrm>
            <a:off x="909250" y="2250450"/>
            <a:ext cx="7485000" cy="64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300">
                <a:latin typeface="Encode Sans Semi Condensed SemiBold"/>
                <a:ea typeface="Encode Sans Semi Condensed SemiBold"/>
                <a:cs typeface="Encode Sans Semi Condensed SemiBold"/>
                <a:sym typeface="Encode Sans Semi Condensed SemiBold"/>
              </a:rPr>
              <a:t>Phân tích quan điểm của bình luận về khách sạn</a:t>
            </a:r>
            <a:endParaRPr b="0" sz="2300">
              <a:latin typeface="Encode Sans Semi Condensed SemiBold"/>
              <a:ea typeface="Encode Sans Semi Condensed SemiBold"/>
              <a:cs typeface="Encode Sans Semi Condensed SemiBold"/>
              <a:sym typeface="Encode Sans Semi Condensed SemiBold"/>
            </a:endParaRPr>
          </a:p>
        </p:txBody>
      </p:sp>
      <p:sp>
        <p:nvSpPr>
          <p:cNvPr id="169" name="Google Shape;169;p28"/>
          <p:cNvSpPr txBox="1"/>
          <p:nvPr>
            <p:ph idx="4294967295" type="ctrTitle"/>
          </p:nvPr>
        </p:nvSpPr>
        <p:spPr>
          <a:xfrm>
            <a:off x="1028675" y="278025"/>
            <a:ext cx="7086900" cy="119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Khai Phá Dữ Liệu</a:t>
            </a:r>
            <a:endParaRPr sz="3600"/>
          </a:p>
        </p:txBody>
      </p:sp>
      <p:sp>
        <p:nvSpPr>
          <p:cNvPr id="170" name="Google Shape;170;p28"/>
          <p:cNvSpPr txBox="1"/>
          <p:nvPr>
            <p:ph idx="4294967295" type="ctrTitle"/>
          </p:nvPr>
        </p:nvSpPr>
        <p:spPr>
          <a:xfrm>
            <a:off x="829500" y="1381575"/>
            <a:ext cx="7485000" cy="41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1500">
                <a:latin typeface="Encode Sans Semi Condensed Light"/>
                <a:ea typeface="Encode Sans Semi Condensed Light"/>
                <a:cs typeface="Encode Sans Semi Condensed Light"/>
                <a:sym typeface="Encode Sans Semi Condensed Light"/>
              </a:rPr>
              <a:t>Giảng viên: Ts. Trần Mai Vũ</a:t>
            </a:r>
            <a:endParaRPr b="0" sz="1500">
              <a:latin typeface="Encode Sans Semi Condensed Light"/>
              <a:ea typeface="Encode Sans Semi Condensed Light"/>
              <a:cs typeface="Encode Sans Semi Condensed Light"/>
              <a:sym typeface="Encode Sans Semi Condensed Light"/>
            </a:endParaRPr>
          </a:p>
        </p:txBody>
      </p:sp>
      <p:sp>
        <p:nvSpPr>
          <p:cNvPr id="171" name="Google Shape;171;p28"/>
          <p:cNvSpPr txBox="1"/>
          <p:nvPr>
            <p:ph idx="4294967295" type="subTitle"/>
          </p:nvPr>
        </p:nvSpPr>
        <p:spPr>
          <a:xfrm>
            <a:off x="3745025" y="4541100"/>
            <a:ext cx="1654200" cy="5202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900">
                <a:solidFill>
                  <a:srgbClr val="FFFFFF"/>
                </a:solidFill>
                <a:latin typeface="Encode Sans Semi Condensed Medium"/>
                <a:ea typeface="Encode Sans Semi Condensed Medium"/>
                <a:cs typeface="Encode Sans Semi Condensed Medium"/>
                <a:sym typeface="Encode Sans Semi Condensed Medium"/>
              </a:rPr>
              <a:t>Nhóm 7</a:t>
            </a:r>
            <a:endParaRPr sz="1900">
              <a:solidFill>
                <a:srgbClr val="FFFFFF"/>
              </a:solidFill>
              <a:latin typeface="Encode Sans Semi Condensed Medium"/>
              <a:ea typeface="Encode Sans Semi Condensed Medium"/>
              <a:cs typeface="Encode Sans Semi Condensed Medium"/>
              <a:sym typeface="Encode Sans Semi Condensed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37"/>
          <p:cNvPicPr preferRelativeResize="0"/>
          <p:nvPr/>
        </p:nvPicPr>
        <p:blipFill>
          <a:blip r:embed="rId3">
            <a:alphaModFix/>
          </a:blip>
          <a:stretch>
            <a:fillRect/>
          </a:stretch>
        </p:blipFill>
        <p:spPr>
          <a:xfrm>
            <a:off x="706450" y="582525"/>
            <a:ext cx="7560326" cy="4003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idx="1" type="body"/>
          </p:nvPr>
        </p:nvSpPr>
        <p:spPr>
          <a:xfrm>
            <a:off x="3365500" y="336975"/>
            <a:ext cx="5298900" cy="4469700"/>
          </a:xfrm>
          <a:prstGeom prst="rect">
            <a:avLst/>
          </a:prstGeom>
        </p:spPr>
        <p:txBody>
          <a:bodyPr anchorCtr="0" anchor="ctr"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Char char="-"/>
            </a:pPr>
            <a:r>
              <a:rPr lang="en" sz="1600">
                <a:solidFill>
                  <a:srgbClr val="000000"/>
                </a:solidFill>
              </a:rPr>
              <a:t>Làm theo cách này chúng em xử lý được khoảng 7000/23000  dữ liệu còn lại dựa  vào xác suất xuất hiện của các label chúng em gán cho tất cả nhãn còn lại label tốt. Để test kết quả từ file train bọn em loại bỏ label. Sau khi sử dụng mô hình này để sinh kết quả thì chúng em được kết quả là </a:t>
            </a:r>
            <a:r>
              <a:rPr lang="en" sz="1600">
                <a:solidFill>
                  <a:srgbClr val="000000"/>
                </a:solidFill>
                <a:highlight>
                  <a:srgbClr val="FFFFFF"/>
                </a:highlight>
              </a:rPr>
              <a:t>0.6022608695652174. Kết quả không khả  quan. Và một nguyên nhân chúng em không dùng mô hình này để đưa ra kết quả vì trong file test các từ bọn em xuất hiện rất ít. =&gt; Không hiệu quả</a:t>
            </a:r>
            <a:endParaRPr sz="1600"/>
          </a:p>
        </p:txBody>
      </p:sp>
      <p:sp>
        <p:nvSpPr>
          <p:cNvPr id="246" name="Google Shape;246;p38"/>
          <p:cNvSpPr txBox="1"/>
          <p:nvPr>
            <p:ph type="title"/>
          </p:nvPr>
        </p:nvSpPr>
        <p:spPr>
          <a:xfrm>
            <a:off x="-99150" y="1712250"/>
            <a:ext cx="2974500" cy="1719000"/>
          </a:xfrm>
          <a:prstGeom prst="rect">
            <a:avLst/>
          </a:prstGeom>
        </p:spPr>
        <p:txBody>
          <a:bodyPr anchorCtr="0" anchor="ctr" bIns="91425" lIns="91425" spcFirstLastPara="1" rIns="91425" wrap="square" tIns="91425">
            <a:noAutofit/>
          </a:bodyPr>
          <a:lstStyle/>
          <a:p>
            <a:pPr indent="0" lvl="0" marL="0" rtl="0" algn="ctr">
              <a:lnSpc>
                <a:spcPct val="150000"/>
              </a:lnSpc>
              <a:spcBef>
                <a:spcPts val="1800"/>
              </a:spcBef>
              <a:spcAft>
                <a:spcPts val="0"/>
              </a:spcAft>
              <a:buNone/>
            </a:pPr>
            <a:r>
              <a:rPr b="0" lang="en" sz="2000">
                <a:solidFill>
                  <a:srgbClr val="FFFFFF"/>
                </a:solidFill>
              </a:rPr>
              <a:t>A. Dựa theo độ chính xác</a:t>
            </a:r>
            <a:endParaRPr b="0" sz="2000">
              <a:solidFill>
                <a:srgbClr val="FFFFFF"/>
              </a:solidFill>
            </a:endParaRPr>
          </a:p>
          <a:p>
            <a:pPr indent="0" lvl="0" marL="0" rtl="0" algn="l">
              <a:spcBef>
                <a:spcPts val="6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nvSpPr>
        <p:spPr>
          <a:xfrm>
            <a:off x="3125700" y="179700"/>
            <a:ext cx="5850000" cy="4784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300">
                <a:latin typeface="Encode Sans Semi Condensed"/>
                <a:ea typeface="Encode Sans Semi Condensed"/>
                <a:cs typeface="Encode Sans Semi Condensed"/>
                <a:sym typeface="Encode Sans Semi Condensed"/>
              </a:rPr>
              <a:t>- Cách này bọn em định chia thành hai nhóm </a:t>
            </a:r>
            <a:endParaRPr sz="1300">
              <a:latin typeface="Encode Sans Semi Condensed"/>
              <a:ea typeface="Encode Sans Semi Condensed"/>
              <a:cs typeface="Encode Sans Semi Condensed"/>
              <a:sym typeface="Encode Sans Semi Condensed"/>
            </a:endParaRPr>
          </a:p>
          <a:p>
            <a:pPr indent="0" lvl="0" marL="0" rtl="0" algn="l">
              <a:lnSpc>
                <a:spcPct val="150000"/>
              </a:lnSpc>
              <a:spcBef>
                <a:spcPts val="0"/>
              </a:spcBef>
              <a:spcAft>
                <a:spcPts val="0"/>
              </a:spcAft>
              <a:buNone/>
            </a:pPr>
            <a:r>
              <a:rPr lang="en" sz="1300">
                <a:latin typeface="Encode Sans Semi Condensed"/>
                <a:ea typeface="Encode Sans Semi Condensed"/>
                <a:cs typeface="Encode Sans Semi Condensed"/>
                <a:sym typeface="Encode Sans Semi Condensed"/>
              </a:rPr>
              <a:t>    + Nhóm xuất sắc + tốt : Thường được những lời khen. Chiếm 74.4858%</a:t>
            </a:r>
            <a:endParaRPr sz="1300">
              <a:latin typeface="Encode Sans Semi Condensed"/>
              <a:ea typeface="Encode Sans Semi Condensed"/>
              <a:cs typeface="Encode Sans Semi Condensed"/>
              <a:sym typeface="Encode Sans Semi Condensed"/>
            </a:endParaRPr>
          </a:p>
          <a:p>
            <a:pPr indent="0" lvl="0" marL="0" rtl="0" algn="l">
              <a:lnSpc>
                <a:spcPct val="150000"/>
              </a:lnSpc>
              <a:spcBef>
                <a:spcPts val="0"/>
              </a:spcBef>
              <a:spcAft>
                <a:spcPts val="0"/>
              </a:spcAft>
              <a:buNone/>
            </a:pPr>
            <a:r>
              <a:rPr lang="en" sz="1300">
                <a:latin typeface="Encode Sans Semi Condensed"/>
                <a:ea typeface="Encode Sans Semi Condensed"/>
                <a:cs typeface="Encode Sans Semi Condensed"/>
                <a:sym typeface="Encode Sans Semi Condensed"/>
              </a:rPr>
              <a:t>      Trong đó tốt chiếm 62.66% .Các từ xuất hiện nhiều  là "very nice", "excellent",  </a:t>
            </a:r>
            <a:endParaRPr sz="1300">
              <a:latin typeface="Encode Sans Semi Condensed"/>
              <a:ea typeface="Encode Sans Semi Condensed"/>
              <a:cs typeface="Encode Sans Semi Condensed"/>
              <a:sym typeface="Encode Sans Semi Condensed"/>
            </a:endParaRPr>
          </a:p>
          <a:p>
            <a:pPr indent="0" lvl="0" marL="0" rtl="0" algn="l">
              <a:lnSpc>
                <a:spcPct val="150000"/>
              </a:lnSpc>
              <a:spcBef>
                <a:spcPts val="0"/>
              </a:spcBef>
              <a:spcAft>
                <a:spcPts val="0"/>
              </a:spcAft>
              <a:buNone/>
            </a:pPr>
            <a:r>
              <a:rPr lang="en" sz="1300">
                <a:latin typeface="Encode Sans Semi Condensed"/>
                <a:ea typeface="Encode Sans Semi Condensed"/>
                <a:cs typeface="Encode Sans Semi Condensed"/>
                <a:sym typeface="Encode Sans Semi Condensed"/>
              </a:rPr>
              <a:t>       "good","great","fantastic","amazing","helpful","help","super","delightful","well"</a:t>
            </a:r>
            <a:endParaRPr sz="1300">
              <a:latin typeface="Encode Sans Semi Condensed"/>
              <a:ea typeface="Encode Sans Semi Condensed"/>
              <a:cs typeface="Encode Sans Semi Condensed"/>
              <a:sym typeface="Encode Sans Semi Condensed"/>
            </a:endParaRPr>
          </a:p>
          <a:p>
            <a:pPr indent="0" lvl="0" marL="0" rtl="0" algn="l">
              <a:lnSpc>
                <a:spcPct val="150000"/>
              </a:lnSpc>
              <a:spcBef>
                <a:spcPts val="0"/>
              </a:spcBef>
              <a:spcAft>
                <a:spcPts val="0"/>
              </a:spcAft>
              <a:buNone/>
            </a:pPr>
            <a:r>
              <a:rPr lang="en" sz="1300">
                <a:latin typeface="Encode Sans Semi Condensed"/>
                <a:ea typeface="Encode Sans Semi Condensed"/>
                <a:cs typeface="Encode Sans Semi Condensed"/>
                <a:sym typeface="Encode Sans Semi Condensed"/>
              </a:rPr>
              <a:t>       "perfect","agréable","best","nice","beautiful","zhi","geweldige","muito bom",</a:t>
            </a:r>
            <a:endParaRPr sz="1300">
              <a:latin typeface="Encode Sans Semi Condensed"/>
              <a:ea typeface="Encode Sans Semi Condensed"/>
              <a:cs typeface="Encode Sans Semi Condensed"/>
              <a:sym typeface="Encode Sans Semi Condensed"/>
            </a:endParaRPr>
          </a:p>
          <a:p>
            <a:pPr indent="0" lvl="0" marL="0" rtl="0" algn="l">
              <a:lnSpc>
                <a:spcPct val="150000"/>
              </a:lnSpc>
              <a:spcBef>
                <a:spcPts val="0"/>
              </a:spcBef>
              <a:spcAft>
                <a:spcPts val="0"/>
              </a:spcAft>
              <a:buNone/>
            </a:pPr>
            <a:r>
              <a:rPr lang="en" sz="1300">
                <a:latin typeface="Encode Sans Semi Condensed"/>
                <a:ea typeface="Encode Sans Semi Condensed"/>
                <a:cs typeface="Encode Sans Semi Condensed"/>
                <a:sym typeface="Encode Sans Semi Condensed"/>
              </a:rPr>
              <a:t>       "nothing", "fei chang bang","fang bian" ,"wonderful", "nothing everything"             </a:t>
            </a:r>
            <a:endParaRPr sz="1300">
              <a:latin typeface="Encode Sans Semi Condensed"/>
              <a:ea typeface="Encode Sans Semi Condensed"/>
              <a:cs typeface="Encode Sans Semi Condensed"/>
              <a:sym typeface="Encode Sans Semi Condensed"/>
            </a:endParaRPr>
          </a:p>
          <a:p>
            <a:pPr indent="0" lvl="0" marL="0" rtl="0" algn="l">
              <a:lnSpc>
                <a:spcPct val="150000"/>
              </a:lnSpc>
              <a:spcBef>
                <a:spcPts val="0"/>
              </a:spcBef>
              <a:spcAft>
                <a:spcPts val="0"/>
              </a:spcAft>
              <a:buNone/>
            </a:pPr>
            <a:r>
              <a:rPr lang="en" sz="1300">
                <a:latin typeface="Encode Sans Semi Condensed"/>
                <a:ea typeface="Encode Sans Semi Condensed"/>
                <a:cs typeface="Encode Sans Semi Condensed"/>
                <a:sym typeface="Encode Sans Semi Condensed"/>
              </a:rPr>
              <a:t>       "friendly", "comfortable", "relax", "thank you","very","fabulous",              </a:t>
            </a:r>
            <a:endParaRPr sz="1300">
              <a:latin typeface="Encode Sans Semi Condensed"/>
              <a:ea typeface="Encode Sans Semi Condensed"/>
              <a:cs typeface="Encode Sans Semi Condensed"/>
              <a:sym typeface="Encode Sans Semi Condensed"/>
            </a:endParaRPr>
          </a:p>
          <a:p>
            <a:pPr indent="0" lvl="0" marL="0" rtl="0" algn="l">
              <a:lnSpc>
                <a:spcPct val="150000"/>
              </a:lnSpc>
              <a:spcBef>
                <a:spcPts val="0"/>
              </a:spcBef>
              <a:spcAft>
                <a:spcPts val="0"/>
              </a:spcAft>
              <a:buNone/>
            </a:pPr>
            <a:r>
              <a:rPr lang="en" sz="1300">
                <a:latin typeface="Encode Sans Semi Condensed"/>
                <a:ea typeface="Encode Sans Semi Condensed"/>
                <a:cs typeface="Encode Sans Semi Condensed"/>
                <a:sym typeface="Encode Sans Semi Condensed"/>
              </a:rPr>
              <a:t>        "Spacious" ,"comfort" ,"rat ok", "excellent", "hospitality", "parfait",              </a:t>
            </a:r>
            <a:endParaRPr sz="1300">
              <a:latin typeface="Encode Sans Semi Condensed"/>
              <a:ea typeface="Encode Sans Semi Condensed"/>
              <a:cs typeface="Encode Sans Semi Condensed"/>
              <a:sym typeface="Encode Sans Semi Condensed"/>
            </a:endParaRPr>
          </a:p>
          <a:p>
            <a:pPr indent="0" lvl="0" marL="0" rtl="0" algn="l">
              <a:lnSpc>
                <a:spcPct val="150000"/>
              </a:lnSpc>
              <a:spcBef>
                <a:spcPts val="0"/>
              </a:spcBef>
              <a:spcAft>
                <a:spcPts val="0"/>
              </a:spcAft>
              <a:buNone/>
            </a:pPr>
            <a:r>
              <a:rPr lang="en" sz="1300">
                <a:latin typeface="Encode Sans Semi Condensed"/>
                <a:ea typeface="Encode Sans Semi Condensed"/>
                <a:cs typeface="Encode Sans Semi Condensed"/>
                <a:sym typeface="Encode Sans Semi Condensed"/>
              </a:rPr>
              <a:t>        "!!!","awesome","tot","dep","tan tinh","chu dao", </a:t>
            </a:r>
            <a:r>
              <a:rPr lang="en" sz="1300">
                <a:latin typeface="Encode Sans Semi Condensed"/>
                <a:ea typeface="Encode Sans Semi Condensed"/>
                <a:cs typeface="Encode Sans Semi Condensed"/>
                <a:sym typeface="Encode Sans Semi Condensed"/>
              </a:rPr>
              <a:t>"chuyen nghiep",</a:t>
            </a:r>
            <a:endParaRPr sz="1300">
              <a:latin typeface="Encode Sans Semi Condensed"/>
              <a:ea typeface="Encode Sans Semi Condensed"/>
              <a:cs typeface="Encode Sans Semi Condensed"/>
              <a:sym typeface="Encode Sans Semi Condensed"/>
            </a:endParaRPr>
          </a:p>
          <a:p>
            <a:pPr indent="0" lvl="0" marL="0" rtl="0" algn="l">
              <a:lnSpc>
                <a:spcPct val="150000"/>
              </a:lnSpc>
              <a:spcBef>
                <a:spcPts val="0"/>
              </a:spcBef>
              <a:spcAft>
                <a:spcPts val="0"/>
              </a:spcAft>
              <a:buNone/>
            </a:pPr>
            <a:r>
              <a:rPr lang="en" sz="1300">
                <a:latin typeface="Encode Sans Semi Condensed"/>
                <a:ea typeface="Encode Sans Semi Condensed"/>
                <a:cs typeface="Encode Sans Semi Condensed"/>
                <a:sym typeface="Encode Sans Semi Condensed"/>
              </a:rPr>
              <a:t>        "ngon","day du","tuyet","ly tuong","o tiep","tien nghi","vui ve","tron ven",</a:t>
            </a:r>
            <a:endParaRPr sz="1300">
              <a:latin typeface="Encode Sans Semi Condensed"/>
              <a:ea typeface="Encode Sans Semi Condensed"/>
              <a:cs typeface="Encode Sans Semi Condensed"/>
              <a:sym typeface="Encode Sans Semi Condensed"/>
            </a:endParaRPr>
          </a:p>
          <a:p>
            <a:pPr indent="0" lvl="0" marL="0" rtl="0" algn="l">
              <a:lnSpc>
                <a:spcPct val="150000"/>
              </a:lnSpc>
              <a:spcBef>
                <a:spcPts val="0"/>
              </a:spcBef>
              <a:spcAft>
                <a:spcPts val="0"/>
              </a:spcAft>
              <a:buNone/>
            </a:pPr>
            <a:r>
              <a:rPr lang="en" sz="1300">
                <a:latin typeface="Encode Sans Semi Condensed"/>
                <a:ea typeface="Encode Sans Semi Condensed"/>
                <a:cs typeface="Encode Sans Semi Condensed"/>
                <a:sym typeface="Encode Sans Semi Condensed"/>
              </a:rPr>
              <a:t>        "xuat sac", " tot",". rat tot",". tuyet voi","hai long","sach se"," ok ","hop ly",</a:t>
            </a:r>
            <a:endParaRPr sz="1300">
              <a:latin typeface="Encode Sans Semi Condensed"/>
              <a:ea typeface="Encode Sans Semi Condensed"/>
              <a:cs typeface="Encode Sans Semi Condensed"/>
              <a:sym typeface="Encode Sans Semi Condensed"/>
            </a:endParaRPr>
          </a:p>
          <a:p>
            <a:pPr indent="0" lvl="0" marL="0" rtl="0" algn="l">
              <a:lnSpc>
                <a:spcPct val="150000"/>
              </a:lnSpc>
              <a:spcBef>
                <a:spcPts val="0"/>
              </a:spcBef>
              <a:spcAft>
                <a:spcPts val="0"/>
              </a:spcAft>
              <a:buNone/>
            </a:pPr>
            <a:r>
              <a:rPr lang="en" sz="1300">
                <a:latin typeface="Encode Sans Semi Condensed"/>
                <a:ea typeface="Encode Sans Semi Condensed"/>
                <a:cs typeface="Encode Sans Semi Condensed"/>
                <a:sym typeface="Encode Sans Semi Condensed"/>
              </a:rPr>
              <a:t>        "yen tinh","tiep tuc","tuyet voi","may man","lich su","thuan loi","an tuong",</a:t>
            </a:r>
            <a:endParaRPr sz="1300">
              <a:latin typeface="Encode Sans Semi Condensed"/>
              <a:ea typeface="Encode Sans Semi Condensed"/>
              <a:cs typeface="Encode Sans Semi Condensed"/>
              <a:sym typeface="Encode Sans Semi Condensed"/>
            </a:endParaRPr>
          </a:p>
          <a:p>
            <a:pPr indent="0" lvl="0" marL="0" rtl="0" algn="l">
              <a:lnSpc>
                <a:spcPct val="150000"/>
              </a:lnSpc>
              <a:spcBef>
                <a:spcPts val="0"/>
              </a:spcBef>
              <a:spcAft>
                <a:spcPts val="0"/>
              </a:spcAft>
              <a:buNone/>
            </a:pPr>
            <a:r>
              <a:rPr lang="en" sz="1300">
                <a:latin typeface="Encode Sans Semi Condensed"/>
                <a:ea typeface="Encode Sans Semi Condensed"/>
                <a:cs typeface="Encode Sans Semi Condensed"/>
                <a:sym typeface="Encode Sans Semi Condensed"/>
              </a:rPr>
              <a:t>        "thu gian","hoan hao" , "tuyet hao","nhiet tinh","than thien","cam on",</a:t>
            </a:r>
            <a:endParaRPr sz="1300">
              <a:latin typeface="Encode Sans Semi Condensed"/>
              <a:ea typeface="Encode Sans Semi Condensed"/>
              <a:cs typeface="Encode Sans Semi Condensed"/>
              <a:sym typeface="Encode Sans Semi Condensed"/>
            </a:endParaRPr>
          </a:p>
          <a:p>
            <a:pPr indent="0" lvl="0" marL="0" rtl="0" algn="l">
              <a:lnSpc>
                <a:spcPct val="150000"/>
              </a:lnSpc>
              <a:spcBef>
                <a:spcPts val="0"/>
              </a:spcBef>
              <a:spcAft>
                <a:spcPts val="0"/>
              </a:spcAft>
              <a:buNone/>
            </a:pPr>
            <a:r>
              <a:rPr lang="en" sz="1300">
                <a:latin typeface="Encode Sans Semi Condensed"/>
                <a:ea typeface="Encode Sans Semi Condensed"/>
                <a:cs typeface="Encode Sans Semi Condensed"/>
                <a:sym typeface="Encode Sans Semi Condensed"/>
              </a:rPr>
              <a:t>        "thoai mai","rat tuyet","se quay lai", </a:t>
            </a:r>
            <a:endParaRPr sz="1300">
              <a:latin typeface="Encode Sans Semi Condensed"/>
              <a:ea typeface="Encode Sans Semi Condensed"/>
              <a:cs typeface="Encode Sans Semi Condensed"/>
              <a:sym typeface="Encode Sans Semi Condensed"/>
            </a:endParaRPr>
          </a:p>
          <a:p>
            <a:pPr indent="0" lvl="0" marL="0" rtl="0" algn="l">
              <a:lnSpc>
                <a:spcPct val="150000"/>
              </a:lnSpc>
              <a:spcBef>
                <a:spcPts val="0"/>
              </a:spcBef>
              <a:spcAft>
                <a:spcPts val="0"/>
              </a:spcAft>
              <a:buNone/>
            </a:pPr>
            <a:r>
              <a:rPr lang="en" sz="1300">
                <a:latin typeface="Encode Sans Semi Condensed"/>
                <a:ea typeface="Encode Sans Semi Condensed"/>
                <a:cs typeface="Encode Sans Semi Condensed"/>
                <a:sym typeface="Encode Sans Semi Condensed"/>
              </a:rPr>
              <a:t>         </a:t>
            </a:r>
            <a:endParaRPr sz="1300">
              <a:latin typeface="Encode Sans Semi Condensed"/>
              <a:ea typeface="Encode Sans Semi Condensed"/>
              <a:cs typeface="Encode Sans Semi Condensed"/>
              <a:sym typeface="Encode Sans Semi Condensed"/>
            </a:endParaRPr>
          </a:p>
        </p:txBody>
      </p:sp>
      <p:sp>
        <p:nvSpPr>
          <p:cNvPr id="252" name="Google Shape;252;p39"/>
          <p:cNvSpPr txBox="1"/>
          <p:nvPr>
            <p:ph type="title"/>
          </p:nvPr>
        </p:nvSpPr>
        <p:spPr>
          <a:xfrm>
            <a:off x="-99150" y="1712250"/>
            <a:ext cx="2974500" cy="1719000"/>
          </a:xfrm>
          <a:prstGeom prst="rect">
            <a:avLst/>
          </a:prstGeom>
        </p:spPr>
        <p:txBody>
          <a:bodyPr anchorCtr="0" anchor="ctr" bIns="91425" lIns="91425" spcFirstLastPara="1" rIns="91425" wrap="square" tIns="91425">
            <a:noAutofit/>
          </a:bodyPr>
          <a:lstStyle/>
          <a:p>
            <a:pPr indent="0" lvl="0" marL="0" rtl="0" algn="ctr">
              <a:lnSpc>
                <a:spcPct val="150000"/>
              </a:lnSpc>
              <a:spcBef>
                <a:spcPts val="1800"/>
              </a:spcBef>
              <a:spcAft>
                <a:spcPts val="0"/>
              </a:spcAft>
              <a:buNone/>
            </a:pPr>
            <a:r>
              <a:rPr b="0" lang="en" sz="2000">
                <a:solidFill>
                  <a:srgbClr val="FFFFFF"/>
                </a:solidFill>
              </a:rPr>
              <a:t>B</a:t>
            </a:r>
            <a:r>
              <a:rPr b="0" lang="en" sz="2000">
                <a:solidFill>
                  <a:srgbClr val="FFFFFF"/>
                </a:solidFill>
              </a:rPr>
              <a:t>. Dựa theo gom nhóm</a:t>
            </a:r>
            <a:endParaRPr b="0" sz="2000">
              <a:solidFill>
                <a:srgbClr val="FFFFFF"/>
              </a:solidFill>
            </a:endParaRPr>
          </a:p>
          <a:p>
            <a:pPr indent="0" lvl="0" marL="0" rtl="0" algn="l">
              <a:spcBef>
                <a:spcPts val="6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0"/>
          <p:cNvSpPr txBox="1"/>
          <p:nvPr/>
        </p:nvSpPr>
        <p:spPr>
          <a:xfrm>
            <a:off x="2887675" y="539550"/>
            <a:ext cx="6256200" cy="40644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Encode Sans Semi Condensed"/>
              <a:buChar char="+"/>
            </a:pPr>
            <a:r>
              <a:rPr lang="en" sz="1500">
                <a:latin typeface="Encode Sans Semi Condensed"/>
                <a:ea typeface="Encode Sans Semi Condensed"/>
                <a:cs typeface="Encode Sans Semi Condensed"/>
                <a:sym typeface="Encode Sans Semi Condensed"/>
              </a:rPr>
              <a:t>Nhóm Trung bình + kém + rất kém : Thường bị chê.  Chiếm 25.5142%</a:t>
            </a:r>
            <a:endParaRPr sz="1500">
              <a:latin typeface="Encode Sans Semi Condensed"/>
              <a:ea typeface="Encode Sans Semi Condensed"/>
              <a:cs typeface="Encode Sans Semi Condensed"/>
              <a:sym typeface="Encode Sans Semi Condensed"/>
            </a:endParaRPr>
          </a:p>
          <a:p>
            <a:pPr indent="0" lvl="0" marL="0" rtl="0" algn="l">
              <a:lnSpc>
                <a:spcPct val="150000"/>
              </a:lnSpc>
              <a:spcBef>
                <a:spcPts val="0"/>
              </a:spcBef>
              <a:spcAft>
                <a:spcPts val="0"/>
              </a:spcAft>
              <a:buNone/>
            </a:pPr>
            <a:r>
              <a:rPr lang="en" sz="1500">
                <a:latin typeface="Encode Sans Semi Condensed"/>
                <a:ea typeface="Encode Sans Semi Condensed"/>
                <a:cs typeface="Encode Sans Semi Condensed"/>
                <a:sym typeface="Encode Sans Semi Condensed"/>
              </a:rPr>
              <a:t>          Trong đó trung bình chiếm 77.8629%.Một số từ thường xuất hiện là : </a:t>
            </a:r>
            <a:endParaRPr sz="1500">
              <a:latin typeface="Encode Sans Semi Condensed"/>
              <a:ea typeface="Encode Sans Semi Condensed"/>
              <a:cs typeface="Encode Sans Semi Condensed"/>
              <a:sym typeface="Encode Sans Semi Condensed"/>
            </a:endParaRPr>
          </a:p>
          <a:p>
            <a:pPr indent="0" lvl="0" marL="0" rtl="0" algn="l">
              <a:lnSpc>
                <a:spcPct val="150000"/>
              </a:lnSpc>
              <a:spcBef>
                <a:spcPts val="0"/>
              </a:spcBef>
              <a:spcAft>
                <a:spcPts val="0"/>
              </a:spcAft>
              <a:buNone/>
            </a:pPr>
            <a:r>
              <a:rPr lang="en" sz="1500">
                <a:latin typeface="Encode Sans Semi Condensed"/>
                <a:ea typeface="Encode Sans Semi Condensed"/>
                <a:cs typeface="Encode Sans Semi Condensed"/>
                <a:sym typeface="Encode Sans Semi Condensed"/>
              </a:rPr>
              <a:t>          ". de chiu",". rat te",". tam tam","te","tam duoc","that vong",". Kem",</a:t>
            </a:r>
            <a:endParaRPr sz="1500">
              <a:latin typeface="Encode Sans Semi Condensed"/>
              <a:ea typeface="Encode Sans Semi Condensed"/>
              <a:cs typeface="Encode Sans Semi Condensed"/>
              <a:sym typeface="Encode Sans Semi Condensed"/>
            </a:endParaRPr>
          </a:p>
          <a:p>
            <a:pPr indent="0" lvl="0" marL="0" rtl="0" algn="l">
              <a:lnSpc>
                <a:spcPct val="150000"/>
              </a:lnSpc>
              <a:spcBef>
                <a:spcPts val="0"/>
              </a:spcBef>
              <a:spcAft>
                <a:spcPts val="0"/>
              </a:spcAft>
              <a:buNone/>
            </a:pPr>
            <a:r>
              <a:rPr lang="en" sz="1500">
                <a:latin typeface="Encode Sans Semi Condensed"/>
                <a:ea typeface="Encode Sans Semi Condensed"/>
                <a:cs typeface="Encode Sans Semi Condensed"/>
                <a:sym typeface="Encode Sans Semi Condensed"/>
              </a:rPr>
              <a:t>          ".  chap nhan duoc",". tam tam", ".  chua dat chuan",".  binh thuong”,</a:t>
            </a:r>
            <a:endParaRPr sz="1500">
              <a:latin typeface="Encode Sans Semi Condensed"/>
              <a:ea typeface="Encode Sans Semi Condensed"/>
              <a:cs typeface="Encode Sans Semi Condensed"/>
              <a:sym typeface="Encode Sans Semi Condensed"/>
            </a:endParaRPr>
          </a:p>
          <a:p>
            <a:pPr indent="0" lvl="0" marL="0" rtl="0" algn="l">
              <a:lnSpc>
                <a:spcPct val="150000"/>
              </a:lnSpc>
              <a:spcBef>
                <a:spcPts val="0"/>
              </a:spcBef>
              <a:spcAft>
                <a:spcPts val="0"/>
              </a:spcAft>
              <a:buNone/>
            </a:pPr>
            <a:r>
              <a:rPr lang="en" sz="1500">
                <a:latin typeface="Encode Sans Semi Condensed"/>
                <a:ea typeface="Encode Sans Semi Condensed"/>
                <a:cs typeface="Encode Sans Semi Condensed"/>
                <a:sym typeface="Encode Sans Semi Condensed"/>
              </a:rPr>
              <a:t>          ".  chua dat chuan",".  tam duoc","qua toi te",". rat te",". binh thuong"</a:t>
            </a:r>
            <a:endParaRPr sz="1500">
              <a:latin typeface="Encode Sans Semi Condensed"/>
              <a:ea typeface="Encode Sans Semi Condensed"/>
              <a:cs typeface="Encode Sans Semi Condensed"/>
              <a:sym typeface="Encode Sans Semi Condensed"/>
            </a:endParaRPr>
          </a:p>
          <a:p>
            <a:pPr indent="0" lvl="0" marL="0" rtl="0" algn="l">
              <a:lnSpc>
                <a:spcPct val="150000"/>
              </a:lnSpc>
              <a:spcBef>
                <a:spcPts val="0"/>
              </a:spcBef>
              <a:spcAft>
                <a:spcPts val="0"/>
              </a:spcAft>
              <a:buNone/>
            </a:pPr>
            <a:r>
              <a:rPr lang="en" sz="1500">
                <a:latin typeface="Encode Sans Semi Condensed"/>
                <a:ea typeface="Encode Sans Semi Condensed"/>
                <a:cs typeface="Encode Sans Semi Condensed"/>
                <a:sym typeface="Encode Sans Semi Condensed"/>
              </a:rPr>
              <a:t>  + 	Từ cách phân nhóm trên và các luật có sẵn thì kết quả kỳ vọng : Nhóm  </a:t>
            </a:r>
            <a:endParaRPr sz="1500">
              <a:latin typeface="Encode Sans Semi Condensed"/>
              <a:ea typeface="Encode Sans Semi Condensed"/>
              <a:cs typeface="Encode Sans Semi Condensed"/>
              <a:sym typeface="Encode Sans Semi Condensed"/>
            </a:endParaRPr>
          </a:p>
          <a:p>
            <a:pPr indent="0" lvl="0" marL="0" rtl="0" algn="l">
              <a:lnSpc>
                <a:spcPct val="150000"/>
              </a:lnSpc>
              <a:spcBef>
                <a:spcPts val="0"/>
              </a:spcBef>
              <a:spcAft>
                <a:spcPts val="0"/>
              </a:spcAft>
              <a:buNone/>
            </a:pPr>
            <a:r>
              <a:rPr lang="en" sz="1500">
                <a:latin typeface="Encode Sans Semi Condensed"/>
                <a:ea typeface="Encode Sans Semi Condensed"/>
                <a:cs typeface="Encode Sans Semi Condensed"/>
                <a:sym typeface="Encode Sans Semi Condensed"/>
              </a:rPr>
              <a:t>          1 : 75% đúng, nhóm 2 đúng 75%. Tuy nhiên, kết quả thực tế không  </a:t>
            </a:r>
            <a:endParaRPr sz="1500">
              <a:latin typeface="Encode Sans Semi Condensed"/>
              <a:ea typeface="Encode Sans Semi Condensed"/>
              <a:cs typeface="Encode Sans Semi Condensed"/>
              <a:sym typeface="Encode Sans Semi Condensed"/>
            </a:endParaRPr>
          </a:p>
          <a:p>
            <a:pPr indent="0" lvl="0" marL="0" rtl="0" algn="l">
              <a:lnSpc>
                <a:spcPct val="150000"/>
              </a:lnSpc>
              <a:spcBef>
                <a:spcPts val="0"/>
              </a:spcBef>
              <a:spcAft>
                <a:spcPts val="0"/>
              </a:spcAft>
              <a:buNone/>
            </a:pPr>
            <a:r>
              <a:rPr lang="en" sz="1500">
                <a:latin typeface="Encode Sans Semi Condensed"/>
                <a:ea typeface="Encode Sans Semi Condensed"/>
                <a:cs typeface="Encode Sans Semi Condensed"/>
                <a:sym typeface="Encode Sans Semi Condensed"/>
              </a:rPr>
              <a:t>          được như kỳ vọng vì việc chia nhóm là việc làm gần như không thử.  </a:t>
            </a:r>
            <a:endParaRPr sz="1500">
              <a:latin typeface="Encode Sans Semi Condensed"/>
              <a:ea typeface="Encode Sans Semi Condensed"/>
              <a:cs typeface="Encode Sans Semi Condensed"/>
              <a:sym typeface="Encode Sans Semi Condensed"/>
            </a:endParaRPr>
          </a:p>
          <a:p>
            <a:pPr indent="0" lvl="0" marL="0" rtl="0" algn="l">
              <a:lnSpc>
                <a:spcPct val="150000"/>
              </a:lnSpc>
              <a:spcBef>
                <a:spcPts val="0"/>
              </a:spcBef>
              <a:spcAft>
                <a:spcPts val="0"/>
              </a:spcAft>
              <a:buNone/>
            </a:pPr>
            <a:r>
              <a:rPr lang="en" sz="1500">
                <a:latin typeface="Encode Sans Semi Condensed"/>
                <a:ea typeface="Encode Sans Semi Condensed"/>
                <a:cs typeface="Encode Sans Semi Condensed"/>
                <a:sym typeface="Encode Sans Semi Condensed"/>
              </a:rPr>
              <a:t>          Như bọn em chia thì bọn em tìm  được khoảng 16000 bộ nhóm 1  </a:t>
            </a:r>
            <a:endParaRPr sz="1500">
              <a:latin typeface="Encode Sans Semi Condensed"/>
              <a:ea typeface="Encode Sans Semi Condensed"/>
              <a:cs typeface="Encode Sans Semi Condensed"/>
              <a:sym typeface="Encode Sans Semi Condensed"/>
            </a:endParaRPr>
          </a:p>
          <a:p>
            <a:pPr indent="0" lvl="0" marL="0" rtl="0" algn="l">
              <a:lnSpc>
                <a:spcPct val="150000"/>
              </a:lnSpc>
              <a:spcBef>
                <a:spcPts val="0"/>
              </a:spcBef>
              <a:spcAft>
                <a:spcPts val="0"/>
              </a:spcAft>
              <a:buNone/>
            </a:pPr>
            <a:r>
              <a:rPr lang="en" sz="1500">
                <a:latin typeface="Encode Sans Semi Condensed"/>
                <a:ea typeface="Encode Sans Semi Condensed"/>
                <a:cs typeface="Encode Sans Semi Condensed"/>
                <a:sym typeface="Encode Sans Semi Condensed"/>
              </a:rPr>
              <a:t>          trong khi nó có 17131 mà trong có hơn 13000  bộ thực sự đúng </a:t>
            </a:r>
            <a:endParaRPr sz="1500">
              <a:latin typeface="Encode Sans Semi Condensed"/>
              <a:ea typeface="Encode Sans Semi Condensed"/>
              <a:cs typeface="Encode Sans Semi Condensed"/>
              <a:sym typeface="Encode Sans Semi Condensed"/>
            </a:endParaRPr>
          </a:p>
          <a:p>
            <a:pPr indent="0" lvl="0" marL="0" rtl="0" algn="l">
              <a:lnSpc>
                <a:spcPct val="150000"/>
              </a:lnSpc>
              <a:spcBef>
                <a:spcPts val="0"/>
              </a:spcBef>
              <a:spcAft>
                <a:spcPts val="0"/>
              </a:spcAft>
              <a:buNone/>
            </a:pPr>
            <a:r>
              <a:rPr lang="en" sz="1500">
                <a:latin typeface="Encode Sans Semi Condensed"/>
                <a:ea typeface="Encode Sans Semi Condensed"/>
                <a:cs typeface="Encode Sans Semi Condensed"/>
                <a:sym typeface="Encode Sans Semi Condensed"/>
              </a:rPr>
              <a:t>          =&gt; cách làm không hiệu quả.</a:t>
            </a:r>
            <a:endParaRPr sz="1500">
              <a:latin typeface="Encode Sans Semi Condensed"/>
              <a:ea typeface="Encode Sans Semi Condensed"/>
              <a:cs typeface="Encode Sans Semi Condensed"/>
              <a:sym typeface="Encode Sans Semi Condensed"/>
            </a:endParaRPr>
          </a:p>
          <a:p>
            <a:pPr indent="0" lvl="0" marL="0" rtl="0" algn="l">
              <a:lnSpc>
                <a:spcPct val="150000"/>
              </a:lnSpc>
              <a:spcBef>
                <a:spcPts val="0"/>
              </a:spcBef>
              <a:spcAft>
                <a:spcPts val="0"/>
              </a:spcAft>
              <a:buNone/>
            </a:pPr>
            <a:r>
              <a:t/>
            </a:r>
            <a:endParaRPr sz="1000">
              <a:latin typeface="Encode Sans Semi Condensed"/>
              <a:ea typeface="Encode Sans Semi Condensed"/>
              <a:cs typeface="Encode Sans Semi Condensed"/>
              <a:sym typeface="Encode Sans Semi Condensed"/>
            </a:endParaRPr>
          </a:p>
        </p:txBody>
      </p:sp>
      <p:sp>
        <p:nvSpPr>
          <p:cNvPr id="258" name="Google Shape;258;p40"/>
          <p:cNvSpPr txBox="1"/>
          <p:nvPr>
            <p:ph type="title"/>
          </p:nvPr>
        </p:nvSpPr>
        <p:spPr>
          <a:xfrm>
            <a:off x="-99150" y="1712250"/>
            <a:ext cx="2974500" cy="1719000"/>
          </a:xfrm>
          <a:prstGeom prst="rect">
            <a:avLst/>
          </a:prstGeom>
        </p:spPr>
        <p:txBody>
          <a:bodyPr anchorCtr="0" anchor="ctr" bIns="91425" lIns="91425" spcFirstLastPara="1" rIns="91425" wrap="square" tIns="91425">
            <a:noAutofit/>
          </a:bodyPr>
          <a:lstStyle/>
          <a:p>
            <a:pPr indent="0" lvl="0" marL="0" rtl="0" algn="ctr">
              <a:lnSpc>
                <a:spcPct val="150000"/>
              </a:lnSpc>
              <a:spcBef>
                <a:spcPts val="1800"/>
              </a:spcBef>
              <a:spcAft>
                <a:spcPts val="0"/>
              </a:spcAft>
              <a:buNone/>
            </a:pPr>
            <a:r>
              <a:rPr b="0" lang="en" sz="2000">
                <a:solidFill>
                  <a:srgbClr val="FFFFFF"/>
                </a:solidFill>
              </a:rPr>
              <a:t>B. Dựa theo gom nhóm</a:t>
            </a:r>
            <a:endParaRPr b="0" sz="2000">
              <a:solidFill>
                <a:srgbClr val="FFFFFF"/>
              </a:solidFill>
            </a:endParaRPr>
          </a:p>
          <a:p>
            <a:pPr indent="0" lvl="0" marL="0" rtl="0" algn="l">
              <a:spcBef>
                <a:spcPts val="6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1"/>
          <p:cNvSpPr txBox="1"/>
          <p:nvPr/>
        </p:nvSpPr>
        <p:spPr>
          <a:xfrm>
            <a:off x="3019275" y="1712250"/>
            <a:ext cx="6036000" cy="2161500"/>
          </a:xfrm>
          <a:prstGeom prst="rect">
            <a:avLst/>
          </a:prstGeom>
          <a:noFill/>
          <a:ln>
            <a:noFill/>
          </a:ln>
        </p:spPr>
        <p:txBody>
          <a:bodyPr anchorCtr="0" anchor="t" bIns="91425" lIns="91425" spcFirstLastPara="1" rIns="91425" wrap="square" tIns="91425">
            <a:noAutofit/>
          </a:bodyPr>
          <a:lstStyle/>
          <a:p>
            <a:pPr indent="0" lvl="0" marL="457200" rtl="0" algn="just">
              <a:lnSpc>
                <a:spcPct val="150000"/>
              </a:lnSpc>
              <a:spcBef>
                <a:spcPts val="0"/>
              </a:spcBef>
              <a:spcAft>
                <a:spcPts val="0"/>
              </a:spcAft>
              <a:buNone/>
            </a:pPr>
            <a:r>
              <a:rPr lang="en" sz="1600">
                <a:latin typeface="Encode Sans Semi Condensed"/>
                <a:ea typeface="Encode Sans Semi Condensed"/>
                <a:cs typeface="Encode Sans Semi Condensed"/>
                <a:sym typeface="Encode Sans Semi Condensed"/>
              </a:rPr>
              <a:t>Từ  việc  nhận  thấy  việc  tự  xây dựng các mô hình đem lại kết </a:t>
            </a:r>
            <a:endParaRPr sz="1600">
              <a:latin typeface="Encode Sans Semi Condensed"/>
              <a:ea typeface="Encode Sans Semi Condensed"/>
              <a:cs typeface="Encode Sans Semi Condensed"/>
              <a:sym typeface="Encode Sans Semi Condensed"/>
            </a:endParaRPr>
          </a:p>
          <a:p>
            <a:pPr indent="0" lvl="0" marL="457200" rtl="0" algn="just">
              <a:lnSpc>
                <a:spcPct val="150000"/>
              </a:lnSpc>
              <a:spcBef>
                <a:spcPts val="0"/>
              </a:spcBef>
              <a:spcAft>
                <a:spcPts val="0"/>
              </a:spcAft>
              <a:buNone/>
            </a:pPr>
            <a:r>
              <a:rPr lang="en" sz="1600">
                <a:latin typeface="Encode Sans Semi Condensed"/>
                <a:ea typeface="Encode Sans Semi Condensed"/>
                <a:cs typeface="Encode Sans Semi Condensed"/>
                <a:sym typeface="Encode Sans Semi Condensed"/>
              </a:rPr>
              <a:t>quả không cao. Chúng em đã áp dụng các mô hình như fastText, Logistic Regression , SVM để xử lý.</a:t>
            </a:r>
            <a:endParaRPr sz="1600">
              <a:latin typeface="Encode Sans Semi Condensed"/>
              <a:ea typeface="Encode Sans Semi Condensed"/>
              <a:cs typeface="Encode Sans Semi Condensed"/>
              <a:sym typeface="Encode Sans Semi Condensed"/>
            </a:endParaRPr>
          </a:p>
          <a:p>
            <a:pPr indent="0" lvl="0" marL="0" rtl="0" algn="l">
              <a:spcBef>
                <a:spcPts val="0"/>
              </a:spcBef>
              <a:spcAft>
                <a:spcPts val="0"/>
              </a:spcAft>
              <a:buNone/>
            </a:pPr>
            <a:r>
              <a:t/>
            </a:r>
            <a:endParaRPr sz="1600">
              <a:latin typeface="Encode Sans Semi Condensed"/>
              <a:ea typeface="Encode Sans Semi Condensed"/>
              <a:cs typeface="Encode Sans Semi Condensed"/>
              <a:sym typeface="Encode Sans Semi Condensed"/>
            </a:endParaRPr>
          </a:p>
        </p:txBody>
      </p:sp>
      <p:sp>
        <p:nvSpPr>
          <p:cNvPr id="264" name="Google Shape;264;p41"/>
          <p:cNvSpPr txBox="1"/>
          <p:nvPr>
            <p:ph type="title"/>
          </p:nvPr>
        </p:nvSpPr>
        <p:spPr>
          <a:xfrm>
            <a:off x="421875" y="1712250"/>
            <a:ext cx="3024000" cy="1719000"/>
          </a:xfrm>
          <a:prstGeom prst="rect">
            <a:avLst/>
          </a:prstGeom>
        </p:spPr>
        <p:txBody>
          <a:bodyPr anchorCtr="0" anchor="ctr" bIns="91425" lIns="91425" spcFirstLastPara="1" rIns="91425" wrap="square" tIns="91425">
            <a:noAutofit/>
          </a:bodyPr>
          <a:lstStyle/>
          <a:p>
            <a:pPr indent="0" lvl="0" marL="0" rtl="0" algn="l">
              <a:lnSpc>
                <a:spcPct val="150000"/>
              </a:lnSpc>
              <a:spcBef>
                <a:spcPts val="1800"/>
              </a:spcBef>
              <a:spcAft>
                <a:spcPts val="0"/>
              </a:spcAft>
              <a:buNone/>
            </a:pPr>
            <a:r>
              <a:rPr b="0" lang="en" sz="2000">
                <a:solidFill>
                  <a:srgbClr val="FFFFFF"/>
                </a:solidFill>
              </a:rPr>
              <a:t>C</a:t>
            </a:r>
            <a:r>
              <a:rPr b="0" lang="en" sz="2000">
                <a:solidFill>
                  <a:srgbClr val="FFFFFF"/>
                </a:solidFill>
              </a:rPr>
              <a:t>. Dựa trên</a:t>
            </a:r>
            <a:br>
              <a:rPr b="0" lang="en" sz="2000">
                <a:solidFill>
                  <a:srgbClr val="FFFFFF"/>
                </a:solidFill>
              </a:rPr>
            </a:br>
            <a:r>
              <a:rPr b="0" lang="en" sz="2000">
                <a:solidFill>
                  <a:srgbClr val="FFFFFF"/>
                </a:solidFill>
              </a:rPr>
              <a:t>m</a:t>
            </a:r>
            <a:r>
              <a:rPr b="0" lang="en" sz="2000">
                <a:solidFill>
                  <a:srgbClr val="FFFFFF"/>
                </a:solidFill>
              </a:rPr>
              <a:t>ô hình có sẵn  </a:t>
            </a:r>
            <a:endParaRPr b="0" sz="2000">
              <a:solidFill>
                <a:srgbClr val="FFFFFF"/>
              </a:solidFill>
            </a:endParaRPr>
          </a:p>
          <a:p>
            <a:pPr indent="0" lvl="0" marL="0" rtl="0" algn="l">
              <a:spcBef>
                <a:spcPts val="6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2"/>
          <p:cNvSpPr txBox="1"/>
          <p:nvPr>
            <p:ph type="title"/>
          </p:nvPr>
        </p:nvSpPr>
        <p:spPr>
          <a:xfrm>
            <a:off x="-136325" y="1602600"/>
            <a:ext cx="3036600" cy="1719000"/>
          </a:xfrm>
          <a:prstGeom prst="rect">
            <a:avLst/>
          </a:prstGeom>
        </p:spPr>
        <p:txBody>
          <a:bodyPr anchorCtr="0" anchor="ctr" bIns="91425" lIns="91425" spcFirstLastPara="1" rIns="91425" wrap="square" tIns="91425">
            <a:noAutofit/>
          </a:bodyPr>
          <a:lstStyle/>
          <a:p>
            <a:pPr indent="0" lvl="0" marL="457200" rtl="0" algn="l">
              <a:lnSpc>
                <a:spcPct val="150000"/>
              </a:lnSpc>
              <a:spcBef>
                <a:spcPts val="1800"/>
              </a:spcBef>
              <a:spcAft>
                <a:spcPts val="600"/>
              </a:spcAft>
              <a:buNone/>
            </a:pPr>
            <a:r>
              <a:rPr b="0" lang="en" sz="1800">
                <a:solidFill>
                  <a:srgbClr val="FFFFFF"/>
                </a:solidFill>
              </a:rPr>
              <a:t>Chuẩn hóa dữ liệu</a:t>
            </a:r>
            <a:endParaRPr sz="1800">
              <a:solidFill>
                <a:srgbClr val="FFFFFF"/>
              </a:solidFill>
            </a:endParaRPr>
          </a:p>
        </p:txBody>
      </p:sp>
      <p:sp>
        <p:nvSpPr>
          <p:cNvPr id="270" name="Google Shape;270;p42"/>
          <p:cNvSpPr txBox="1"/>
          <p:nvPr/>
        </p:nvSpPr>
        <p:spPr>
          <a:xfrm>
            <a:off x="3036525" y="173525"/>
            <a:ext cx="6011100" cy="4858500"/>
          </a:xfrm>
          <a:prstGeom prst="rect">
            <a:avLst/>
          </a:prstGeom>
          <a:noFill/>
          <a:ln>
            <a:noFill/>
          </a:ln>
        </p:spPr>
        <p:txBody>
          <a:bodyPr anchorCtr="0" anchor="t" bIns="91425" lIns="91425" spcFirstLastPara="1" rIns="91425" wrap="square" tIns="91425">
            <a:noAutofit/>
          </a:bodyPr>
          <a:lstStyle/>
          <a:p>
            <a:pPr indent="0" lvl="0" marL="540000" rtl="0" algn="l">
              <a:lnSpc>
                <a:spcPct val="150000"/>
              </a:lnSpc>
              <a:spcBef>
                <a:spcPts val="0"/>
              </a:spcBef>
              <a:spcAft>
                <a:spcPts val="0"/>
              </a:spcAft>
              <a:buNone/>
            </a:pPr>
            <a:r>
              <a:rPr lang="en" sz="1600">
                <a:latin typeface="Encode Sans Semi Condensed"/>
                <a:ea typeface="Encode Sans Semi Condensed"/>
                <a:cs typeface="Encode Sans Semi Condensed"/>
                <a:sym typeface="Encode Sans Semi Condensed"/>
              </a:rPr>
              <a:t>B1 : 	Chuẩn hóa Unicode tiếng việt.</a:t>
            </a:r>
            <a:endParaRPr sz="1600">
              <a:latin typeface="Encode Sans Semi Condensed"/>
              <a:ea typeface="Encode Sans Semi Condensed"/>
              <a:cs typeface="Encode Sans Semi Condensed"/>
              <a:sym typeface="Encode Sans Semi Condensed"/>
            </a:endParaRPr>
          </a:p>
          <a:p>
            <a:pPr indent="0" lvl="0" marL="540000" rtl="0" algn="l">
              <a:lnSpc>
                <a:spcPct val="150000"/>
              </a:lnSpc>
              <a:spcBef>
                <a:spcPts val="0"/>
              </a:spcBef>
              <a:spcAft>
                <a:spcPts val="0"/>
              </a:spcAft>
              <a:buNone/>
            </a:pPr>
            <a:r>
              <a:rPr lang="en" sz="1600">
                <a:latin typeface="Encode Sans Semi Condensed"/>
                <a:ea typeface="Encode Sans Semi Condensed"/>
                <a:cs typeface="Encode Sans Semi Condensed"/>
                <a:sym typeface="Encode Sans Semi Condensed"/>
              </a:rPr>
              <a:t>   -  </a:t>
            </a:r>
            <a:r>
              <a:rPr lang="en" sz="1600">
                <a:highlight>
                  <a:srgbClr val="FFFFFF"/>
                </a:highlight>
                <a:latin typeface="Encode Sans Semi Condensed"/>
                <a:ea typeface="Encode Sans Semi Condensed"/>
                <a:cs typeface="Encode Sans Semi Condensed"/>
                <a:sym typeface="Encode Sans Semi Condensed"/>
              </a:rPr>
              <a:t>Hiện nay, có 2 loại mã Unicode được sử dụng phổ biến,  </a:t>
            </a:r>
            <a:endParaRPr sz="1600">
              <a:highlight>
                <a:srgbClr val="FFFFFF"/>
              </a:highlight>
              <a:latin typeface="Encode Sans Semi Condensed"/>
              <a:ea typeface="Encode Sans Semi Condensed"/>
              <a:cs typeface="Encode Sans Semi Condensed"/>
              <a:sym typeface="Encode Sans Semi Condensed"/>
            </a:endParaRPr>
          </a:p>
          <a:p>
            <a:pPr indent="0" lvl="0" marL="0" rtl="0" algn="l">
              <a:lnSpc>
                <a:spcPct val="150000"/>
              </a:lnSpc>
              <a:spcBef>
                <a:spcPts val="0"/>
              </a:spcBef>
              <a:spcAft>
                <a:spcPts val="0"/>
              </a:spcAft>
              <a:buNone/>
            </a:pPr>
            <a:r>
              <a:rPr lang="en" sz="1600">
                <a:highlight>
                  <a:srgbClr val="FFFFFF"/>
                </a:highlight>
                <a:latin typeface="Encode Sans Semi Condensed"/>
                <a:ea typeface="Encode Sans Semi Condensed"/>
                <a:cs typeface="Encode Sans Semi Condensed"/>
                <a:sym typeface="Encode Sans Semi Condensed"/>
              </a:rPr>
              <a:t>                   Unicode tổ hợp và  Unicode dựng sẵn. Chúng em đưa 1 </a:t>
            </a:r>
            <a:endParaRPr sz="1600">
              <a:highlight>
                <a:srgbClr val="FFFFFF"/>
              </a:highlight>
              <a:latin typeface="Encode Sans Semi Condensed"/>
              <a:ea typeface="Encode Sans Semi Condensed"/>
              <a:cs typeface="Encode Sans Semi Condensed"/>
              <a:sym typeface="Encode Sans Semi Condensed"/>
            </a:endParaRPr>
          </a:p>
          <a:p>
            <a:pPr indent="0" lvl="0" marL="0" rtl="0" algn="l">
              <a:lnSpc>
                <a:spcPct val="150000"/>
              </a:lnSpc>
              <a:spcBef>
                <a:spcPts val="0"/>
              </a:spcBef>
              <a:spcAft>
                <a:spcPts val="0"/>
              </a:spcAft>
              <a:buNone/>
            </a:pPr>
            <a:r>
              <a:rPr lang="en" sz="1600">
                <a:highlight>
                  <a:srgbClr val="FFFFFF"/>
                </a:highlight>
                <a:latin typeface="Encode Sans Semi Condensed"/>
                <a:ea typeface="Encode Sans Semi Condensed"/>
                <a:cs typeface="Encode Sans Semi Condensed"/>
                <a:sym typeface="Encode Sans Semi Condensed"/>
              </a:rPr>
              <a:t>                   chuẩn là Unicode dựng sẵn(phổ biế</a:t>
            </a:r>
            <a:r>
              <a:rPr lang="en" sz="1600">
                <a:highlight>
                  <a:srgbClr val="FFFFFF"/>
                </a:highlight>
                <a:latin typeface="Encode Sans Semi Condensed"/>
                <a:ea typeface="Encode Sans Semi Condensed"/>
                <a:cs typeface="Encode Sans Semi Condensed"/>
                <a:sym typeface="Encode Sans Semi Condensed"/>
              </a:rPr>
              <a:t>n </a:t>
            </a:r>
            <a:r>
              <a:rPr lang="en" sz="1600">
                <a:highlight>
                  <a:srgbClr val="FFFFFF"/>
                </a:highlight>
                <a:latin typeface="Encode Sans Semi Condensed"/>
                <a:ea typeface="Encode Sans Semi Condensed"/>
                <a:cs typeface="Encode Sans Semi Condensed"/>
                <a:sym typeface="Encode Sans Semi Condensed"/>
              </a:rPr>
              <a:t>hơn). Tránh trường </a:t>
            </a:r>
            <a:endParaRPr sz="1600">
              <a:highlight>
                <a:srgbClr val="FFFFFF"/>
              </a:highlight>
              <a:latin typeface="Encode Sans Semi Condensed"/>
              <a:ea typeface="Encode Sans Semi Condensed"/>
              <a:cs typeface="Encode Sans Semi Condensed"/>
              <a:sym typeface="Encode Sans Semi Condensed"/>
            </a:endParaRPr>
          </a:p>
          <a:p>
            <a:pPr indent="0" lvl="0" marL="0" rtl="0" algn="l">
              <a:lnSpc>
                <a:spcPct val="150000"/>
              </a:lnSpc>
              <a:spcBef>
                <a:spcPts val="0"/>
              </a:spcBef>
              <a:spcAft>
                <a:spcPts val="0"/>
              </a:spcAft>
              <a:buNone/>
            </a:pPr>
            <a:r>
              <a:rPr lang="en" sz="1600">
                <a:highlight>
                  <a:srgbClr val="FFFFFF"/>
                </a:highlight>
                <a:latin typeface="Encode Sans Semi Condensed"/>
                <a:ea typeface="Encode Sans Semi Condensed"/>
                <a:cs typeface="Encode Sans Semi Condensed"/>
                <a:sym typeface="Encode Sans Semi Condensed"/>
              </a:rPr>
              <a:t>                   hợ</a:t>
            </a:r>
            <a:r>
              <a:rPr lang="en" sz="1600">
                <a:highlight>
                  <a:srgbClr val="FFFFFF"/>
                </a:highlight>
                <a:latin typeface="Encode Sans Semi Condensed"/>
                <a:ea typeface="Encode Sans Semi Condensed"/>
                <a:cs typeface="Encode Sans Semi Condensed"/>
                <a:sym typeface="Encode Sans Semi Condensed"/>
              </a:rPr>
              <a:t>p </a:t>
            </a:r>
            <a:r>
              <a:rPr lang="en" sz="1600">
                <a:highlight>
                  <a:srgbClr val="FFFFFF"/>
                </a:highlight>
                <a:latin typeface="Encode Sans Semi Condensed"/>
                <a:ea typeface="Encode Sans Semi Condensed"/>
                <a:cs typeface="Encode Sans Semi Condensed"/>
                <a:sym typeface="Encode Sans Semi Condensed"/>
              </a:rPr>
              <a:t>“thắng” !=”thắng”. Từ đó, giúp máy học dễ hơn, chính </a:t>
            </a:r>
            <a:endParaRPr sz="1600">
              <a:highlight>
                <a:srgbClr val="FFFFFF"/>
              </a:highlight>
              <a:latin typeface="Encode Sans Semi Condensed"/>
              <a:ea typeface="Encode Sans Semi Condensed"/>
              <a:cs typeface="Encode Sans Semi Condensed"/>
              <a:sym typeface="Encode Sans Semi Condensed"/>
            </a:endParaRPr>
          </a:p>
          <a:p>
            <a:pPr indent="0" lvl="0" marL="0" rtl="0" algn="l">
              <a:lnSpc>
                <a:spcPct val="150000"/>
              </a:lnSpc>
              <a:spcBef>
                <a:spcPts val="0"/>
              </a:spcBef>
              <a:spcAft>
                <a:spcPts val="0"/>
              </a:spcAft>
              <a:buNone/>
            </a:pPr>
            <a:r>
              <a:rPr lang="en" sz="1600">
                <a:highlight>
                  <a:srgbClr val="FFFFFF"/>
                </a:highlight>
                <a:latin typeface="Encode Sans Semi Condensed"/>
                <a:ea typeface="Encode Sans Semi Condensed"/>
                <a:cs typeface="Encode Sans Semi Condensed"/>
                <a:sym typeface="Encode Sans Semi Condensed"/>
              </a:rPr>
              <a:t>                   xác và hiệu quả hơn.</a:t>
            </a:r>
            <a:endParaRPr sz="1600">
              <a:highlight>
                <a:srgbClr val="FFFFFF"/>
              </a:highlight>
              <a:latin typeface="Encode Sans Semi Condensed"/>
              <a:ea typeface="Encode Sans Semi Condensed"/>
              <a:cs typeface="Encode Sans Semi Condensed"/>
              <a:sym typeface="Encode Sans Semi Condensed"/>
            </a:endParaRPr>
          </a:p>
          <a:p>
            <a:pPr indent="0" lvl="0" marL="540000" rtl="0" algn="l">
              <a:lnSpc>
                <a:spcPct val="150000"/>
              </a:lnSpc>
              <a:spcBef>
                <a:spcPts val="0"/>
              </a:spcBef>
              <a:spcAft>
                <a:spcPts val="0"/>
              </a:spcAft>
              <a:buNone/>
            </a:pPr>
            <a:r>
              <a:rPr lang="en" sz="1600">
                <a:latin typeface="Encode Sans Semi Condensed"/>
                <a:ea typeface="Encode Sans Semi Condensed"/>
                <a:cs typeface="Encode Sans Semi Condensed"/>
                <a:sym typeface="Encode Sans Semi Condensed"/>
              </a:rPr>
              <a:t>B2 : 	Chuẩn hóa kiểu gõ dấu </a:t>
            </a:r>
            <a:endParaRPr sz="1600">
              <a:latin typeface="Encode Sans Semi Condensed"/>
              <a:ea typeface="Encode Sans Semi Condensed"/>
              <a:cs typeface="Encode Sans Semi Condensed"/>
              <a:sym typeface="Encode Sans Semi Condensed"/>
            </a:endParaRPr>
          </a:p>
          <a:p>
            <a:pPr indent="0" lvl="0" marL="0" rtl="0" algn="l">
              <a:lnSpc>
                <a:spcPct val="150000"/>
              </a:lnSpc>
              <a:spcBef>
                <a:spcPts val="0"/>
              </a:spcBef>
              <a:spcAft>
                <a:spcPts val="0"/>
              </a:spcAft>
              <a:buNone/>
            </a:pPr>
            <a:r>
              <a:rPr lang="en" sz="1600">
                <a:latin typeface="Encode Sans Semi Condensed"/>
                <a:ea typeface="Encode Sans Semi Condensed"/>
                <a:cs typeface="Encode Sans Semi Condensed"/>
                <a:sym typeface="Encode Sans Semi Condensed"/>
              </a:rPr>
              <a:t>              -  </a:t>
            </a:r>
            <a:r>
              <a:rPr lang="en" sz="1600">
                <a:latin typeface="Encode Sans Semi Condensed"/>
                <a:ea typeface="Encode Sans Semi Condensed"/>
                <a:cs typeface="Encode Sans Semi Condensed"/>
                <a:sym typeface="Encode Sans Semi Condensed"/>
              </a:rPr>
              <a:t>Ví dụ òa different oà mặc dù ngữ nghĩa là hoàn toàn giống </a:t>
            </a:r>
            <a:endParaRPr sz="1600">
              <a:latin typeface="Encode Sans Semi Condensed"/>
              <a:ea typeface="Encode Sans Semi Condensed"/>
              <a:cs typeface="Encode Sans Semi Condensed"/>
              <a:sym typeface="Encode Sans Semi Condensed"/>
            </a:endParaRPr>
          </a:p>
          <a:p>
            <a:pPr indent="0" lvl="0" marL="0" rtl="0" algn="l">
              <a:lnSpc>
                <a:spcPct val="150000"/>
              </a:lnSpc>
              <a:spcBef>
                <a:spcPts val="0"/>
              </a:spcBef>
              <a:spcAft>
                <a:spcPts val="0"/>
              </a:spcAft>
              <a:buNone/>
            </a:pPr>
            <a:r>
              <a:rPr lang="en" sz="1600">
                <a:latin typeface="Encode Sans Semi Condensed"/>
                <a:ea typeface="Encode Sans Semi Condensed"/>
                <a:cs typeface="Encode Sans Semi Condensed"/>
                <a:sym typeface="Encode Sans Semi Condensed"/>
              </a:rPr>
              <a:t>                  nhau. Tránh trường hợp máy tính học sai mặc dù nghĩa của </a:t>
            </a:r>
            <a:endParaRPr sz="1600">
              <a:latin typeface="Encode Sans Semi Condensed"/>
              <a:ea typeface="Encode Sans Semi Condensed"/>
              <a:cs typeface="Encode Sans Semi Condensed"/>
              <a:sym typeface="Encode Sans Semi Condensed"/>
            </a:endParaRPr>
          </a:p>
          <a:p>
            <a:pPr indent="0" lvl="0" marL="0" rtl="0" algn="l">
              <a:lnSpc>
                <a:spcPct val="150000"/>
              </a:lnSpc>
              <a:spcBef>
                <a:spcPts val="0"/>
              </a:spcBef>
              <a:spcAft>
                <a:spcPts val="0"/>
              </a:spcAft>
              <a:buNone/>
            </a:pPr>
            <a:r>
              <a:rPr lang="en" sz="1600">
                <a:latin typeface="Encode Sans Semi Condensed"/>
                <a:ea typeface="Encode Sans Semi Condensed"/>
                <a:cs typeface="Encode Sans Semi Condensed"/>
                <a:sym typeface="Encode Sans Semi Condensed"/>
              </a:rPr>
              <a:t>                  các từ đó hoàn toàn như nhau.</a:t>
            </a:r>
            <a:endParaRPr sz="1600">
              <a:highlight>
                <a:srgbClr val="FFFFFF"/>
              </a:highlight>
              <a:latin typeface="Encode Sans Semi Condensed"/>
              <a:ea typeface="Encode Sans Semi Condensed"/>
              <a:cs typeface="Encode Sans Semi Condensed"/>
              <a:sym typeface="Encode Sans Semi Condensed"/>
            </a:endParaRPr>
          </a:p>
          <a:p>
            <a:pPr indent="0" lvl="0" marL="0" rtl="0" algn="l">
              <a:spcBef>
                <a:spcPts val="0"/>
              </a:spcBef>
              <a:spcAft>
                <a:spcPts val="0"/>
              </a:spcAft>
              <a:buNone/>
            </a:pPr>
            <a:r>
              <a:t/>
            </a:r>
            <a:endParaRPr sz="1600">
              <a:latin typeface="Encode Sans Semi Condensed"/>
              <a:ea typeface="Encode Sans Semi Condensed"/>
              <a:cs typeface="Encode Sans Semi Condensed"/>
              <a:sym typeface="Encode Sans Semi Condense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3"/>
          <p:cNvSpPr txBox="1"/>
          <p:nvPr/>
        </p:nvSpPr>
        <p:spPr>
          <a:xfrm>
            <a:off x="2949775" y="185900"/>
            <a:ext cx="6194100" cy="4957500"/>
          </a:xfrm>
          <a:prstGeom prst="rect">
            <a:avLst/>
          </a:prstGeom>
          <a:noFill/>
          <a:ln>
            <a:noFill/>
          </a:ln>
        </p:spPr>
        <p:txBody>
          <a:bodyPr anchorCtr="0" anchor="t" bIns="91425" lIns="91425" spcFirstLastPara="1" rIns="91425" wrap="square" tIns="91425">
            <a:noAutofit/>
          </a:bodyPr>
          <a:lstStyle/>
          <a:p>
            <a:pPr indent="0" lvl="0" marL="540000" rtl="0" algn="l">
              <a:lnSpc>
                <a:spcPct val="150000"/>
              </a:lnSpc>
              <a:spcBef>
                <a:spcPts val="0"/>
              </a:spcBef>
              <a:spcAft>
                <a:spcPts val="0"/>
              </a:spcAft>
              <a:buNone/>
            </a:pPr>
            <a:r>
              <a:rPr lang="en" sz="1600">
                <a:latin typeface="Roboto Condensed"/>
                <a:ea typeface="Roboto Condensed"/>
                <a:cs typeface="Roboto Condensed"/>
                <a:sym typeface="Roboto Condensed"/>
              </a:rPr>
              <a:t>B3 : 	Tách từ tiếng việt</a:t>
            </a:r>
            <a:endParaRPr sz="1600">
              <a:latin typeface="Roboto Condensed"/>
              <a:ea typeface="Roboto Condensed"/>
              <a:cs typeface="Roboto Condensed"/>
              <a:sym typeface="Roboto Condensed"/>
            </a:endParaRPr>
          </a:p>
          <a:p>
            <a:pPr indent="0" lvl="0" marL="540000" rtl="0" algn="l">
              <a:lnSpc>
                <a:spcPct val="150000"/>
              </a:lnSpc>
              <a:spcBef>
                <a:spcPts val="0"/>
              </a:spcBef>
              <a:spcAft>
                <a:spcPts val="0"/>
              </a:spcAft>
              <a:buNone/>
            </a:pPr>
            <a:r>
              <a:rPr lang="en" sz="1600">
                <a:latin typeface="Roboto Condensed"/>
                <a:ea typeface="Roboto Condensed"/>
                <a:cs typeface="Roboto Condensed"/>
                <a:sym typeface="Roboto Condensed"/>
              </a:rPr>
              <a:t>         - </a:t>
            </a:r>
            <a:r>
              <a:rPr lang="en" sz="1600">
                <a:latin typeface="Roboto Condensed"/>
                <a:ea typeface="Roboto Condensed"/>
                <a:cs typeface="Roboto Condensed"/>
                <a:sym typeface="Roboto Condensed"/>
              </a:rPr>
              <a:t> Để cho máy tính hiểu được từ nào là từ đơn hay từ ghép.Từ </a:t>
            </a:r>
            <a:endParaRPr sz="1600">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rPr lang="en" sz="1600">
                <a:latin typeface="Roboto Condensed"/>
                <a:ea typeface="Roboto Condensed"/>
                <a:cs typeface="Roboto Condensed"/>
                <a:sym typeface="Roboto Condensed"/>
              </a:rPr>
              <a:t>                        đó để việc học dữ liệu trở nên dễ dàng hơn và chính xác hơn.      </a:t>
            </a:r>
            <a:endParaRPr sz="1600">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rPr lang="en" sz="1600">
                <a:latin typeface="Roboto Condensed"/>
                <a:ea typeface="Roboto Condensed"/>
                <a:cs typeface="Roboto Condensed"/>
                <a:sym typeface="Roboto Condensed"/>
              </a:rPr>
              <a:t>                        Ở đây chúng em dùng thư viện mã nguồn mở  underthesea.</a:t>
            </a:r>
            <a:endParaRPr sz="1600">
              <a:latin typeface="Roboto Condensed"/>
              <a:ea typeface="Roboto Condensed"/>
              <a:cs typeface="Roboto Condensed"/>
              <a:sym typeface="Roboto Condensed"/>
            </a:endParaRPr>
          </a:p>
          <a:p>
            <a:pPr indent="0" lvl="0" marL="540000" rtl="0" algn="l">
              <a:lnSpc>
                <a:spcPct val="150000"/>
              </a:lnSpc>
              <a:spcBef>
                <a:spcPts val="0"/>
              </a:spcBef>
              <a:spcAft>
                <a:spcPts val="0"/>
              </a:spcAft>
              <a:buNone/>
            </a:pPr>
            <a:r>
              <a:rPr lang="en" sz="1600">
                <a:latin typeface="Roboto Condensed"/>
                <a:ea typeface="Roboto Condensed"/>
                <a:cs typeface="Roboto Condensed"/>
                <a:sym typeface="Roboto Condensed"/>
              </a:rPr>
              <a:t>B4 : 	Đưa về chữ viết thường </a:t>
            </a:r>
            <a:endParaRPr sz="1600">
              <a:latin typeface="Roboto Condensed"/>
              <a:ea typeface="Roboto Condensed"/>
              <a:cs typeface="Roboto Condensed"/>
              <a:sym typeface="Roboto Condensed"/>
            </a:endParaRPr>
          </a:p>
          <a:p>
            <a:pPr indent="0" lvl="0" marL="540000" rtl="0" algn="l">
              <a:lnSpc>
                <a:spcPct val="150000"/>
              </a:lnSpc>
              <a:spcBef>
                <a:spcPts val="0"/>
              </a:spcBef>
              <a:spcAft>
                <a:spcPts val="0"/>
              </a:spcAft>
              <a:buNone/>
            </a:pPr>
            <a:r>
              <a:rPr lang="en" sz="1600">
                <a:latin typeface="Roboto Condensed"/>
                <a:ea typeface="Roboto Condensed"/>
                <a:cs typeface="Roboto Condensed"/>
                <a:sym typeface="Roboto Condensed"/>
              </a:rPr>
              <a:t>          -  </a:t>
            </a:r>
            <a:r>
              <a:rPr lang="en" sz="1600">
                <a:latin typeface="Roboto Condensed"/>
                <a:ea typeface="Roboto Condensed"/>
                <a:cs typeface="Roboto Condensed"/>
                <a:sym typeface="Roboto Condensed"/>
              </a:rPr>
              <a:t>Vì máy tính coi chữ thường và chữ hoa là khác nhau nên để </a:t>
            </a:r>
            <a:endParaRPr sz="1600">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rPr lang="en" sz="1600">
                <a:latin typeface="Roboto Condensed"/>
                <a:ea typeface="Roboto Condensed"/>
                <a:cs typeface="Roboto Condensed"/>
                <a:sym typeface="Roboto Condensed"/>
              </a:rPr>
              <a:t>                         tránh trường hợp này thì chúng em đưa về chữ thường để </a:t>
            </a:r>
            <a:endParaRPr sz="1600">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rPr lang="en" sz="1600">
                <a:latin typeface="Roboto Condensed"/>
                <a:ea typeface="Roboto Condensed"/>
                <a:cs typeface="Roboto Condensed"/>
                <a:sym typeface="Roboto Condensed"/>
              </a:rPr>
              <a:t>                         máy tính học dễ hơn và chính xác hơn)</a:t>
            </a:r>
            <a:endParaRPr sz="1600">
              <a:latin typeface="Roboto Condensed"/>
              <a:ea typeface="Roboto Condensed"/>
              <a:cs typeface="Roboto Condensed"/>
              <a:sym typeface="Roboto Condensed"/>
            </a:endParaRPr>
          </a:p>
          <a:p>
            <a:pPr indent="0" lvl="0" marL="540000" rtl="0" algn="l">
              <a:lnSpc>
                <a:spcPct val="150000"/>
              </a:lnSpc>
              <a:spcBef>
                <a:spcPts val="0"/>
              </a:spcBef>
              <a:spcAft>
                <a:spcPts val="0"/>
              </a:spcAft>
              <a:buNone/>
            </a:pPr>
            <a:r>
              <a:rPr lang="en" sz="1600">
                <a:latin typeface="Roboto Condensed"/>
                <a:ea typeface="Roboto Condensed"/>
                <a:cs typeface="Roboto Condensed"/>
                <a:sym typeface="Roboto Condensed"/>
              </a:rPr>
              <a:t>B5 : 	Xóa các ký tự không cần thiết</a:t>
            </a:r>
            <a:endParaRPr sz="1600">
              <a:latin typeface="Roboto Condensed"/>
              <a:ea typeface="Roboto Condensed"/>
              <a:cs typeface="Roboto Condensed"/>
              <a:sym typeface="Roboto Condensed"/>
            </a:endParaRPr>
          </a:p>
          <a:p>
            <a:pPr indent="0" lvl="0" marL="540000" rtl="0" algn="l">
              <a:lnSpc>
                <a:spcPct val="150000"/>
              </a:lnSpc>
              <a:spcBef>
                <a:spcPts val="0"/>
              </a:spcBef>
              <a:spcAft>
                <a:spcPts val="0"/>
              </a:spcAft>
              <a:buNone/>
            </a:pPr>
            <a:r>
              <a:rPr lang="en" sz="1600">
                <a:latin typeface="Roboto Condensed"/>
                <a:ea typeface="Roboto Condensed"/>
                <a:cs typeface="Roboto Condensed"/>
                <a:sym typeface="Roboto Condensed"/>
              </a:rPr>
              <a:t>           - </a:t>
            </a:r>
            <a:r>
              <a:rPr lang="en" sz="1600">
                <a:latin typeface="Roboto Condensed"/>
                <a:ea typeface="Roboto Condensed"/>
                <a:cs typeface="Roboto Condensed"/>
                <a:sym typeface="Roboto Condensed"/>
              </a:rPr>
              <a:t>Ví dụ như các khoảng trắng thừa.Việc này giúp giảm số  </a:t>
            </a:r>
            <a:endParaRPr sz="1600">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rPr lang="en" sz="1600">
                <a:latin typeface="Roboto Condensed"/>
                <a:ea typeface="Roboto Condensed"/>
                <a:cs typeface="Roboto Condensed"/>
                <a:sym typeface="Roboto Condensed"/>
              </a:rPr>
              <a:t>                         chiều đặc trưng, tăng tốc độ học và xử lý. Và tránh làm ảnh  </a:t>
            </a:r>
            <a:endParaRPr sz="1600">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rPr lang="en" sz="1600">
                <a:latin typeface="Roboto Condensed"/>
                <a:ea typeface="Roboto Condensed"/>
                <a:cs typeface="Roboto Condensed"/>
                <a:sym typeface="Roboto Condensed"/>
              </a:rPr>
              <a:t>                         hưởng xấu đến kết quả mô hình.</a:t>
            </a:r>
            <a:endParaRPr sz="1600">
              <a:latin typeface="Roboto Condensed"/>
              <a:ea typeface="Roboto Condensed"/>
              <a:cs typeface="Roboto Condensed"/>
              <a:sym typeface="Roboto Condensed"/>
            </a:endParaRPr>
          </a:p>
          <a:p>
            <a:pPr indent="0" lvl="0" marL="540000" rtl="0" algn="l">
              <a:lnSpc>
                <a:spcPct val="150000"/>
              </a:lnSpc>
              <a:spcBef>
                <a:spcPts val="0"/>
              </a:spcBef>
              <a:spcAft>
                <a:spcPts val="0"/>
              </a:spcAft>
              <a:buNone/>
            </a:pPr>
            <a:r>
              <a:t/>
            </a:r>
            <a:endParaRPr sz="1600">
              <a:latin typeface="Roboto Condensed"/>
              <a:ea typeface="Roboto Condensed"/>
              <a:cs typeface="Roboto Condensed"/>
              <a:sym typeface="Roboto Condensed"/>
            </a:endParaRPr>
          </a:p>
        </p:txBody>
      </p:sp>
      <p:sp>
        <p:nvSpPr>
          <p:cNvPr id="276" name="Google Shape;276;p43"/>
          <p:cNvSpPr txBox="1"/>
          <p:nvPr>
            <p:ph type="title"/>
          </p:nvPr>
        </p:nvSpPr>
        <p:spPr>
          <a:xfrm>
            <a:off x="-136325" y="1602600"/>
            <a:ext cx="3036600" cy="1719000"/>
          </a:xfrm>
          <a:prstGeom prst="rect">
            <a:avLst/>
          </a:prstGeom>
        </p:spPr>
        <p:txBody>
          <a:bodyPr anchorCtr="0" anchor="ctr" bIns="91425" lIns="91425" spcFirstLastPara="1" rIns="91425" wrap="square" tIns="91425">
            <a:noAutofit/>
          </a:bodyPr>
          <a:lstStyle/>
          <a:p>
            <a:pPr indent="0" lvl="0" marL="457200" rtl="0" algn="l">
              <a:lnSpc>
                <a:spcPct val="150000"/>
              </a:lnSpc>
              <a:spcBef>
                <a:spcPts val="1800"/>
              </a:spcBef>
              <a:spcAft>
                <a:spcPts val="600"/>
              </a:spcAft>
              <a:buNone/>
            </a:pPr>
            <a:r>
              <a:rPr b="0" lang="en" sz="1800">
                <a:solidFill>
                  <a:srgbClr val="FFFFFF"/>
                </a:solidFill>
              </a:rPr>
              <a:t>Chuẩn hóa dữ liệu</a:t>
            </a:r>
            <a:endParaRPr sz="18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4"/>
          <p:cNvSpPr txBox="1"/>
          <p:nvPr>
            <p:ph type="title"/>
          </p:nvPr>
        </p:nvSpPr>
        <p:spPr>
          <a:xfrm>
            <a:off x="-99150" y="1712250"/>
            <a:ext cx="2914500" cy="1719000"/>
          </a:xfrm>
          <a:prstGeom prst="rect">
            <a:avLst/>
          </a:prstGeom>
        </p:spPr>
        <p:txBody>
          <a:bodyPr anchorCtr="0" anchor="ctr" bIns="91425" lIns="91425" spcFirstLastPara="1" rIns="91425" wrap="square" tIns="91425">
            <a:noAutofit/>
          </a:bodyPr>
          <a:lstStyle/>
          <a:p>
            <a:pPr indent="0" lvl="0" marL="0" rtl="0" algn="ctr">
              <a:lnSpc>
                <a:spcPct val="150000"/>
              </a:lnSpc>
              <a:spcBef>
                <a:spcPts val="1800"/>
              </a:spcBef>
              <a:spcAft>
                <a:spcPts val="0"/>
              </a:spcAft>
              <a:buNone/>
            </a:pPr>
            <a:r>
              <a:rPr b="0" lang="en" sz="1800">
                <a:solidFill>
                  <a:srgbClr val="FFFFFF"/>
                </a:solidFill>
                <a:latin typeface="Roboto Condensed"/>
                <a:ea typeface="Roboto Condensed"/>
                <a:cs typeface="Roboto Condensed"/>
                <a:sym typeface="Roboto Condensed"/>
              </a:rPr>
              <a:t>Xây dựng dữ liệu train/test</a:t>
            </a:r>
            <a:endParaRPr b="0" sz="1800">
              <a:solidFill>
                <a:srgbClr val="FFFFFF"/>
              </a:solidFill>
              <a:latin typeface="Roboto Condensed"/>
              <a:ea typeface="Roboto Condensed"/>
              <a:cs typeface="Roboto Condensed"/>
              <a:sym typeface="Roboto Condensed"/>
            </a:endParaRPr>
          </a:p>
          <a:p>
            <a:pPr indent="0" lvl="0" marL="0" rtl="0" algn="l">
              <a:spcBef>
                <a:spcPts val="600"/>
              </a:spcBef>
              <a:spcAft>
                <a:spcPts val="0"/>
              </a:spcAft>
              <a:buNone/>
            </a:pPr>
            <a:r>
              <a:t/>
            </a:r>
            <a:endParaRPr/>
          </a:p>
        </p:txBody>
      </p:sp>
      <p:sp>
        <p:nvSpPr>
          <p:cNvPr id="282" name="Google Shape;282;p44"/>
          <p:cNvSpPr txBox="1"/>
          <p:nvPr/>
        </p:nvSpPr>
        <p:spPr>
          <a:xfrm>
            <a:off x="2912575" y="198300"/>
            <a:ext cx="6231600" cy="49452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Roboto Condensed"/>
              <a:buChar char="-"/>
            </a:pPr>
            <a:r>
              <a:rPr lang="en" sz="1600">
                <a:latin typeface="Roboto Condensed"/>
                <a:ea typeface="Roboto Condensed"/>
                <a:cs typeface="Roboto Condensed"/>
                <a:sym typeface="Roboto Condensed"/>
              </a:rPr>
              <a:t> Để việc đánh giá mô hình một cách khách quan chúng em đưa ra hai </a:t>
            </a:r>
            <a:endParaRPr sz="1600">
              <a:latin typeface="Roboto Condensed"/>
              <a:ea typeface="Roboto Condensed"/>
              <a:cs typeface="Roboto Condensed"/>
              <a:sym typeface="Roboto Condensed"/>
            </a:endParaRPr>
          </a:p>
          <a:p>
            <a:pPr indent="0" lvl="0" marL="457200" rtl="0" algn="l">
              <a:lnSpc>
                <a:spcPct val="150000"/>
              </a:lnSpc>
              <a:spcBef>
                <a:spcPts val="0"/>
              </a:spcBef>
              <a:spcAft>
                <a:spcPts val="0"/>
              </a:spcAft>
              <a:buNone/>
            </a:pPr>
            <a:r>
              <a:rPr lang="en" sz="1600">
                <a:latin typeface="Roboto Condensed"/>
                <a:ea typeface="Roboto Condensed"/>
                <a:cs typeface="Roboto Condensed"/>
                <a:sym typeface="Roboto Condensed"/>
              </a:rPr>
              <a:t> trường hợp :           </a:t>
            </a:r>
            <a:endParaRPr sz="1600">
              <a:latin typeface="Roboto Condensed"/>
              <a:ea typeface="Roboto Condensed"/>
              <a:cs typeface="Roboto Condensed"/>
              <a:sym typeface="Roboto Condensed"/>
            </a:endParaRPr>
          </a:p>
          <a:p>
            <a:pPr indent="0" lvl="0" marL="540000" rtl="0" algn="l">
              <a:lnSpc>
                <a:spcPct val="150000"/>
              </a:lnSpc>
              <a:spcBef>
                <a:spcPts val="0"/>
              </a:spcBef>
              <a:spcAft>
                <a:spcPts val="0"/>
              </a:spcAft>
              <a:buNone/>
            </a:pPr>
            <a:r>
              <a:rPr lang="en" sz="1600">
                <a:latin typeface="Roboto Condensed"/>
                <a:ea typeface="Roboto Condensed"/>
                <a:cs typeface="Roboto Condensed"/>
                <a:sym typeface="Roboto Condensed"/>
              </a:rPr>
              <a:t>  TH1 : File train/test = 1/1. Cách tạo , từ file train ban đầu chúng em   </a:t>
            </a:r>
            <a:endParaRPr sz="1600">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rPr lang="en" sz="1600">
                <a:latin typeface="Roboto Condensed"/>
                <a:ea typeface="Roboto Condensed"/>
                <a:cs typeface="Roboto Condensed"/>
                <a:sym typeface="Roboto Condensed"/>
              </a:rPr>
              <a:t>                        chia đôi theo cách lấy phần dư khi chia cho 2 để đảm đảm tỷ  </a:t>
            </a:r>
            <a:endParaRPr sz="1600">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rPr lang="en" sz="1600">
                <a:latin typeface="Roboto Condensed"/>
                <a:ea typeface="Roboto Condensed"/>
                <a:cs typeface="Roboto Condensed"/>
                <a:sym typeface="Roboto Condensed"/>
              </a:rPr>
              <a:t>                        lệ các label.Then chúng em loại bỏ label 1 file để làm file test. </a:t>
            </a:r>
            <a:endParaRPr sz="1600">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rPr lang="en" sz="1600">
                <a:latin typeface="Roboto Condensed"/>
                <a:ea typeface="Roboto Condensed"/>
                <a:cs typeface="Roboto Condensed"/>
                <a:sym typeface="Roboto Condensed"/>
              </a:rPr>
              <a:t>                        File còn lại làm file train.</a:t>
            </a:r>
            <a:endParaRPr sz="1600">
              <a:latin typeface="Roboto Condensed"/>
              <a:ea typeface="Roboto Condensed"/>
              <a:cs typeface="Roboto Condensed"/>
              <a:sym typeface="Roboto Condensed"/>
            </a:endParaRPr>
          </a:p>
          <a:p>
            <a:pPr indent="0" lvl="0" marL="540000" rtl="0" algn="l">
              <a:lnSpc>
                <a:spcPct val="150000"/>
              </a:lnSpc>
              <a:spcBef>
                <a:spcPts val="0"/>
              </a:spcBef>
              <a:spcAft>
                <a:spcPts val="0"/>
              </a:spcAft>
              <a:buNone/>
            </a:pPr>
            <a:r>
              <a:rPr lang="en" sz="1600">
                <a:latin typeface="Roboto Condensed"/>
                <a:ea typeface="Roboto Condensed"/>
                <a:cs typeface="Roboto Condensed"/>
                <a:sym typeface="Roboto Condensed"/>
              </a:rPr>
              <a:t>   TH2 : File train/test = 2/1. Cách tạo , từ file train ban đầu chúng em </a:t>
            </a:r>
            <a:endParaRPr sz="1600">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rPr lang="en" sz="1600">
                <a:latin typeface="Roboto Condensed"/>
                <a:ea typeface="Roboto Condensed"/>
                <a:cs typeface="Roboto Condensed"/>
                <a:sym typeface="Roboto Condensed"/>
              </a:rPr>
              <a:t>                       </a:t>
            </a:r>
            <a:r>
              <a:rPr lang="en" sz="1600">
                <a:latin typeface="Roboto Condensed"/>
                <a:ea typeface="Roboto Condensed"/>
                <a:cs typeface="Roboto Condensed"/>
                <a:sym typeface="Roboto Condensed"/>
              </a:rPr>
              <a:t>  chia </a:t>
            </a:r>
            <a:r>
              <a:rPr lang="en" sz="1600">
                <a:latin typeface="Roboto Condensed"/>
                <a:ea typeface="Roboto Condensed"/>
                <a:cs typeface="Roboto Condensed"/>
                <a:sym typeface="Roboto Condensed"/>
              </a:rPr>
              <a:t>theo cách lấy phần dư khi chia cho 3 để đảm đảm tỷ lệ </a:t>
            </a:r>
            <a:endParaRPr sz="1600">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rPr lang="en" sz="1600">
                <a:latin typeface="Roboto Condensed"/>
                <a:ea typeface="Roboto Condensed"/>
                <a:cs typeface="Roboto Condensed"/>
                <a:sym typeface="Roboto Condensed"/>
              </a:rPr>
              <a:t>                         các label. Sau đó, chúng em loại bỏ label 1 file để làm file </a:t>
            </a:r>
            <a:endParaRPr sz="1600">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rPr lang="en" sz="1600">
                <a:latin typeface="Roboto Condensed"/>
                <a:ea typeface="Roboto Condensed"/>
                <a:cs typeface="Roboto Condensed"/>
                <a:sym typeface="Roboto Condensed"/>
              </a:rPr>
              <a:t>                        test. File còn lại làm file train.</a:t>
            </a:r>
            <a:endParaRPr sz="1600">
              <a:latin typeface="Roboto Condensed"/>
              <a:ea typeface="Roboto Condensed"/>
              <a:cs typeface="Roboto Condensed"/>
              <a:sym typeface="Roboto Condensed"/>
            </a:endParaRPr>
          </a:p>
          <a:p>
            <a:pPr indent="-330200" lvl="0" marL="457200" rtl="0" algn="l">
              <a:lnSpc>
                <a:spcPct val="150000"/>
              </a:lnSpc>
              <a:spcBef>
                <a:spcPts val="0"/>
              </a:spcBef>
              <a:spcAft>
                <a:spcPts val="0"/>
              </a:spcAft>
              <a:buSzPts val="1600"/>
              <a:buFont typeface="Roboto Condensed"/>
              <a:buChar char="-"/>
            </a:pPr>
            <a:r>
              <a:rPr lang="en" sz="1600">
                <a:latin typeface="Roboto Condensed"/>
                <a:ea typeface="Roboto Condensed"/>
                <a:cs typeface="Roboto Condensed"/>
                <a:sym typeface="Roboto Condensed"/>
              </a:rPr>
              <a:t>Cách khác, sử dụng hàm kfold  của Python :</a:t>
            </a:r>
            <a:endParaRPr sz="1600">
              <a:latin typeface="Roboto Condensed"/>
              <a:ea typeface="Roboto Condensed"/>
              <a:cs typeface="Roboto Condensed"/>
              <a:sym typeface="Roboto Condensed"/>
            </a:endParaRPr>
          </a:p>
          <a:p>
            <a:pPr indent="0" lvl="0" marL="0" rtl="0" algn="l">
              <a:lnSpc>
                <a:spcPct val="150000"/>
              </a:lnSpc>
              <a:spcBef>
                <a:spcPts val="0"/>
              </a:spcBef>
              <a:spcAft>
                <a:spcPts val="0"/>
              </a:spcAft>
              <a:buNone/>
            </a:pPr>
            <a:r>
              <a:rPr lang="en" sz="1600">
                <a:latin typeface="Roboto Condensed"/>
                <a:ea typeface="Roboto Condensed"/>
                <a:cs typeface="Roboto Condensed"/>
                <a:sym typeface="Roboto Condensed"/>
              </a:rPr>
              <a:t>            + V</a:t>
            </a:r>
            <a:r>
              <a:rPr lang="en" sz="1600">
                <a:latin typeface="Roboto Condensed"/>
                <a:ea typeface="Roboto Condensed"/>
                <a:cs typeface="Roboto Condensed"/>
                <a:sym typeface="Roboto Condensed"/>
              </a:rPr>
              <a:t>ới tỷ lệ tập train/test = 4/1</a:t>
            </a:r>
            <a:endParaRPr sz="1600">
              <a:latin typeface="Roboto Condensed"/>
              <a:ea typeface="Roboto Condensed"/>
              <a:cs typeface="Roboto Condensed"/>
              <a:sym typeface="Roboto Condense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5"/>
          <p:cNvSpPr txBox="1"/>
          <p:nvPr>
            <p:ph type="title"/>
          </p:nvPr>
        </p:nvSpPr>
        <p:spPr>
          <a:xfrm>
            <a:off x="-111550" y="1562725"/>
            <a:ext cx="3011700" cy="1719000"/>
          </a:xfrm>
          <a:prstGeom prst="rect">
            <a:avLst/>
          </a:prstGeom>
        </p:spPr>
        <p:txBody>
          <a:bodyPr anchorCtr="0" anchor="ctr" bIns="91425" lIns="91425" spcFirstLastPara="1" rIns="91425" wrap="square" tIns="91425">
            <a:noAutofit/>
          </a:bodyPr>
          <a:lstStyle/>
          <a:p>
            <a:pPr indent="-355600" lvl="0" marL="457200" rtl="0" algn="ctr">
              <a:lnSpc>
                <a:spcPct val="150000"/>
              </a:lnSpc>
              <a:spcBef>
                <a:spcPts val="1800"/>
              </a:spcBef>
              <a:spcAft>
                <a:spcPts val="0"/>
              </a:spcAft>
              <a:buClr>
                <a:srgbClr val="FFFFFF"/>
              </a:buClr>
              <a:buSzPts val="2000"/>
              <a:buFont typeface="Roboto Condensed"/>
              <a:buAutoNum type="arabicPeriod"/>
            </a:pPr>
            <a:r>
              <a:rPr b="0" lang="en" sz="2000">
                <a:solidFill>
                  <a:srgbClr val="FFFFFF"/>
                </a:solidFill>
                <a:latin typeface="Roboto Condensed"/>
                <a:ea typeface="Roboto Condensed"/>
                <a:cs typeface="Roboto Condensed"/>
                <a:sym typeface="Roboto Condensed"/>
              </a:rPr>
              <a:t>Solution fastText </a:t>
            </a:r>
            <a:endParaRPr b="0" sz="2000">
              <a:solidFill>
                <a:srgbClr val="FFFFFF"/>
              </a:solidFill>
              <a:latin typeface="Roboto Condensed"/>
              <a:ea typeface="Roboto Condensed"/>
              <a:cs typeface="Roboto Condensed"/>
              <a:sym typeface="Roboto Condensed"/>
            </a:endParaRPr>
          </a:p>
          <a:p>
            <a:pPr indent="0" lvl="0" marL="0" rtl="0" algn="ctr">
              <a:spcBef>
                <a:spcPts val="600"/>
              </a:spcBef>
              <a:spcAft>
                <a:spcPts val="0"/>
              </a:spcAft>
              <a:buNone/>
            </a:pPr>
            <a:r>
              <a:t/>
            </a:r>
            <a:endParaRPr sz="1800">
              <a:solidFill>
                <a:srgbClr val="FFFFFF"/>
              </a:solidFill>
            </a:endParaRPr>
          </a:p>
        </p:txBody>
      </p:sp>
      <p:sp>
        <p:nvSpPr>
          <p:cNvPr id="288" name="Google Shape;288;p45"/>
          <p:cNvSpPr txBox="1"/>
          <p:nvPr/>
        </p:nvSpPr>
        <p:spPr>
          <a:xfrm>
            <a:off x="2900150" y="0"/>
            <a:ext cx="6243900" cy="51435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Roboto Condensed"/>
              <a:buChar char="-"/>
            </a:pPr>
            <a:r>
              <a:rPr lang="en" sz="1600">
                <a:latin typeface="Roboto Condensed"/>
                <a:ea typeface="Roboto Condensed"/>
                <a:cs typeface="Roboto Condensed"/>
                <a:sym typeface="Roboto Condensed"/>
              </a:rPr>
              <a:t>Tổng quát về mô hình</a:t>
            </a:r>
            <a:endParaRPr sz="1600">
              <a:latin typeface="Roboto Condensed"/>
              <a:ea typeface="Roboto Condensed"/>
              <a:cs typeface="Roboto Condensed"/>
              <a:sym typeface="Roboto Condensed"/>
            </a:endParaRPr>
          </a:p>
          <a:p>
            <a:pPr indent="0" lvl="0" marL="457200" rtl="0" algn="l">
              <a:lnSpc>
                <a:spcPct val="150000"/>
              </a:lnSpc>
              <a:spcBef>
                <a:spcPts val="0"/>
              </a:spcBef>
              <a:spcAft>
                <a:spcPts val="0"/>
              </a:spcAft>
              <a:buNone/>
            </a:pPr>
            <a:r>
              <a:rPr lang="en" sz="1600">
                <a:latin typeface="Roboto Condensed"/>
                <a:ea typeface="Roboto Condensed"/>
                <a:cs typeface="Roboto Condensed"/>
                <a:sym typeface="Roboto Condensed"/>
              </a:rPr>
              <a:t>      Trong word2vec, ta không trực tiếp sử dụng thông tin hình thái học. Trong cả mô hình skip-gram và túi từ (</a:t>
            </a:r>
            <a:r>
              <a:rPr i="1" lang="en" sz="1600">
                <a:latin typeface="Roboto Condensed"/>
                <a:ea typeface="Roboto Condensed"/>
                <a:cs typeface="Roboto Condensed"/>
                <a:sym typeface="Roboto Condensed"/>
              </a:rPr>
              <a:t>bag-of-word</a:t>
            </a:r>
            <a:r>
              <a:rPr lang="en" sz="1600">
                <a:latin typeface="Roboto Condensed"/>
                <a:ea typeface="Roboto Condensed"/>
                <a:cs typeface="Roboto Condensed"/>
                <a:sym typeface="Roboto Condensed"/>
              </a:rPr>
              <a:t>) liên tục, ta sử dụng các vector khác nhau để biểu diễn các từ ở các dạng khác nhau. Chẳng hạn, “dog” và “dogs” được biểu diễn bởi hai vectơ khác nhau, trong khi mối quan hệ giữa hai vector đó không biểu thị trực tiếp trong mô hình. Từ quan điểm này, fastText </a:t>
            </a:r>
            <a:r>
              <a:rPr lang="en" sz="1600" u="sng">
                <a:solidFill>
                  <a:srgbClr val="FF6E40"/>
                </a:solidFill>
                <a:latin typeface="Roboto Condensed"/>
                <a:ea typeface="Roboto Condensed"/>
                <a:cs typeface="Roboto Condensed"/>
                <a:sym typeface="Roboto Condensed"/>
                <a:hlinkClick r:id="rId3">
                  <a:extLst>
                    <a:ext uri="{A12FA001-AC4F-418D-AE19-62706E023703}">
                      <ahyp:hlinkClr val="tx"/>
                    </a:ext>
                  </a:extLst>
                </a:hlinkClick>
              </a:rPr>
              <a:t>[Bojanowski et al., 2017]</a:t>
            </a:r>
            <a:r>
              <a:rPr lang="en" sz="1600">
                <a:latin typeface="Roboto Condensed"/>
                <a:ea typeface="Roboto Condensed"/>
                <a:cs typeface="Roboto Condensed"/>
                <a:sym typeface="Roboto Condensed"/>
              </a:rPr>
              <a:t> đề xuất phương thức embedding từ con (</a:t>
            </a:r>
            <a:r>
              <a:rPr i="1" lang="en" sz="1600">
                <a:latin typeface="Roboto Condensed"/>
                <a:ea typeface="Roboto Condensed"/>
                <a:cs typeface="Roboto Condensed"/>
                <a:sym typeface="Roboto Condensed"/>
              </a:rPr>
              <a:t>subword embedding</a:t>
            </a:r>
            <a:r>
              <a:rPr lang="en" sz="1600">
                <a:latin typeface="Roboto Condensed"/>
                <a:ea typeface="Roboto Condensed"/>
                <a:cs typeface="Roboto Condensed"/>
                <a:sym typeface="Roboto Condensed"/>
              </a:rPr>
              <a:t>), thông qua việc thực hiện đưa thông tin hình thái học vào trong mô hình skip-gram trong word2vec.</a:t>
            </a:r>
            <a:endParaRPr sz="1600">
              <a:latin typeface="Roboto Condensed"/>
              <a:ea typeface="Roboto Condensed"/>
              <a:cs typeface="Roboto Condensed"/>
              <a:sym typeface="Roboto Condense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6"/>
          <p:cNvSpPr txBox="1"/>
          <p:nvPr/>
        </p:nvSpPr>
        <p:spPr>
          <a:xfrm>
            <a:off x="2924975" y="694075"/>
            <a:ext cx="6219000" cy="44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Encode Sans Semi Condensed"/>
              <a:ea typeface="Encode Sans Semi Condensed"/>
              <a:cs typeface="Encode Sans Semi Condensed"/>
              <a:sym typeface="Encode Sans Semi Condensed"/>
            </a:endParaRPr>
          </a:p>
        </p:txBody>
      </p:sp>
      <p:sp>
        <p:nvSpPr>
          <p:cNvPr id="294" name="Google Shape;294;p46"/>
          <p:cNvSpPr txBox="1"/>
          <p:nvPr/>
        </p:nvSpPr>
        <p:spPr>
          <a:xfrm>
            <a:off x="2924950" y="24800"/>
            <a:ext cx="6219000" cy="9420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600">
                <a:latin typeface="Roboto Condensed"/>
                <a:ea typeface="Roboto Condensed"/>
                <a:cs typeface="Roboto Condensed"/>
                <a:sym typeface="Roboto Condensed"/>
              </a:rPr>
              <a:t> </a:t>
            </a:r>
            <a:r>
              <a:rPr lang="en" sz="1800">
                <a:latin typeface="Roboto Condensed"/>
                <a:ea typeface="Roboto Condensed"/>
                <a:cs typeface="Roboto Condensed"/>
                <a:sym typeface="Roboto Condensed"/>
              </a:rPr>
              <a:t>Kết quả  đánh giá</a:t>
            </a:r>
            <a:endParaRPr sz="1800">
              <a:latin typeface="Encode Sans Semi Condensed"/>
              <a:ea typeface="Encode Sans Semi Condensed"/>
              <a:cs typeface="Encode Sans Semi Condensed"/>
              <a:sym typeface="Encode Sans Semi Condensed"/>
            </a:endParaRPr>
          </a:p>
        </p:txBody>
      </p:sp>
      <p:pic>
        <p:nvPicPr>
          <p:cNvPr id="295" name="Google Shape;295;p46"/>
          <p:cNvPicPr preferRelativeResize="0"/>
          <p:nvPr/>
        </p:nvPicPr>
        <p:blipFill>
          <a:blip r:embed="rId3">
            <a:alphaModFix/>
          </a:blip>
          <a:stretch>
            <a:fillRect/>
          </a:stretch>
        </p:blipFill>
        <p:spPr>
          <a:xfrm>
            <a:off x="3544675" y="1425300"/>
            <a:ext cx="5152175" cy="2788650"/>
          </a:xfrm>
          <a:prstGeom prst="rect">
            <a:avLst/>
          </a:prstGeom>
          <a:noFill/>
          <a:ln>
            <a:noFill/>
          </a:ln>
        </p:spPr>
      </p:pic>
      <p:sp>
        <p:nvSpPr>
          <p:cNvPr id="296" name="Google Shape;296;p46"/>
          <p:cNvSpPr txBox="1"/>
          <p:nvPr>
            <p:ph type="title"/>
          </p:nvPr>
        </p:nvSpPr>
        <p:spPr>
          <a:xfrm>
            <a:off x="-111550" y="1562725"/>
            <a:ext cx="3011700" cy="1719000"/>
          </a:xfrm>
          <a:prstGeom prst="rect">
            <a:avLst/>
          </a:prstGeom>
        </p:spPr>
        <p:txBody>
          <a:bodyPr anchorCtr="0" anchor="ctr" bIns="91425" lIns="91425" spcFirstLastPara="1" rIns="91425" wrap="square" tIns="91425">
            <a:noAutofit/>
          </a:bodyPr>
          <a:lstStyle/>
          <a:p>
            <a:pPr indent="-355600" lvl="0" marL="457200" rtl="0" algn="ctr">
              <a:lnSpc>
                <a:spcPct val="150000"/>
              </a:lnSpc>
              <a:spcBef>
                <a:spcPts val="1800"/>
              </a:spcBef>
              <a:spcAft>
                <a:spcPts val="0"/>
              </a:spcAft>
              <a:buClr>
                <a:srgbClr val="FFFFFF"/>
              </a:buClr>
              <a:buSzPts val="2000"/>
              <a:buFont typeface="Roboto Condensed"/>
              <a:buAutoNum type="arabicPeriod"/>
            </a:pPr>
            <a:r>
              <a:rPr b="0" lang="en" sz="2000">
                <a:solidFill>
                  <a:srgbClr val="FFFFFF"/>
                </a:solidFill>
                <a:latin typeface="Roboto Condensed"/>
                <a:ea typeface="Roboto Condensed"/>
                <a:cs typeface="Roboto Condensed"/>
                <a:sym typeface="Roboto Condensed"/>
              </a:rPr>
              <a:t>Solution fastText </a:t>
            </a:r>
            <a:endParaRPr b="0" sz="2000">
              <a:solidFill>
                <a:srgbClr val="FFFFFF"/>
              </a:solidFill>
              <a:latin typeface="Roboto Condensed"/>
              <a:ea typeface="Roboto Condensed"/>
              <a:cs typeface="Roboto Condensed"/>
              <a:sym typeface="Roboto Condensed"/>
            </a:endParaRPr>
          </a:p>
          <a:p>
            <a:pPr indent="0" lvl="0" marL="0" rtl="0" algn="ctr">
              <a:spcBef>
                <a:spcPts val="600"/>
              </a:spcBef>
              <a:spcAft>
                <a:spcPts val="0"/>
              </a:spcAft>
              <a:buNone/>
            </a:pPr>
            <a:r>
              <a:t/>
            </a:r>
            <a:endParaRPr sz="18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75" name="Shape 175"/>
        <p:cNvGrpSpPr/>
        <p:nvPr/>
      </p:nvGrpSpPr>
      <p:grpSpPr>
        <a:xfrm>
          <a:off x="0" y="0"/>
          <a:ext cx="0" cy="0"/>
          <a:chOff x="0" y="0"/>
          <a:chExt cx="0" cy="0"/>
        </a:xfrm>
      </p:grpSpPr>
      <p:sp>
        <p:nvSpPr>
          <p:cNvPr id="176" name="Google Shape;176;p29"/>
          <p:cNvSpPr txBox="1"/>
          <p:nvPr>
            <p:ph idx="4294967295" type="title"/>
          </p:nvPr>
        </p:nvSpPr>
        <p:spPr>
          <a:xfrm>
            <a:off x="1048350" y="1095027"/>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a:latin typeface="Encode Sans Semi Condensed"/>
                <a:ea typeface="Encode Sans Semi Condensed"/>
                <a:cs typeface="Encode Sans Semi Condensed"/>
                <a:sym typeface="Encode Sans Semi Condensed"/>
              </a:rPr>
              <a:t>Các thành viên trong nhóm</a:t>
            </a:r>
            <a:endParaRPr b="1">
              <a:solidFill>
                <a:srgbClr val="FFFFFF"/>
              </a:solidFill>
              <a:latin typeface="Encode Sans Semi Condensed"/>
              <a:ea typeface="Encode Sans Semi Condensed"/>
              <a:cs typeface="Encode Sans Semi Condensed"/>
              <a:sym typeface="Encode Sans Semi Condensed"/>
            </a:endParaRPr>
          </a:p>
        </p:txBody>
      </p:sp>
      <p:sp>
        <p:nvSpPr>
          <p:cNvPr id="177" name="Google Shape;177;p29"/>
          <p:cNvSpPr txBox="1"/>
          <p:nvPr/>
        </p:nvSpPr>
        <p:spPr>
          <a:xfrm>
            <a:off x="1616576" y="3986325"/>
            <a:ext cx="1345200" cy="318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869FB2"/>
                </a:solidFill>
              </a:rPr>
              <a:t>Lê Đức Thắng</a:t>
            </a:r>
            <a:endParaRPr>
              <a:solidFill>
                <a:srgbClr val="869FB2"/>
              </a:solidFill>
            </a:endParaRPr>
          </a:p>
        </p:txBody>
      </p:sp>
      <p:sp>
        <p:nvSpPr>
          <p:cNvPr id="178" name="Google Shape;178;p29"/>
          <p:cNvSpPr txBox="1"/>
          <p:nvPr/>
        </p:nvSpPr>
        <p:spPr>
          <a:xfrm>
            <a:off x="3018500" y="3986325"/>
            <a:ext cx="1763700" cy="318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869FB2"/>
                </a:solidFill>
              </a:rPr>
              <a:t>Nguyễn Đức Thắng</a:t>
            </a:r>
            <a:endParaRPr>
              <a:solidFill>
                <a:srgbClr val="869FB2"/>
              </a:solidFill>
            </a:endParaRPr>
          </a:p>
        </p:txBody>
      </p:sp>
      <p:sp>
        <p:nvSpPr>
          <p:cNvPr id="179" name="Google Shape;179;p29"/>
          <p:cNvSpPr txBox="1"/>
          <p:nvPr/>
        </p:nvSpPr>
        <p:spPr>
          <a:xfrm>
            <a:off x="4714312" y="3986325"/>
            <a:ext cx="1548600" cy="318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869FB2"/>
                </a:solidFill>
              </a:rPr>
              <a:t>Tạ Quang Ngọc</a:t>
            </a:r>
            <a:endParaRPr>
              <a:solidFill>
                <a:srgbClr val="869FB2"/>
              </a:solidFill>
            </a:endParaRPr>
          </a:p>
        </p:txBody>
      </p:sp>
      <p:sp>
        <p:nvSpPr>
          <p:cNvPr id="180" name="Google Shape;180;p29"/>
          <p:cNvSpPr txBox="1"/>
          <p:nvPr/>
        </p:nvSpPr>
        <p:spPr>
          <a:xfrm>
            <a:off x="6319690" y="3986325"/>
            <a:ext cx="1548600" cy="318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869FB2"/>
                </a:solidFill>
              </a:rPr>
              <a:t>Thái Phi Hoàng</a:t>
            </a:r>
            <a:endParaRPr>
              <a:solidFill>
                <a:srgbClr val="869FB2"/>
              </a:solidFill>
            </a:endParaRPr>
          </a:p>
        </p:txBody>
      </p:sp>
      <p:pic>
        <p:nvPicPr>
          <p:cNvPr id="181" name="Google Shape;181;p29"/>
          <p:cNvPicPr preferRelativeResize="0"/>
          <p:nvPr/>
        </p:nvPicPr>
        <p:blipFill>
          <a:blip r:embed="rId3">
            <a:alphaModFix/>
          </a:blip>
          <a:stretch>
            <a:fillRect/>
          </a:stretch>
        </p:blipFill>
        <p:spPr>
          <a:xfrm>
            <a:off x="6438500" y="2509000"/>
            <a:ext cx="1310975" cy="1317275"/>
          </a:xfrm>
          <a:prstGeom prst="rect">
            <a:avLst/>
          </a:prstGeom>
          <a:noFill/>
          <a:ln>
            <a:noFill/>
          </a:ln>
        </p:spPr>
      </p:pic>
      <p:pic>
        <p:nvPicPr>
          <p:cNvPr id="182" name="Google Shape;182;p29"/>
          <p:cNvPicPr preferRelativeResize="0"/>
          <p:nvPr/>
        </p:nvPicPr>
        <p:blipFill>
          <a:blip r:embed="rId4">
            <a:alphaModFix/>
          </a:blip>
          <a:stretch>
            <a:fillRect/>
          </a:stretch>
        </p:blipFill>
        <p:spPr>
          <a:xfrm>
            <a:off x="1721050" y="2509000"/>
            <a:ext cx="1167825" cy="1345125"/>
          </a:xfrm>
          <a:prstGeom prst="rect">
            <a:avLst/>
          </a:prstGeom>
          <a:noFill/>
          <a:ln>
            <a:noFill/>
          </a:ln>
        </p:spPr>
      </p:pic>
      <p:pic>
        <p:nvPicPr>
          <p:cNvPr id="183" name="Google Shape;183;p29"/>
          <p:cNvPicPr preferRelativeResize="0"/>
          <p:nvPr/>
        </p:nvPicPr>
        <p:blipFill rotWithShape="1">
          <a:blip r:embed="rId5">
            <a:alphaModFix/>
          </a:blip>
          <a:srcRect b="8423" l="9113" r="10091" t="8671"/>
          <a:stretch/>
        </p:blipFill>
        <p:spPr>
          <a:xfrm>
            <a:off x="3164263" y="2509000"/>
            <a:ext cx="1376391" cy="1345125"/>
          </a:xfrm>
          <a:prstGeom prst="rect">
            <a:avLst/>
          </a:prstGeom>
          <a:noFill/>
          <a:ln>
            <a:noFill/>
          </a:ln>
        </p:spPr>
      </p:pic>
      <p:pic>
        <p:nvPicPr>
          <p:cNvPr id="184" name="Google Shape;184;p29"/>
          <p:cNvPicPr preferRelativeResize="0"/>
          <p:nvPr/>
        </p:nvPicPr>
        <p:blipFill>
          <a:blip r:embed="rId6">
            <a:alphaModFix/>
          </a:blip>
          <a:stretch>
            <a:fillRect/>
          </a:stretch>
        </p:blipFill>
        <p:spPr>
          <a:xfrm>
            <a:off x="4816050" y="2509000"/>
            <a:ext cx="1345125" cy="1345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7"/>
          <p:cNvSpPr txBox="1"/>
          <p:nvPr>
            <p:ph type="title"/>
          </p:nvPr>
        </p:nvSpPr>
        <p:spPr>
          <a:xfrm>
            <a:off x="-111550" y="1712250"/>
            <a:ext cx="2954400" cy="1719000"/>
          </a:xfrm>
          <a:prstGeom prst="rect">
            <a:avLst/>
          </a:prstGeom>
        </p:spPr>
        <p:txBody>
          <a:bodyPr anchorCtr="0" anchor="ctr" bIns="91425" lIns="91425" spcFirstLastPara="1" rIns="91425" wrap="square" tIns="91425">
            <a:noAutofit/>
          </a:bodyPr>
          <a:lstStyle/>
          <a:p>
            <a:pPr indent="0" lvl="0" marL="0" rtl="0" algn="ctr">
              <a:lnSpc>
                <a:spcPct val="150000"/>
              </a:lnSpc>
              <a:spcBef>
                <a:spcPts val="1800"/>
              </a:spcBef>
              <a:spcAft>
                <a:spcPts val="0"/>
              </a:spcAft>
              <a:buNone/>
            </a:pPr>
            <a:r>
              <a:rPr b="0" lang="en" sz="2000">
                <a:solidFill>
                  <a:srgbClr val="FFFFFF"/>
                </a:solidFill>
                <a:latin typeface="Roboto Condensed"/>
                <a:ea typeface="Roboto Condensed"/>
                <a:cs typeface="Roboto Condensed"/>
                <a:sym typeface="Roboto Condensed"/>
              </a:rPr>
              <a:t>      2. Solution Logistic             Regression</a:t>
            </a:r>
            <a:endParaRPr b="0" sz="2000">
              <a:solidFill>
                <a:srgbClr val="FFFFFF"/>
              </a:solidFill>
              <a:latin typeface="Roboto Condensed"/>
              <a:ea typeface="Roboto Condensed"/>
              <a:cs typeface="Roboto Condensed"/>
              <a:sym typeface="Roboto Condensed"/>
            </a:endParaRPr>
          </a:p>
          <a:p>
            <a:pPr indent="0" lvl="0" marL="0" rtl="0" algn="ctr">
              <a:spcBef>
                <a:spcPts val="600"/>
              </a:spcBef>
              <a:spcAft>
                <a:spcPts val="0"/>
              </a:spcAft>
              <a:buNone/>
            </a:pPr>
            <a:r>
              <a:t/>
            </a:r>
            <a:endParaRPr>
              <a:solidFill>
                <a:srgbClr val="FFFFFF"/>
              </a:solidFill>
            </a:endParaRPr>
          </a:p>
        </p:txBody>
      </p:sp>
      <p:sp>
        <p:nvSpPr>
          <p:cNvPr id="302" name="Google Shape;302;p47"/>
          <p:cNvSpPr txBox="1"/>
          <p:nvPr/>
        </p:nvSpPr>
        <p:spPr>
          <a:xfrm>
            <a:off x="2924975" y="247875"/>
            <a:ext cx="6219000" cy="48957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700"/>
              </a:spcBef>
              <a:spcAft>
                <a:spcPts val="0"/>
              </a:spcAft>
              <a:buSzPts val="1600"/>
              <a:buFont typeface="Roboto Condensed"/>
              <a:buChar char="-"/>
            </a:pPr>
            <a:r>
              <a:rPr lang="en" sz="1600">
                <a:latin typeface="Roboto Condensed"/>
                <a:ea typeface="Roboto Condensed"/>
                <a:cs typeface="Roboto Condensed"/>
                <a:sym typeface="Roboto Condensed"/>
              </a:rPr>
              <a:t>Logistic Regression là 1 thuật toán phân loại được dùng để gán các đối tượng cho 1 tập hợp giá trị rời rạc (như 0, 1, 2, ...). Một ví dụ điển hình là phân loại Email, gồm có email công việc, email gia đình, email spam, ... Giao dịch trực tuyến có là an toàn hay không an toàn, khối u lành tính hay ác tình. Thuật toán trên dùng hàm sigmoid logistic để đưa ra đánh giá theo xác suất. Ví dụ: Khối u này 80% là lành tính, giao dịch này 90% là gian lận, ...</a:t>
            </a:r>
            <a:endParaRPr sz="1600">
              <a:latin typeface="Roboto Condensed"/>
              <a:ea typeface="Roboto Condensed"/>
              <a:cs typeface="Roboto Condensed"/>
              <a:sym typeface="Roboto Condensed"/>
            </a:endParaRPr>
          </a:p>
          <a:p>
            <a:pPr indent="0" lvl="0" marL="0" rtl="0" algn="l">
              <a:spcBef>
                <a:spcPts val="700"/>
              </a:spcBef>
              <a:spcAft>
                <a:spcPts val="0"/>
              </a:spcAft>
              <a:buNone/>
            </a:pPr>
            <a:r>
              <a:t/>
            </a:r>
            <a:endParaRPr sz="1600">
              <a:latin typeface="Encode Sans Semi Condensed"/>
              <a:ea typeface="Encode Sans Semi Condensed"/>
              <a:cs typeface="Encode Sans Semi Condensed"/>
              <a:sym typeface="Encode Sans Semi Condense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8"/>
          <p:cNvSpPr txBox="1"/>
          <p:nvPr/>
        </p:nvSpPr>
        <p:spPr>
          <a:xfrm>
            <a:off x="2900200" y="61975"/>
            <a:ext cx="6243900" cy="706500"/>
          </a:xfrm>
          <a:prstGeom prst="rect">
            <a:avLst/>
          </a:prstGeom>
          <a:noFill/>
          <a:ln>
            <a:noFill/>
          </a:ln>
        </p:spPr>
        <p:txBody>
          <a:bodyPr anchorCtr="0" anchor="t" bIns="91425" lIns="91425" spcFirstLastPara="1" rIns="91425" wrap="square" tIns="91425">
            <a:noAutofit/>
          </a:bodyPr>
          <a:lstStyle/>
          <a:p>
            <a:pPr indent="0" lvl="0" marL="914400" rtl="0" algn="l">
              <a:lnSpc>
                <a:spcPct val="150000"/>
              </a:lnSpc>
              <a:spcBef>
                <a:spcPts val="0"/>
              </a:spcBef>
              <a:spcAft>
                <a:spcPts val="0"/>
              </a:spcAft>
              <a:buNone/>
            </a:pPr>
            <a:r>
              <a:rPr lang="en" sz="1800">
                <a:latin typeface="Roboto Condensed"/>
                <a:ea typeface="Roboto Condensed"/>
                <a:cs typeface="Roboto Condensed"/>
                <a:sym typeface="Roboto Condensed"/>
              </a:rPr>
              <a:t>                        Kết quả đánh giá</a:t>
            </a:r>
            <a:endParaRPr sz="1800">
              <a:latin typeface="Encode Sans Semi Condensed"/>
              <a:ea typeface="Encode Sans Semi Condensed"/>
              <a:cs typeface="Encode Sans Semi Condensed"/>
              <a:sym typeface="Encode Sans Semi Condensed"/>
            </a:endParaRPr>
          </a:p>
        </p:txBody>
      </p:sp>
      <p:pic>
        <p:nvPicPr>
          <p:cNvPr id="308" name="Google Shape;308;p48"/>
          <p:cNvPicPr preferRelativeResize="0"/>
          <p:nvPr/>
        </p:nvPicPr>
        <p:blipFill>
          <a:blip r:embed="rId3">
            <a:alphaModFix/>
          </a:blip>
          <a:stretch>
            <a:fillRect/>
          </a:stretch>
        </p:blipFill>
        <p:spPr>
          <a:xfrm>
            <a:off x="2900200" y="1652100"/>
            <a:ext cx="6243900" cy="2289175"/>
          </a:xfrm>
          <a:prstGeom prst="rect">
            <a:avLst/>
          </a:prstGeom>
          <a:noFill/>
          <a:ln>
            <a:noFill/>
          </a:ln>
        </p:spPr>
      </p:pic>
      <p:sp>
        <p:nvSpPr>
          <p:cNvPr id="309" name="Google Shape;309;p48"/>
          <p:cNvSpPr txBox="1"/>
          <p:nvPr>
            <p:ph type="title"/>
          </p:nvPr>
        </p:nvSpPr>
        <p:spPr>
          <a:xfrm>
            <a:off x="-111550" y="1712250"/>
            <a:ext cx="2954400" cy="1719000"/>
          </a:xfrm>
          <a:prstGeom prst="rect">
            <a:avLst/>
          </a:prstGeom>
        </p:spPr>
        <p:txBody>
          <a:bodyPr anchorCtr="0" anchor="ctr" bIns="91425" lIns="91425" spcFirstLastPara="1" rIns="91425" wrap="square" tIns="91425">
            <a:noAutofit/>
          </a:bodyPr>
          <a:lstStyle/>
          <a:p>
            <a:pPr indent="0" lvl="0" marL="0" rtl="0" algn="ctr">
              <a:lnSpc>
                <a:spcPct val="150000"/>
              </a:lnSpc>
              <a:spcBef>
                <a:spcPts val="1800"/>
              </a:spcBef>
              <a:spcAft>
                <a:spcPts val="0"/>
              </a:spcAft>
              <a:buNone/>
            </a:pPr>
            <a:r>
              <a:rPr b="0" lang="en" sz="2000">
                <a:solidFill>
                  <a:srgbClr val="FFFFFF"/>
                </a:solidFill>
                <a:latin typeface="Roboto Condensed"/>
                <a:ea typeface="Roboto Condensed"/>
                <a:cs typeface="Roboto Condensed"/>
                <a:sym typeface="Roboto Condensed"/>
              </a:rPr>
              <a:t>      2. Solution Logistic             Regression</a:t>
            </a:r>
            <a:endParaRPr b="0" sz="2000">
              <a:solidFill>
                <a:srgbClr val="FFFFFF"/>
              </a:solidFill>
              <a:latin typeface="Roboto Condensed"/>
              <a:ea typeface="Roboto Condensed"/>
              <a:cs typeface="Roboto Condensed"/>
              <a:sym typeface="Roboto Condensed"/>
            </a:endParaRPr>
          </a:p>
          <a:p>
            <a:pPr indent="0" lvl="0" marL="0" rtl="0" algn="ctr">
              <a:spcBef>
                <a:spcPts val="600"/>
              </a:spcBef>
              <a:spcAft>
                <a:spcPts val="0"/>
              </a:spcAft>
              <a:buNone/>
            </a:pPr>
            <a:r>
              <a:t/>
            </a:r>
            <a:endParaRPr>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9"/>
          <p:cNvSpPr txBox="1"/>
          <p:nvPr>
            <p:ph type="title"/>
          </p:nvPr>
        </p:nvSpPr>
        <p:spPr>
          <a:xfrm>
            <a:off x="-99150" y="1712250"/>
            <a:ext cx="2914500" cy="171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000"/>
              <a:t>   3. SVM</a:t>
            </a:r>
            <a:endParaRPr b="0" sz="2000"/>
          </a:p>
        </p:txBody>
      </p:sp>
      <p:sp>
        <p:nvSpPr>
          <p:cNvPr id="315" name="Google Shape;315;p49"/>
          <p:cNvSpPr txBox="1"/>
          <p:nvPr/>
        </p:nvSpPr>
        <p:spPr>
          <a:xfrm>
            <a:off x="2924975" y="111550"/>
            <a:ext cx="6219000" cy="5031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700"/>
              </a:spcBef>
              <a:spcAft>
                <a:spcPts val="0"/>
              </a:spcAft>
              <a:buSzPts val="1600"/>
              <a:buFont typeface="Roboto Condensed"/>
              <a:buChar char="-"/>
            </a:pPr>
            <a:r>
              <a:rPr lang="en" sz="1600">
                <a:latin typeface="Roboto Condensed"/>
                <a:ea typeface="Roboto Condensed"/>
                <a:cs typeface="Roboto Condensed"/>
                <a:sym typeface="Roboto Condensed"/>
              </a:rPr>
              <a:t>SVM là một thuật toán giám sát, nó có thể sử dụng cho cả việc phân loại hoặc đệ quy. Tuy nhiên nó được sử dụng chủ yếu cho việc phân loại. Trong thuật toán này, chúng ta vẽ đồi thị dữ liệu là các điểm trong n chiều ( ở đây n là số lượng các tính năng bạn có) với giá trị của mỗi tính năng sẽ là một phần liên kết. Sau đó chúng ta thực hiện tìm "đường bay" (</a:t>
            </a:r>
            <a:r>
              <a:rPr i="1" lang="en" sz="1600">
                <a:latin typeface="Roboto Condensed"/>
                <a:ea typeface="Roboto Condensed"/>
                <a:cs typeface="Roboto Condensed"/>
                <a:sym typeface="Roboto Condensed"/>
              </a:rPr>
              <a:t>hyper-plane</a:t>
            </a:r>
            <a:r>
              <a:rPr lang="en" sz="1600">
                <a:latin typeface="Roboto Condensed"/>
                <a:ea typeface="Roboto Condensed"/>
                <a:cs typeface="Roboto Condensed"/>
                <a:sym typeface="Roboto Condensed"/>
              </a:rPr>
              <a:t>) phân chia các lớp. Hyper-plane nó chỉ hiểu đơn giản là 1 đường thẳng có thể phân chia các lớp ra thành hai phần riêng biệt.</a:t>
            </a:r>
            <a:endParaRPr sz="1600">
              <a:latin typeface="Roboto Condensed"/>
              <a:ea typeface="Roboto Condensed"/>
              <a:cs typeface="Roboto Condensed"/>
              <a:sym typeface="Roboto Condensed"/>
            </a:endParaRPr>
          </a:p>
          <a:p>
            <a:pPr indent="-330200" lvl="0" marL="457200" rtl="0" algn="l">
              <a:lnSpc>
                <a:spcPct val="150000"/>
              </a:lnSpc>
              <a:spcBef>
                <a:spcPts val="0"/>
              </a:spcBef>
              <a:spcAft>
                <a:spcPts val="0"/>
              </a:spcAft>
              <a:buSzPts val="1600"/>
              <a:buFont typeface="Roboto Condensed"/>
              <a:buChar char="-"/>
            </a:pPr>
            <a:r>
              <a:rPr i="1" lang="en" sz="1600">
                <a:highlight>
                  <a:srgbClr val="FFFFFF"/>
                </a:highlight>
                <a:latin typeface="Roboto Condensed"/>
                <a:ea typeface="Roboto Condensed"/>
                <a:cs typeface="Roboto Condensed"/>
                <a:sym typeface="Roboto Condensed"/>
              </a:rPr>
              <a:t>Support Vectors</a:t>
            </a:r>
            <a:r>
              <a:rPr lang="en" sz="1600">
                <a:highlight>
                  <a:srgbClr val="FFFFFF"/>
                </a:highlight>
                <a:latin typeface="Roboto Condensed"/>
                <a:ea typeface="Roboto Condensed"/>
                <a:cs typeface="Roboto Condensed"/>
                <a:sym typeface="Roboto Condensed"/>
              </a:rPr>
              <a:t> hiểu một cách đơn giản là các đối tượng trên đồ thị tọa độ quan sát, </a:t>
            </a:r>
            <a:r>
              <a:rPr i="1" lang="en" sz="1600">
                <a:highlight>
                  <a:srgbClr val="FFFFFF"/>
                </a:highlight>
                <a:latin typeface="Roboto Condensed"/>
                <a:ea typeface="Roboto Condensed"/>
                <a:cs typeface="Roboto Condensed"/>
                <a:sym typeface="Roboto Condensed"/>
              </a:rPr>
              <a:t>Support Vector Machine</a:t>
            </a:r>
            <a:r>
              <a:rPr lang="en" sz="1600">
                <a:highlight>
                  <a:srgbClr val="FFFFFF"/>
                </a:highlight>
                <a:latin typeface="Roboto Condensed"/>
                <a:ea typeface="Roboto Condensed"/>
                <a:cs typeface="Roboto Condensed"/>
                <a:sym typeface="Roboto Condensed"/>
              </a:rPr>
              <a:t> là một biên giới để chia hai lớp tốt nhất.</a:t>
            </a:r>
            <a:endParaRPr sz="1600">
              <a:latin typeface="Encode Sans Semi Condensed"/>
              <a:ea typeface="Encode Sans Semi Condensed"/>
              <a:cs typeface="Encode Sans Semi Condensed"/>
              <a:sym typeface="Encode Sans Semi Condense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50"/>
          <p:cNvPicPr preferRelativeResize="0"/>
          <p:nvPr/>
        </p:nvPicPr>
        <p:blipFill>
          <a:blip r:embed="rId3">
            <a:alphaModFix/>
          </a:blip>
          <a:stretch>
            <a:fillRect/>
          </a:stretch>
        </p:blipFill>
        <p:spPr>
          <a:xfrm>
            <a:off x="2900350" y="1636000"/>
            <a:ext cx="6243650" cy="2360925"/>
          </a:xfrm>
          <a:prstGeom prst="rect">
            <a:avLst/>
          </a:prstGeom>
          <a:noFill/>
          <a:ln>
            <a:noFill/>
          </a:ln>
        </p:spPr>
      </p:pic>
      <p:sp>
        <p:nvSpPr>
          <p:cNvPr id="321" name="Google Shape;321;p50"/>
          <p:cNvSpPr txBox="1"/>
          <p:nvPr/>
        </p:nvSpPr>
        <p:spPr>
          <a:xfrm>
            <a:off x="2924975" y="470975"/>
            <a:ext cx="6243600" cy="59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Encode Sans Semi Condensed"/>
                <a:ea typeface="Encode Sans Semi Condensed"/>
                <a:cs typeface="Encode Sans Semi Condensed"/>
                <a:sym typeface="Encode Sans Semi Condensed"/>
              </a:rPr>
              <a:t>Kết quả đánh giá</a:t>
            </a:r>
            <a:endParaRPr sz="1800">
              <a:latin typeface="Encode Sans Semi Condensed"/>
              <a:ea typeface="Encode Sans Semi Condensed"/>
              <a:cs typeface="Encode Sans Semi Condensed"/>
              <a:sym typeface="Encode Sans Semi Condensed"/>
            </a:endParaRPr>
          </a:p>
        </p:txBody>
      </p:sp>
      <p:sp>
        <p:nvSpPr>
          <p:cNvPr id="322" name="Google Shape;322;p50"/>
          <p:cNvSpPr txBox="1"/>
          <p:nvPr>
            <p:ph type="title"/>
          </p:nvPr>
        </p:nvSpPr>
        <p:spPr>
          <a:xfrm>
            <a:off x="-99150" y="1712250"/>
            <a:ext cx="2914500" cy="171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000"/>
              <a:t>   3. SVM</a:t>
            </a:r>
            <a:endParaRPr b="0" sz="2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1"/>
          <p:cNvSpPr txBox="1"/>
          <p:nvPr>
            <p:ph type="title"/>
          </p:nvPr>
        </p:nvSpPr>
        <p:spPr>
          <a:xfrm flipH="1">
            <a:off x="3796550" y="2150850"/>
            <a:ext cx="41400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Đánh giá các mô hình</a:t>
            </a:r>
            <a:endParaRPr/>
          </a:p>
        </p:txBody>
      </p:sp>
      <p:sp>
        <p:nvSpPr>
          <p:cNvPr id="328" name="Google Shape;328;p51"/>
          <p:cNvSpPr txBox="1"/>
          <p:nvPr>
            <p:ph idx="2" type="title"/>
          </p:nvPr>
        </p:nvSpPr>
        <p:spPr>
          <a:xfrm flipH="1">
            <a:off x="0" y="2012850"/>
            <a:ext cx="2893500" cy="111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2"/>
          <p:cNvSpPr txBox="1"/>
          <p:nvPr>
            <p:ph type="title"/>
          </p:nvPr>
        </p:nvSpPr>
        <p:spPr>
          <a:xfrm>
            <a:off x="-136325" y="821675"/>
            <a:ext cx="2987100" cy="3966000"/>
          </a:xfrm>
          <a:prstGeom prst="rect">
            <a:avLst/>
          </a:prstGeom>
        </p:spPr>
        <p:txBody>
          <a:bodyPr anchorCtr="0" anchor="ctr" bIns="91425" lIns="91425" spcFirstLastPara="1" rIns="91425" wrap="square" tIns="91425">
            <a:noAutofit/>
          </a:bodyPr>
          <a:lstStyle/>
          <a:p>
            <a:pPr indent="0" lvl="0" marL="0" rtl="0" algn="ctr">
              <a:lnSpc>
                <a:spcPct val="150000"/>
              </a:lnSpc>
              <a:spcBef>
                <a:spcPts val="1800"/>
              </a:spcBef>
              <a:spcAft>
                <a:spcPts val="0"/>
              </a:spcAft>
              <a:buNone/>
            </a:pPr>
            <a:r>
              <a:rPr b="0" lang="en" sz="2000">
                <a:solidFill>
                  <a:srgbClr val="FFFFFF"/>
                </a:solidFill>
              </a:rPr>
              <a:t>So sánh kết quả của các mô hình</a:t>
            </a:r>
            <a:endParaRPr b="0" sz="2000">
              <a:solidFill>
                <a:srgbClr val="FFFFFF"/>
              </a:solidFill>
            </a:endParaRPr>
          </a:p>
          <a:p>
            <a:pPr indent="0" lvl="0" marL="0" rtl="0" algn="l">
              <a:spcBef>
                <a:spcPts val="600"/>
              </a:spcBef>
              <a:spcAft>
                <a:spcPts val="0"/>
              </a:spcAft>
              <a:buNone/>
            </a:pPr>
            <a:r>
              <a:t/>
            </a:r>
            <a:endParaRPr/>
          </a:p>
        </p:txBody>
      </p:sp>
      <p:sp>
        <p:nvSpPr>
          <p:cNvPr id="334" name="Google Shape;334;p52"/>
          <p:cNvSpPr txBox="1"/>
          <p:nvPr/>
        </p:nvSpPr>
        <p:spPr>
          <a:xfrm>
            <a:off x="3259625" y="371825"/>
            <a:ext cx="5391300" cy="45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Encode Sans Semi Condensed"/>
              <a:ea typeface="Encode Sans Semi Condensed"/>
              <a:cs typeface="Encode Sans Semi Condensed"/>
              <a:sym typeface="Encode Sans Semi Condensed"/>
            </a:endParaRPr>
          </a:p>
        </p:txBody>
      </p:sp>
      <p:pic>
        <p:nvPicPr>
          <p:cNvPr id="335" name="Google Shape;335;p52"/>
          <p:cNvPicPr preferRelativeResize="0"/>
          <p:nvPr/>
        </p:nvPicPr>
        <p:blipFill>
          <a:blip r:embed="rId3">
            <a:alphaModFix/>
          </a:blip>
          <a:stretch>
            <a:fillRect/>
          </a:stretch>
        </p:blipFill>
        <p:spPr>
          <a:xfrm>
            <a:off x="3164450" y="387863"/>
            <a:ext cx="5734050" cy="4295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3"/>
          <p:cNvSpPr txBox="1"/>
          <p:nvPr>
            <p:ph type="title"/>
          </p:nvPr>
        </p:nvSpPr>
        <p:spPr>
          <a:xfrm>
            <a:off x="-111550" y="1712250"/>
            <a:ext cx="3024000" cy="1719000"/>
          </a:xfrm>
          <a:prstGeom prst="rect">
            <a:avLst/>
          </a:prstGeom>
        </p:spPr>
        <p:txBody>
          <a:bodyPr anchorCtr="0" anchor="ctr" bIns="91425" lIns="91425" spcFirstLastPara="1" rIns="91425" wrap="square" tIns="91425">
            <a:noAutofit/>
          </a:bodyPr>
          <a:lstStyle/>
          <a:p>
            <a:pPr indent="0" lvl="0" marL="0" rtl="0" algn="ctr">
              <a:lnSpc>
                <a:spcPct val="150000"/>
              </a:lnSpc>
              <a:spcBef>
                <a:spcPts val="1800"/>
              </a:spcBef>
              <a:spcAft>
                <a:spcPts val="0"/>
              </a:spcAft>
              <a:buNone/>
            </a:pPr>
            <a:r>
              <a:rPr b="0" lang="en" sz="2000">
                <a:solidFill>
                  <a:srgbClr val="FFFFFF"/>
                </a:solidFill>
              </a:rPr>
              <a:t>Nhận xét và đánh giá</a:t>
            </a:r>
            <a:endParaRPr b="0" sz="2000">
              <a:solidFill>
                <a:srgbClr val="FFFFFF"/>
              </a:solidFill>
            </a:endParaRPr>
          </a:p>
          <a:p>
            <a:pPr indent="0" lvl="0" marL="0" rtl="0" algn="ctr">
              <a:spcBef>
                <a:spcPts val="600"/>
              </a:spcBef>
              <a:spcAft>
                <a:spcPts val="0"/>
              </a:spcAft>
              <a:buNone/>
            </a:pPr>
            <a:r>
              <a:t/>
            </a:r>
            <a:endParaRPr sz="2000"/>
          </a:p>
        </p:txBody>
      </p:sp>
      <p:sp>
        <p:nvSpPr>
          <p:cNvPr id="341" name="Google Shape;341;p53"/>
          <p:cNvSpPr txBox="1"/>
          <p:nvPr/>
        </p:nvSpPr>
        <p:spPr>
          <a:xfrm>
            <a:off x="3098500" y="594925"/>
            <a:ext cx="5850000" cy="4089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Encode Sans Semi Condensed"/>
              <a:buChar char="-"/>
            </a:pPr>
            <a:r>
              <a:rPr lang="en" sz="1600">
                <a:latin typeface="Encode Sans Semi Condensed"/>
                <a:ea typeface="Encode Sans Semi Condensed"/>
                <a:cs typeface="Encode Sans Semi Condensed"/>
                <a:sym typeface="Encode Sans Semi Condensed"/>
              </a:rPr>
              <a:t>Mô hình fastText cho kết quả khá khả quan gần 80%(0.7912516425) </a:t>
            </a:r>
            <a:endParaRPr sz="1600">
              <a:latin typeface="Encode Sans Semi Condensed"/>
              <a:ea typeface="Encode Sans Semi Condensed"/>
              <a:cs typeface="Encode Sans Semi Condensed"/>
              <a:sym typeface="Encode Sans Semi Condensed"/>
            </a:endParaRPr>
          </a:p>
          <a:p>
            <a:pPr indent="-330200" lvl="0" marL="457200" rtl="0" algn="l">
              <a:lnSpc>
                <a:spcPct val="150000"/>
              </a:lnSpc>
              <a:spcBef>
                <a:spcPts val="0"/>
              </a:spcBef>
              <a:spcAft>
                <a:spcPts val="0"/>
              </a:spcAft>
              <a:buSzPts val="1600"/>
              <a:buFont typeface="Encode Sans Semi Condensed"/>
              <a:buChar char="-"/>
            </a:pPr>
            <a:r>
              <a:rPr lang="en" sz="1600">
                <a:latin typeface="Encode Sans Semi Condensed"/>
                <a:ea typeface="Encode Sans Semi Condensed"/>
                <a:cs typeface="Encode Sans Semi Condensed"/>
                <a:sym typeface="Encode Sans Semi Condensed"/>
              </a:rPr>
              <a:t>Còn hai mô hình Logistic Regression và SVM cho kết quả kém hơn và gần như tương đương nhau lần lượt 0.6597680774 và 0.6705965174.</a:t>
            </a:r>
            <a:endParaRPr sz="1600">
              <a:latin typeface="Encode Sans Semi Condensed"/>
              <a:ea typeface="Encode Sans Semi Condensed"/>
              <a:cs typeface="Encode Sans Semi Condensed"/>
              <a:sym typeface="Encode Sans Semi Condensed"/>
            </a:endParaRPr>
          </a:p>
          <a:p>
            <a:pPr indent="-330200" lvl="0" marL="457200" rtl="0" algn="l">
              <a:lnSpc>
                <a:spcPct val="150000"/>
              </a:lnSpc>
              <a:spcBef>
                <a:spcPts val="0"/>
              </a:spcBef>
              <a:spcAft>
                <a:spcPts val="0"/>
              </a:spcAft>
              <a:buSzPts val="1600"/>
              <a:buFont typeface="Encode Sans Semi Condensed"/>
              <a:buChar char="-"/>
            </a:pPr>
            <a:r>
              <a:rPr lang="en" sz="1600">
                <a:latin typeface="Encode Sans Semi Condensed"/>
                <a:ea typeface="Encode Sans Semi Condensed"/>
                <a:cs typeface="Encode Sans Semi Condensed"/>
                <a:sym typeface="Encode Sans Semi Condensed"/>
              </a:rPr>
              <a:t>Các kết quả này còn hơi thấp so với kỳ vọng do hai nguyên nhân sau:</a:t>
            </a:r>
            <a:endParaRPr sz="1600">
              <a:latin typeface="Encode Sans Semi Condensed"/>
              <a:ea typeface="Encode Sans Semi Condensed"/>
              <a:cs typeface="Encode Sans Semi Condensed"/>
              <a:sym typeface="Encode Sans Semi Condensed"/>
            </a:endParaRPr>
          </a:p>
          <a:p>
            <a:pPr indent="0" lvl="0" marL="457200" rtl="0" algn="l">
              <a:lnSpc>
                <a:spcPct val="150000"/>
              </a:lnSpc>
              <a:spcBef>
                <a:spcPts val="0"/>
              </a:spcBef>
              <a:spcAft>
                <a:spcPts val="0"/>
              </a:spcAft>
              <a:buNone/>
            </a:pPr>
            <a:r>
              <a:rPr lang="en" sz="1600">
                <a:latin typeface="Encode Sans Semi Condensed"/>
                <a:ea typeface="Encode Sans Semi Condensed"/>
                <a:cs typeface="Encode Sans Semi Condensed"/>
                <a:sym typeface="Encode Sans Semi Condensed"/>
              </a:rPr>
              <a:t>  + </a:t>
            </a:r>
            <a:r>
              <a:rPr lang="en" sz="1600">
                <a:latin typeface="Encode Sans Semi Condensed"/>
                <a:ea typeface="Encode Sans Semi Condensed"/>
                <a:cs typeface="Encode Sans Semi Condensed"/>
                <a:sym typeface="Encode Sans Semi Condensed"/>
              </a:rPr>
              <a:t> Dữ liệu đầu vào train không đủ nhiều nên việc học   </a:t>
            </a:r>
            <a:endParaRPr sz="1600">
              <a:latin typeface="Encode Sans Semi Condensed"/>
              <a:ea typeface="Encode Sans Semi Condensed"/>
              <a:cs typeface="Encode Sans Semi Condensed"/>
              <a:sym typeface="Encode Sans Semi Condensed"/>
            </a:endParaRPr>
          </a:p>
          <a:p>
            <a:pPr indent="0" lvl="0" marL="0" rtl="0" algn="l">
              <a:lnSpc>
                <a:spcPct val="150000"/>
              </a:lnSpc>
              <a:spcBef>
                <a:spcPts val="0"/>
              </a:spcBef>
              <a:spcAft>
                <a:spcPts val="0"/>
              </a:spcAft>
              <a:buNone/>
            </a:pPr>
            <a:r>
              <a:rPr lang="en" sz="1600">
                <a:latin typeface="Encode Sans Semi Condensed"/>
                <a:ea typeface="Encode Sans Semi Condensed"/>
                <a:cs typeface="Encode Sans Semi Condensed"/>
                <a:sym typeface="Encode Sans Semi Condensed"/>
              </a:rPr>
              <a:t>              của các mô hình trên chưa đạt hiệu quả cao nhất.</a:t>
            </a:r>
            <a:endParaRPr sz="1600">
              <a:latin typeface="Encode Sans Semi Condensed"/>
              <a:ea typeface="Encode Sans Semi Condensed"/>
              <a:cs typeface="Encode Sans Semi Condensed"/>
              <a:sym typeface="Encode Sans Semi Condensed"/>
            </a:endParaRPr>
          </a:p>
          <a:p>
            <a:pPr indent="0" lvl="0" marL="0" rtl="0" algn="l">
              <a:lnSpc>
                <a:spcPct val="150000"/>
              </a:lnSpc>
              <a:spcBef>
                <a:spcPts val="0"/>
              </a:spcBef>
              <a:spcAft>
                <a:spcPts val="0"/>
              </a:spcAft>
              <a:buNone/>
            </a:pPr>
            <a:r>
              <a:rPr lang="en" sz="1600">
                <a:latin typeface="Encode Sans Semi Condensed"/>
                <a:ea typeface="Encode Sans Semi Condensed"/>
                <a:cs typeface="Encode Sans Semi Condensed"/>
                <a:sym typeface="Encode Sans Semi Condensed"/>
              </a:rPr>
              <a:t>          + Việc tiền xử lý dữ liệu chưa được tốt nhất có thể. Dẫn đến  </a:t>
            </a:r>
            <a:endParaRPr sz="1600">
              <a:latin typeface="Encode Sans Semi Condensed"/>
              <a:ea typeface="Encode Sans Semi Condensed"/>
              <a:cs typeface="Encode Sans Semi Condensed"/>
              <a:sym typeface="Encode Sans Semi Condensed"/>
            </a:endParaRPr>
          </a:p>
          <a:p>
            <a:pPr indent="0" lvl="0" marL="0" rtl="0" algn="l">
              <a:lnSpc>
                <a:spcPct val="150000"/>
              </a:lnSpc>
              <a:spcBef>
                <a:spcPts val="0"/>
              </a:spcBef>
              <a:spcAft>
                <a:spcPts val="0"/>
              </a:spcAft>
              <a:buNone/>
            </a:pPr>
            <a:r>
              <a:rPr lang="en" sz="1600">
                <a:latin typeface="Encode Sans Semi Condensed"/>
                <a:ea typeface="Encode Sans Semi Condensed"/>
                <a:cs typeface="Encode Sans Semi Condensed"/>
                <a:sym typeface="Encode Sans Semi Condensed"/>
              </a:rPr>
              <a:t>             Việc dự đoán đạt kết quả không cao như kỳ vọng.</a:t>
            </a:r>
            <a:endParaRPr sz="1600">
              <a:latin typeface="Encode Sans Semi Condensed"/>
              <a:ea typeface="Encode Sans Semi Condensed"/>
              <a:cs typeface="Encode Sans Semi Condensed"/>
              <a:sym typeface="Encode Sans Semi Condense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4"/>
          <p:cNvSpPr txBox="1"/>
          <p:nvPr>
            <p:ph type="title"/>
          </p:nvPr>
        </p:nvSpPr>
        <p:spPr>
          <a:xfrm>
            <a:off x="1096050" y="1264500"/>
            <a:ext cx="2624100" cy="81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Kết Luận</a:t>
            </a:r>
            <a:endParaRPr/>
          </a:p>
        </p:txBody>
      </p:sp>
      <p:sp>
        <p:nvSpPr>
          <p:cNvPr id="347" name="Google Shape;347;p54"/>
          <p:cNvSpPr txBox="1"/>
          <p:nvPr>
            <p:ph idx="1" type="subTitle"/>
          </p:nvPr>
        </p:nvSpPr>
        <p:spPr>
          <a:xfrm>
            <a:off x="2038950" y="2390450"/>
            <a:ext cx="5066100" cy="5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 môn học này nhóm đã được học thêm các kỹ năng về phân tích dữ liệu, sử dụng các mô hình để phân loại văn bản, làm việc nhóm, nhóm sẽ cố gắng tiếp tục hoàn thêm để cải thiện kết quả</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351" name="Shape 351"/>
        <p:cNvGrpSpPr/>
        <p:nvPr/>
      </p:nvGrpSpPr>
      <p:grpSpPr>
        <a:xfrm>
          <a:off x="0" y="0"/>
          <a:ext cx="0" cy="0"/>
          <a:chOff x="0" y="0"/>
          <a:chExt cx="0" cy="0"/>
        </a:xfrm>
      </p:grpSpPr>
      <p:sp>
        <p:nvSpPr>
          <p:cNvPr id="352" name="Google Shape;352;p55"/>
          <p:cNvSpPr txBox="1"/>
          <p:nvPr>
            <p:ph idx="4294967295" type="title"/>
          </p:nvPr>
        </p:nvSpPr>
        <p:spPr>
          <a:xfrm>
            <a:off x="1098200" y="1981677"/>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4800">
                <a:latin typeface="Encode Sans Semi Condensed"/>
                <a:ea typeface="Encode Sans Semi Condensed"/>
                <a:cs typeface="Encode Sans Semi Condensed"/>
                <a:sym typeface="Encode Sans Semi Condensed"/>
              </a:rPr>
              <a:t>Cảm ơn đã lắng nghe</a:t>
            </a:r>
            <a:endParaRPr b="1" sz="4800">
              <a:solidFill>
                <a:srgbClr val="FFFFFF"/>
              </a:solidFill>
              <a:latin typeface="Encode Sans Semi Condensed"/>
              <a:ea typeface="Encode Sans Semi Condensed"/>
              <a:cs typeface="Encode Sans Semi Condensed"/>
              <a:sym typeface="Encode Sans Semi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flipH="1">
            <a:off x="3796550" y="1786425"/>
            <a:ext cx="41400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Tổng quan về bài toán phân loại văn bản</a:t>
            </a:r>
            <a:endParaRPr/>
          </a:p>
        </p:txBody>
      </p:sp>
      <p:sp>
        <p:nvSpPr>
          <p:cNvPr id="190" name="Google Shape;190;p30"/>
          <p:cNvSpPr txBox="1"/>
          <p:nvPr>
            <p:ph idx="2" type="title"/>
          </p:nvPr>
        </p:nvSpPr>
        <p:spPr>
          <a:xfrm flipH="1">
            <a:off x="0" y="2012850"/>
            <a:ext cx="2893500" cy="111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idx="1" type="subTitle"/>
          </p:nvPr>
        </p:nvSpPr>
        <p:spPr>
          <a:xfrm flipH="1">
            <a:off x="1595075" y="50"/>
            <a:ext cx="3242100" cy="5143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“This is a quote, words full of wisdom that someone important said and can make the reader get inspired”</a:t>
            </a:r>
            <a:endParaRPr/>
          </a:p>
        </p:txBody>
      </p:sp>
      <p:pic>
        <p:nvPicPr>
          <p:cNvPr id="196" name="Google Shape;196;p31"/>
          <p:cNvPicPr preferRelativeResize="0"/>
          <p:nvPr/>
        </p:nvPicPr>
        <p:blipFill rotWithShape="1">
          <a:blip r:embed="rId3">
            <a:alphaModFix/>
          </a:blip>
          <a:srcRect b="0" l="0" r="0" t="8450"/>
          <a:stretch/>
        </p:blipFill>
        <p:spPr>
          <a:xfrm>
            <a:off x="0" y="217300"/>
            <a:ext cx="5879600" cy="4708899"/>
          </a:xfrm>
          <a:prstGeom prst="rect">
            <a:avLst/>
          </a:prstGeom>
          <a:noFill/>
          <a:ln>
            <a:noFill/>
          </a:ln>
        </p:spPr>
      </p:pic>
      <p:sp>
        <p:nvSpPr>
          <p:cNvPr id="197" name="Google Shape;197;p31"/>
          <p:cNvSpPr txBox="1"/>
          <p:nvPr>
            <p:ph type="title"/>
          </p:nvPr>
        </p:nvSpPr>
        <p:spPr>
          <a:xfrm flipH="1">
            <a:off x="6261900" y="763550"/>
            <a:ext cx="2882100" cy="1415400"/>
          </a:xfrm>
          <a:prstGeom prst="rect">
            <a:avLst/>
          </a:prstGeom>
        </p:spPr>
        <p:txBody>
          <a:bodyPr anchorCtr="0" anchor="ctr" bIns="91425" lIns="91425" spcFirstLastPara="1" rIns="91425" wrap="square" tIns="91425">
            <a:noAutofit/>
          </a:bodyPr>
          <a:lstStyle/>
          <a:p>
            <a:pPr indent="0" lvl="0" marL="0" rtl="0" algn="l">
              <a:spcBef>
                <a:spcPts val="1100"/>
              </a:spcBef>
              <a:spcAft>
                <a:spcPts val="2800"/>
              </a:spcAft>
              <a:buNone/>
            </a:pPr>
            <a:r>
              <a:rPr b="0" lang="en" sz="1100">
                <a:solidFill>
                  <a:srgbClr val="FFFFFF"/>
                </a:solidFill>
              </a:rPr>
              <a:t>Giai đoạn (a): Huấn luyện là giai đoạn học tập của mô hình phân loại văn bản. Ở bước này, mô hình sẽ học từ dữ liệu có nhãn. Dữ liệu văn bản sẽ được số hóa thông qua bộ trích xuất đặc trưng để mỗi mẫu dữ liệu trong tập huấn luyện trở thành 1 vector nhiều chiều (đặc trưng). Thuật toán học máy sẽ học và tối ưu các tham số để đạt được kết quả tốt trên tập dữ liệu này. Nhãn của dữ liệu được dùng để đánh giá việc mô hình học tốt không và dựa vào đó để tối ưu</a:t>
            </a:r>
            <a:endParaRPr sz="1100">
              <a:solidFill>
                <a:srgbClr val="FFFFFF"/>
              </a:solidFill>
            </a:endParaRPr>
          </a:p>
        </p:txBody>
      </p:sp>
      <p:sp>
        <p:nvSpPr>
          <p:cNvPr id="198" name="Google Shape;198;p31"/>
          <p:cNvSpPr txBox="1"/>
          <p:nvPr>
            <p:ph type="title"/>
          </p:nvPr>
        </p:nvSpPr>
        <p:spPr>
          <a:xfrm flipH="1">
            <a:off x="6261900" y="2996400"/>
            <a:ext cx="2882100" cy="1415400"/>
          </a:xfrm>
          <a:prstGeom prst="rect">
            <a:avLst/>
          </a:prstGeom>
        </p:spPr>
        <p:txBody>
          <a:bodyPr anchorCtr="0" anchor="ctr" bIns="91425" lIns="91425" spcFirstLastPara="1" rIns="91425" wrap="square" tIns="91425">
            <a:noAutofit/>
          </a:bodyPr>
          <a:lstStyle/>
          <a:p>
            <a:pPr indent="0" lvl="0" marL="0" rtl="0" algn="l">
              <a:spcBef>
                <a:spcPts val="1100"/>
              </a:spcBef>
              <a:spcAft>
                <a:spcPts val="2000"/>
              </a:spcAft>
              <a:buNone/>
            </a:pPr>
            <a:r>
              <a:rPr b="0" lang="en" sz="1100">
                <a:solidFill>
                  <a:srgbClr val="FFFFFF"/>
                </a:solidFill>
              </a:rPr>
              <a:t>Giai đoạn (b): Dự đoán (prediction), là giai đoạn sử dụng mô hình học máy sau khi nó đã học xong. Ở giai đoạn này, dữ liệu cần dự đoán cũng vẫn thực hiện các bước trích xuất đặc trưng. Mô hình đã học sau đó nhận đầu vào là đặc trưng đó và đưa ra kết quả dự đoán</a:t>
            </a:r>
            <a:endParaRPr sz="11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flipH="1">
            <a:off x="3796550" y="2150850"/>
            <a:ext cx="41400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Phân tích dữ liệu</a:t>
            </a:r>
            <a:endParaRPr/>
          </a:p>
        </p:txBody>
      </p:sp>
      <p:sp>
        <p:nvSpPr>
          <p:cNvPr id="204" name="Google Shape;204;p32"/>
          <p:cNvSpPr txBox="1"/>
          <p:nvPr>
            <p:ph idx="2" type="title"/>
          </p:nvPr>
        </p:nvSpPr>
        <p:spPr>
          <a:xfrm flipH="1">
            <a:off x="0" y="2012850"/>
            <a:ext cx="2893500" cy="111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633875" y="1712250"/>
            <a:ext cx="1998300" cy="171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Thống kê</a:t>
            </a:r>
            <a:endParaRPr/>
          </a:p>
        </p:txBody>
      </p:sp>
      <p:pic>
        <p:nvPicPr>
          <p:cNvPr id="210" name="Google Shape;210;p33"/>
          <p:cNvPicPr preferRelativeResize="0"/>
          <p:nvPr/>
        </p:nvPicPr>
        <p:blipFill>
          <a:blip r:embed="rId3">
            <a:alphaModFix/>
          </a:blip>
          <a:stretch>
            <a:fillRect/>
          </a:stretch>
        </p:blipFill>
        <p:spPr>
          <a:xfrm>
            <a:off x="4400225" y="952425"/>
            <a:ext cx="3324225" cy="2228850"/>
          </a:xfrm>
          <a:prstGeom prst="rect">
            <a:avLst/>
          </a:prstGeom>
          <a:noFill/>
          <a:ln>
            <a:noFill/>
          </a:ln>
        </p:spPr>
      </p:pic>
      <p:graphicFrame>
        <p:nvGraphicFramePr>
          <p:cNvPr id="211" name="Google Shape;211;p33"/>
          <p:cNvGraphicFramePr/>
          <p:nvPr/>
        </p:nvGraphicFramePr>
        <p:xfrm>
          <a:off x="5000063" y="3181275"/>
          <a:ext cx="3000000" cy="3000000"/>
        </p:xfrm>
        <a:graphic>
          <a:graphicData uri="http://schemas.openxmlformats.org/drawingml/2006/table">
            <a:tbl>
              <a:tblPr>
                <a:noFill/>
                <a:tableStyleId>{1E8740D7-2539-4795-ABF8-18DBD1615BF7}</a:tableStyleId>
              </a:tblPr>
              <a:tblGrid>
                <a:gridCol w="1435425"/>
                <a:gridCol w="689100"/>
              </a:tblGrid>
              <a:tr h="152475">
                <a:tc>
                  <a:txBody>
                    <a:bodyPr/>
                    <a:lstStyle/>
                    <a:p>
                      <a:pPr indent="0" lvl="0" marL="0" rtl="0" algn="l">
                        <a:spcBef>
                          <a:spcPts val="0"/>
                        </a:spcBef>
                        <a:spcAft>
                          <a:spcPts val="0"/>
                        </a:spcAft>
                        <a:buNone/>
                      </a:pPr>
                      <a:r>
                        <a:rPr lang="en" sz="1100">
                          <a:latin typeface="Roboto Condensed"/>
                          <a:ea typeface="Roboto Condensed"/>
                          <a:cs typeface="Roboto Condensed"/>
                          <a:sym typeface="Roboto Condensed"/>
                        </a:rPr>
                        <a:t>Xuất sắc</a:t>
                      </a:r>
                      <a:endParaRPr sz="1100">
                        <a:latin typeface="Roboto Condensed"/>
                        <a:ea typeface="Roboto Condensed"/>
                        <a:cs typeface="Roboto Condensed"/>
                        <a:sym typeface="Roboto Condense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oboto Condensed"/>
                          <a:ea typeface="Roboto Condensed"/>
                          <a:cs typeface="Roboto Condensed"/>
                          <a:sym typeface="Roboto Condensed"/>
                        </a:rPr>
                        <a:t>6396</a:t>
                      </a:r>
                      <a:endParaRPr sz="1100">
                        <a:latin typeface="Roboto Condensed"/>
                        <a:ea typeface="Roboto Condensed"/>
                        <a:cs typeface="Roboto Condensed"/>
                        <a:sym typeface="Roboto Condense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100">
                          <a:latin typeface="Roboto Condensed"/>
                          <a:ea typeface="Roboto Condensed"/>
                          <a:cs typeface="Roboto Condensed"/>
                          <a:sym typeface="Roboto Condensed"/>
                        </a:rPr>
                        <a:t>Tốt                  </a:t>
                      </a:r>
                      <a:endParaRPr sz="1100">
                        <a:latin typeface="Roboto Condensed"/>
                        <a:ea typeface="Roboto Condensed"/>
                        <a:cs typeface="Roboto Condensed"/>
                        <a:sym typeface="Roboto Condense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oboto Condensed"/>
                          <a:ea typeface="Roboto Condensed"/>
                          <a:cs typeface="Roboto Condensed"/>
                          <a:sym typeface="Roboto Condensed"/>
                        </a:rPr>
                        <a:t>10735</a:t>
                      </a:r>
                      <a:endParaRPr sz="1100">
                        <a:latin typeface="Roboto Condensed"/>
                        <a:ea typeface="Roboto Condensed"/>
                        <a:cs typeface="Roboto Condensed"/>
                        <a:sym typeface="Roboto Condense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100">
                          <a:latin typeface="Roboto Condensed"/>
                          <a:ea typeface="Roboto Condensed"/>
                          <a:cs typeface="Roboto Condensed"/>
                          <a:sym typeface="Roboto Condensed"/>
                        </a:rPr>
                        <a:t>Trung bình       </a:t>
                      </a:r>
                      <a:endParaRPr sz="1100">
                        <a:latin typeface="Roboto Condensed"/>
                        <a:ea typeface="Roboto Condensed"/>
                        <a:cs typeface="Roboto Condensed"/>
                        <a:sym typeface="Roboto Condense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oboto Condensed"/>
                          <a:ea typeface="Roboto Condensed"/>
                          <a:cs typeface="Roboto Condensed"/>
                          <a:sym typeface="Roboto Condensed"/>
                        </a:rPr>
                        <a:t>4569</a:t>
                      </a:r>
                      <a:endParaRPr sz="1100">
                        <a:latin typeface="Roboto Condensed"/>
                        <a:ea typeface="Roboto Condensed"/>
                        <a:cs typeface="Roboto Condensed"/>
                        <a:sym typeface="Roboto Condense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100">
                          <a:latin typeface="Roboto Condensed"/>
                          <a:ea typeface="Roboto Condensed"/>
                          <a:cs typeface="Roboto Condensed"/>
                          <a:sym typeface="Roboto Condensed"/>
                        </a:rPr>
                        <a:t>Kém               </a:t>
                      </a:r>
                      <a:endParaRPr sz="1100">
                        <a:latin typeface="Roboto Condensed"/>
                        <a:ea typeface="Roboto Condensed"/>
                        <a:cs typeface="Roboto Condensed"/>
                        <a:sym typeface="Roboto Condense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oboto Condensed"/>
                          <a:ea typeface="Roboto Condensed"/>
                          <a:cs typeface="Roboto Condensed"/>
                          <a:sym typeface="Roboto Condensed"/>
                        </a:rPr>
                        <a:t>1085</a:t>
                      </a:r>
                      <a:endParaRPr sz="1100">
                        <a:latin typeface="Roboto Condensed"/>
                        <a:ea typeface="Roboto Condensed"/>
                        <a:cs typeface="Roboto Condensed"/>
                        <a:sym typeface="Roboto Condense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100">
                          <a:latin typeface="Roboto Condensed"/>
                          <a:ea typeface="Roboto Condensed"/>
                          <a:cs typeface="Roboto Condensed"/>
                          <a:sym typeface="Roboto Condensed"/>
                        </a:rPr>
                        <a:t>Rất kém         </a:t>
                      </a:r>
                      <a:endParaRPr sz="1100">
                        <a:latin typeface="Roboto Condensed"/>
                        <a:ea typeface="Roboto Condensed"/>
                        <a:cs typeface="Roboto Condensed"/>
                        <a:sym typeface="Roboto Condense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Roboto Condensed"/>
                          <a:ea typeface="Roboto Condensed"/>
                          <a:cs typeface="Roboto Condensed"/>
                          <a:sym typeface="Roboto Condensed"/>
                        </a:rPr>
                        <a:t>214</a:t>
                      </a:r>
                      <a:endParaRPr sz="1100">
                        <a:latin typeface="Roboto Condensed"/>
                        <a:ea typeface="Roboto Condensed"/>
                        <a:cs typeface="Roboto Condensed"/>
                        <a:sym typeface="Roboto Condense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12" name="Google Shape;212;p33"/>
          <p:cNvSpPr txBox="1"/>
          <p:nvPr/>
        </p:nvSpPr>
        <p:spPr>
          <a:xfrm>
            <a:off x="3990850" y="148725"/>
            <a:ext cx="4176900" cy="44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Encode Sans Semi Condensed"/>
                <a:ea typeface="Encode Sans Semi Condensed"/>
                <a:cs typeface="Encode Sans Semi Condensed"/>
                <a:sym typeface="Encode Sans Semi Condensed"/>
              </a:rPr>
              <a:t>Biểu đồ tròn thể hiện sự phân bố của các label</a:t>
            </a:r>
            <a:endParaRPr sz="1600">
              <a:latin typeface="Encode Sans Semi Condensed"/>
              <a:ea typeface="Encode Sans Semi Condensed"/>
              <a:cs typeface="Encode Sans Semi Condensed"/>
              <a:sym typeface="Encode Sans Semi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633875" y="1712250"/>
            <a:ext cx="1998300" cy="171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Nhận xét</a:t>
            </a:r>
            <a:endParaRPr/>
          </a:p>
        </p:txBody>
      </p:sp>
      <p:sp>
        <p:nvSpPr>
          <p:cNvPr id="218" name="Google Shape;218;p34"/>
          <p:cNvSpPr txBox="1"/>
          <p:nvPr>
            <p:ph idx="1" type="body"/>
          </p:nvPr>
        </p:nvSpPr>
        <p:spPr>
          <a:xfrm>
            <a:off x="3520925" y="673800"/>
            <a:ext cx="219000" cy="446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t>●</a:t>
            </a:r>
            <a:endParaRPr sz="1300"/>
          </a:p>
          <a:p>
            <a:pPr indent="0" lvl="0" marL="0" rtl="0" algn="l">
              <a:spcBef>
                <a:spcPts val="1600"/>
              </a:spcBef>
              <a:spcAft>
                <a:spcPts val="0"/>
              </a:spcAft>
              <a:buNone/>
            </a:pPr>
            <a:r>
              <a:t/>
            </a:r>
            <a:endParaRPr sz="1300"/>
          </a:p>
          <a:p>
            <a:pPr indent="0" lvl="0" marL="0" rtl="0" algn="l">
              <a:spcBef>
                <a:spcPts val="1600"/>
              </a:spcBef>
              <a:spcAft>
                <a:spcPts val="0"/>
              </a:spcAft>
              <a:buNone/>
            </a:pPr>
            <a:r>
              <a:rPr lang="en" sz="1300"/>
              <a:t> </a:t>
            </a:r>
            <a:endParaRPr sz="1300"/>
          </a:p>
          <a:p>
            <a:pPr indent="0" lvl="0" marL="0" rtl="0" algn="l">
              <a:spcBef>
                <a:spcPts val="1600"/>
              </a:spcBef>
              <a:spcAft>
                <a:spcPts val="0"/>
              </a:spcAft>
              <a:buNone/>
            </a:pPr>
            <a:r>
              <a:rPr lang="en" sz="1300"/>
              <a:t>●</a:t>
            </a:r>
            <a:endParaRPr sz="1300"/>
          </a:p>
          <a:p>
            <a:pPr indent="0" lvl="0" marL="0" rtl="0" algn="l">
              <a:spcBef>
                <a:spcPts val="1600"/>
              </a:spcBef>
              <a:spcAft>
                <a:spcPts val="0"/>
              </a:spcAft>
              <a:buNone/>
            </a:pPr>
            <a:r>
              <a:t/>
            </a:r>
            <a:endParaRPr sz="1300"/>
          </a:p>
          <a:p>
            <a:pPr indent="0" lvl="0" marL="0" rtl="0" algn="l">
              <a:spcBef>
                <a:spcPts val="1600"/>
              </a:spcBef>
              <a:spcAft>
                <a:spcPts val="0"/>
              </a:spcAft>
              <a:buNone/>
            </a:pPr>
            <a:r>
              <a:rPr lang="en" sz="1300"/>
              <a:t> </a:t>
            </a:r>
            <a:endParaRPr sz="1300"/>
          </a:p>
          <a:p>
            <a:pPr indent="0" lvl="0" marL="0" rtl="0" algn="l">
              <a:spcBef>
                <a:spcPts val="1600"/>
              </a:spcBef>
              <a:spcAft>
                <a:spcPts val="0"/>
              </a:spcAft>
              <a:buNone/>
            </a:pPr>
            <a:r>
              <a:rPr lang="en" sz="1300"/>
              <a:t>● </a:t>
            </a:r>
            <a:endParaRPr sz="1300"/>
          </a:p>
          <a:p>
            <a:pPr indent="0" lvl="0" marL="0" rtl="0" algn="l">
              <a:spcBef>
                <a:spcPts val="1600"/>
              </a:spcBef>
              <a:spcAft>
                <a:spcPts val="1600"/>
              </a:spcAft>
              <a:buNone/>
            </a:pPr>
            <a:r>
              <a:t/>
            </a:r>
            <a:endParaRPr sz="1300"/>
          </a:p>
        </p:txBody>
      </p:sp>
      <p:sp>
        <p:nvSpPr>
          <p:cNvPr id="219" name="Google Shape;219;p34"/>
          <p:cNvSpPr txBox="1"/>
          <p:nvPr>
            <p:ph idx="4294967295" type="subTitle"/>
          </p:nvPr>
        </p:nvSpPr>
        <p:spPr>
          <a:xfrm>
            <a:off x="3739925" y="1038975"/>
            <a:ext cx="5404200" cy="79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00000"/>
                </a:solidFill>
              </a:rPr>
              <a:t>Mặc dù các dữ liệu đã được tiền xử lý nhưng vẫn chưa đồng nhất về định dạng cần phải xử lý tiếp mới đem lại được hiệu quả cao nhất. Ví dụ chưa đồng nhất về kiểu gõ dấu, chưa đồng nhất về dạng Unicode.</a:t>
            </a:r>
            <a:endParaRPr sz="1300">
              <a:solidFill>
                <a:schemeClr val="dk1"/>
              </a:solidFill>
            </a:endParaRPr>
          </a:p>
          <a:p>
            <a:pPr indent="0" lvl="0" marL="0" rtl="0" algn="l">
              <a:lnSpc>
                <a:spcPct val="115000"/>
              </a:lnSpc>
              <a:spcBef>
                <a:spcPts val="1600"/>
              </a:spcBef>
              <a:spcAft>
                <a:spcPts val="1600"/>
              </a:spcAft>
              <a:buNone/>
            </a:pPr>
            <a:r>
              <a:t/>
            </a:r>
            <a:endParaRPr/>
          </a:p>
        </p:txBody>
      </p:sp>
      <p:sp>
        <p:nvSpPr>
          <p:cNvPr id="220" name="Google Shape;220;p34"/>
          <p:cNvSpPr txBox="1"/>
          <p:nvPr>
            <p:ph idx="4294967295" type="subTitle"/>
          </p:nvPr>
        </p:nvSpPr>
        <p:spPr>
          <a:xfrm>
            <a:off x="3739925" y="2173050"/>
            <a:ext cx="5582100" cy="79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00000"/>
                </a:solidFill>
              </a:rPr>
              <a:t>Có khá nhiều dữ liệu khó xử lý . Tiêu biểu như tiếng nước ngoài gồm : Trung, Anh,...</a:t>
            </a:r>
            <a:br>
              <a:rPr lang="en" sz="1200">
                <a:solidFill>
                  <a:srgbClr val="000000"/>
                </a:solidFill>
              </a:rPr>
            </a:br>
            <a:r>
              <a:rPr lang="en" sz="1200">
                <a:solidFill>
                  <a:srgbClr val="000000"/>
                </a:solidFill>
              </a:rPr>
              <a:t>Còn một số từ viết tắt cũng làm cho việc phân tích và hiểu dữ liệu  trở  nên  khó khăn.Còn nhiều ký tự thừa không cần thiết gây nhiễu trong việc phân tích và hiểu dữ liệu.</a:t>
            </a:r>
            <a:endParaRPr sz="1200">
              <a:solidFill>
                <a:schemeClr val="dk1"/>
              </a:solidFill>
            </a:endParaRPr>
          </a:p>
          <a:p>
            <a:pPr indent="0" lvl="0" marL="0" rtl="0" algn="l">
              <a:lnSpc>
                <a:spcPct val="115000"/>
              </a:lnSpc>
              <a:spcBef>
                <a:spcPts val="0"/>
              </a:spcBef>
              <a:spcAft>
                <a:spcPts val="1600"/>
              </a:spcAft>
              <a:buNone/>
            </a:pPr>
            <a:r>
              <a:t/>
            </a:r>
            <a:endParaRPr sz="1200">
              <a:solidFill>
                <a:srgbClr val="000000"/>
              </a:solidFill>
            </a:endParaRPr>
          </a:p>
        </p:txBody>
      </p:sp>
      <p:sp>
        <p:nvSpPr>
          <p:cNvPr id="221" name="Google Shape;221;p34"/>
          <p:cNvSpPr txBox="1"/>
          <p:nvPr>
            <p:ph idx="4294967295" type="subTitle"/>
          </p:nvPr>
        </p:nvSpPr>
        <p:spPr>
          <a:xfrm>
            <a:off x="3739925" y="3431250"/>
            <a:ext cx="5404200" cy="79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00000"/>
                </a:solidFill>
              </a:rPr>
              <a:t>Có một số dữ liệu mặc dù nhận xét rất tốt nhưng vẫn gán nhãn trung bình, kém, rất kém và ngược lại. Điều này làm khó khăn cho việc hiểu dữ liệu. Dễ làm hiểu sai vấn đề. Dẫn đến việc kết quả dự đoán thấp hơn kỳ vọng.</a:t>
            </a:r>
            <a:endParaRPr sz="12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type="title"/>
          </p:nvPr>
        </p:nvSpPr>
        <p:spPr>
          <a:xfrm flipH="1">
            <a:off x="3796625" y="2150850"/>
            <a:ext cx="50769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Phương pháp giải quyết</a:t>
            </a:r>
            <a:endParaRPr/>
          </a:p>
        </p:txBody>
      </p:sp>
      <p:sp>
        <p:nvSpPr>
          <p:cNvPr id="227" name="Google Shape;227;p35"/>
          <p:cNvSpPr txBox="1"/>
          <p:nvPr>
            <p:ph idx="2" type="title"/>
          </p:nvPr>
        </p:nvSpPr>
        <p:spPr>
          <a:xfrm flipH="1">
            <a:off x="0" y="2012850"/>
            <a:ext cx="2893500" cy="111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idx="1" type="body"/>
          </p:nvPr>
        </p:nvSpPr>
        <p:spPr>
          <a:xfrm>
            <a:off x="3365500" y="557725"/>
            <a:ext cx="5298900" cy="42489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
        <p:nvSpPr>
          <p:cNvPr id="233" name="Google Shape;233;p36"/>
          <p:cNvSpPr txBox="1"/>
          <p:nvPr/>
        </p:nvSpPr>
        <p:spPr>
          <a:xfrm>
            <a:off x="3365450" y="99150"/>
            <a:ext cx="5298900" cy="533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Roboto Condensed"/>
                <a:ea typeface="Roboto Condensed"/>
                <a:cs typeface="Roboto Condensed"/>
                <a:sym typeface="Roboto Condensed"/>
              </a:rPr>
              <a:t> Ban đầu chúng em tìm những luật có độ chính xác trên 80%. Ví dụ như:</a:t>
            </a:r>
            <a:endParaRPr>
              <a:latin typeface="Roboto Condensed"/>
              <a:ea typeface="Roboto Condensed"/>
              <a:cs typeface="Roboto Condensed"/>
              <a:sym typeface="Roboto Condensed"/>
            </a:endParaRPr>
          </a:p>
        </p:txBody>
      </p:sp>
      <p:pic>
        <p:nvPicPr>
          <p:cNvPr id="234" name="Google Shape;234;p36"/>
          <p:cNvPicPr preferRelativeResize="0"/>
          <p:nvPr/>
        </p:nvPicPr>
        <p:blipFill>
          <a:blip r:embed="rId3">
            <a:alphaModFix/>
          </a:blip>
          <a:stretch>
            <a:fillRect/>
          </a:stretch>
        </p:blipFill>
        <p:spPr>
          <a:xfrm>
            <a:off x="3092775" y="534288"/>
            <a:ext cx="5705475" cy="4295775"/>
          </a:xfrm>
          <a:prstGeom prst="rect">
            <a:avLst/>
          </a:prstGeom>
          <a:noFill/>
          <a:ln>
            <a:noFill/>
          </a:ln>
        </p:spPr>
      </p:pic>
      <p:sp>
        <p:nvSpPr>
          <p:cNvPr id="235" name="Google Shape;235;p36"/>
          <p:cNvSpPr txBox="1"/>
          <p:nvPr>
            <p:ph type="title"/>
          </p:nvPr>
        </p:nvSpPr>
        <p:spPr>
          <a:xfrm>
            <a:off x="-99150" y="1712250"/>
            <a:ext cx="2974500" cy="1719000"/>
          </a:xfrm>
          <a:prstGeom prst="rect">
            <a:avLst/>
          </a:prstGeom>
        </p:spPr>
        <p:txBody>
          <a:bodyPr anchorCtr="0" anchor="ctr" bIns="91425" lIns="91425" spcFirstLastPara="1" rIns="91425" wrap="square" tIns="91425">
            <a:noAutofit/>
          </a:bodyPr>
          <a:lstStyle/>
          <a:p>
            <a:pPr indent="0" lvl="0" marL="0" rtl="0" algn="ctr">
              <a:lnSpc>
                <a:spcPct val="150000"/>
              </a:lnSpc>
              <a:spcBef>
                <a:spcPts val="1800"/>
              </a:spcBef>
              <a:spcAft>
                <a:spcPts val="0"/>
              </a:spcAft>
              <a:buNone/>
            </a:pPr>
            <a:r>
              <a:rPr b="0" lang="en" sz="2000">
                <a:solidFill>
                  <a:srgbClr val="FFFFFF"/>
                </a:solidFill>
              </a:rPr>
              <a:t>A. Dựa theo độ chính xác</a:t>
            </a:r>
            <a:endParaRPr b="0" sz="2000">
              <a:solidFill>
                <a:srgbClr val="FFFFFF"/>
              </a:solidFill>
            </a:endParaRPr>
          </a:p>
          <a:p>
            <a:pPr indent="0" lvl="0" marL="0" rtl="0" algn="l">
              <a:spcBef>
                <a:spcPts val="6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Annual Report by Slidesgo">
  <a:themeElements>
    <a:clrScheme name="Simple Light">
      <a:dk1>
        <a:srgbClr val="192E40"/>
      </a:dk1>
      <a:lt1>
        <a:srgbClr val="FCFCFC"/>
      </a:lt1>
      <a:dk2>
        <a:srgbClr val="192E40"/>
      </a:dk2>
      <a:lt2>
        <a:srgbClr val="EBF3F8"/>
      </a:lt2>
      <a:accent1>
        <a:srgbClr val="192E40"/>
      </a:accent1>
      <a:accent2>
        <a:srgbClr val="FFC479"/>
      </a:accent2>
      <a:accent3>
        <a:srgbClr val="FF9179"/>
      </a:accent3>
      <a:accent4>
        <a:srgbClr val="192E40"/>
      </a:accent4>
      <a:accent5>
        <a:srgbClr val="CBD9E2"/>
      </a:accent5>
      <a:accent6>
        <a:srgbClr val="FFC479"/>
      </a:accent6>
      <a:hlink>
        <a:srgbClr val="192E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