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7" r:id="rId13"/>
    <p:sldId id="269" r:id="rId14"/>
    <p:sldId id="270" r:id="rId15"/>
    <p:sldId id="271" r:id="rId16"/>
    <p:sldId id="266" r:id="rId17"/>
    <p:sldId id="272" r:id="rId18"/>
    <p:sldId id="268" r:id="rId19"/>
    <p:sldId id="274" r:id="rId20"/>
    <p:sldId id="276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9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1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73DEC-8F72-4B57-B9F8-99EF06F40C4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D905-A818-4E13-ADA2-885211F5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hyperlink" Target="http://localhost:8200/books/add?title=Gone%20with%20the%20wind&amp;firstname=Margaret&amp;lastname=Mitchell&amp;genres=Historical%20fiction&amp;pageCount=1037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by step </a:t>
            </a:r>
            <a:br>
              <a:rPr lang="en-US" dirty="0" smtClean="0"/>
            </a:br>
            <a:r>
              <a:rPr lang="en-US" dirty="0" smtClean="0"/>
              <a:t>to setup </a:t>
            </a:r>
            <a:r>
              <a:rPr lang="en-US" dirty="0" err="1" smtClean="0"/>
              <a:t>Sherpaerp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Spring Boot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5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23" y="325937"/>
            <a:ext cx="10515600" cy="16073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Run MySQL Server – Create Scheme: </a:t>
            </a:r>
            <a:r>
              <a:rPr lang="en-US" sz="3200" dirty="0" err="1" smtClean="0">
                <a:solidFill>
                  <a:srgbClr val="FF0000"/>
                </a:solidFill>
              </a:rPr>
              <a:t>Sherpaerpdata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70" y="1856684"/>
            <a:ext cx="8342910" cy="42320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960" y="3820852"/>
            <a:ext cx="2654279" cy="2831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15" y="3166701"/>
            <a:ext cx="2597012" cy="34860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44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Eureka service first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97" y="1494745"/>
            <a:ext cx="9346809" cy="4981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48" y="820410"/>
            <a:ext cx="4452920" cy="174055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010297" y="1530191"/>
            <a:ext cx="2573383" cy="3209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5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3 </a:t>
            </a:r>
            <a:r>
              <a:rPr lang="en-US" dirty="0" err="1" smtClean="0"/>
              <a:t>microservices</a:t>
            </a:r>
            <a:r>
              <a:rPr lang="en-US" dirty="0" smtClean="0"/>
              <a:t> in the first time to “create”</a:t>
            </a:r>
            <a:br>
              <a:rPr lang="en-US" dirty="0" smtClean="0"/>
            </a:br>
            <a:r>
              <a:rPr lang="en-US" dirty="0" smtClean="0"/>
              <a:t>all MySQL tables (auto by Hibernate)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Then change </a:t>
            </a:r>
            <a:r>
              <a:rPr lang="en-US" sz="2000" dirty="0" err="1" smtClean="0"/>
              <a:t>application.properties</a:t>
            </a:r>
            <a:r>
              <a:rPr lang="en-US" sz="2000" dirty="0" smtClean="0"/>
              <a:t> – </a:t>
            </a:r>
            <a:r>
              <a:rPr lang="en-US" sz="2000" dirty="0" err="1" smtClean="0"/>
              <a:t>spring.jpa.hibernate.ddl</a:t>
            </a:r>
            <a:r>
              <a:rPr lang="en-US" sz="2000" dirty="0" smtClean="0"/>
              <a:t>-auto : create </a:t>
            </a:r>
            <a:r>
              <a:rPr lang="en-US" sz="2000" dirty="0" smtClean="0">
                <a:sym typeface="Wingdings" panose="05000000000000000000" pitchFamily="2" charset="2"/>
              </a:rPr>
              <a:t> update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71" y="2407886"/>
            <a:ext cx="6942857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3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3" y="412056"/>
            <a:ext cx="11203163" cy="7937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Run 3 </a:t>
            </a:r>
            <a:r>
              <a:rPr lang="en-US" sz="2800" b="1" dirty="0" err="1" smtClean="0"/>
              <a:t>mircoservices</a:t>
            </a:r>
            <a:r>
              <a:rPr lang="en-US" sz="2800" b="1" dirty="0"/>
              <a:t> </a:t>
            </a:r>
            <a:r>
              <a:rPr lang="en-US" sz="2800" b="1" dirty="0" smtClean="0"/>
              <a:t>at port 8200, 8201,8202 and then run Proxy-service at port 8888</a:t>
            </a:r>
            <a:br>
              <a:rPr lang="en-US" sz="2800" b="1" dirty="0" smtClean="0"/>
            </a:br>
            <a:r>
              <a:rPr lang="en-US" sz="2800" b="1" dirty="0" smtClean="0"/>
              <a:t>with Eureka server port 8761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89" y="1336431"/>
            <a:ext cx="9457192" cy="51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5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04" y="34616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Run </a:t>
            </a:r>
            <a:r>
              <a:rPr lang="en-US" sz="2800" dirty="0" err="1" smtClean="0"/>
              <a:t>Book_microservice</a:t>
            </a:r>
            <a:r>
              <a:rPr lang="en-US" sz="2800" dirty="0" smtClean="0"/>
              <a:t> at localhost:8200/books/</a:t>
            </a:r>
            <a:br>
              <a:rPr lang="en-US" sz="2800" dirty="0" smtClean="0"/>
            </a:br>
            <a:r>
              <a:rPr lang="en-US" sz="2800" dirty="0" smtClean="0"/>
              <a:t>then can testing  /add /list /find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92" y="2444869"/>
            <a:ext cx="4990033" cy="928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2" y="3898793"/>
            <a:ext cx="3489804" cy="1053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822" y="2444869"/>
            <a:ext cx="2795000" cy="849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733" y="2455169"/>
            <a:ext cx="1753190" cy="8817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258" y="2023285"/>
            <a:ext cx="9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tbbooks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704" y="3518370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tbauthors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35733" y="2023285"/>
            <a:ext cx="156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bgenresbooks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33400" y="2006481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tbgenres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92" y="5391339"/>
            <a:ext cx="11056633" cy="750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7792" y="1511486"/>
            <a:ext cx="113711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7"/>
              </a:rPr>
              <a:t>localhost:8200/books/</a:t>
            </a:r>
            <a:r>
              <a:rPr lang="en-US" sz="1400" dirty="0" err="1">
                <a:hlinkClick r:id="rId7"/>
              </a:rPr>
              <a:t>add?title</a:t>
            </a:r>
            <a:r>
              <a:rPr lang="en-US" sz="1400" dirty="0">
                <a:hlinkClick r:id="rId7"/>
              </a:rPr>
              <a:t>=Gone with the </a:t>
            </a:r>
            <a:r>
              <a:rPr lang="en-US" sz="1400" dirty="0" err="1">
                <a:hlinkClick r:id="rId7"/>
              </a:rPr>
              <a:t>wind&amp;firstname</a:t>
            </a:r>
            <a:r>
              <a:rPr lang="en-US" sz="1400" dirty="0">
                <a:hlinkClick r:id="rId7"/>
              </a:rPr>
              <a:t>=</a:t>
            </a:r>
            <a:r>
              <a:rPr lang="en-US" sz="1400" dirty="0" err="1">
                <a:hlinkClick r:id="rId7"/>
              </a:rPr>
              <a:t>Margaret&amp;lastname</a:t>
            </a:r>
            <a:r>
              <a:rPr lang="en-US" sz="1400" dirty="0">
                <a:hlinkClick r:id="rId7"/>
              </a:rPr>
              <a:t>=</a:t>
            </a:r>
            <a:r>
              <a:rPr lang="en-US" sz="1400" dirty="0" err="1">
                <a:hlinkClick r:id="rId7"/>
              </a:rPr>
              <a:t>Mitchell&amp;genres</a:t>
            </a:r>
            <a:r>
              <a:rPr lang="en-US" sz="1400" dirty="0">
                <a:hlinkClick r:id="rId7"/>
              </a:rPr>
              <a:t>=Historical </a:t>
            </a:r>
            <a:r>
              <a:rPr lang="en-US" sz="1400" dirty="0" err="1">
                <a:hlinkClick r:id="rId7"/>
              </a:rPr>
              <a:t>fiction&amp;pageCount</a:t>
            </a:r>
            <a:r>
              <a:rPr lang="en-US" sz="1400" dirty="0">
                <a:hlinkClick r:id="rId7"/>
              </a:rPr>
              <a:t>=1037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5531" y="3837709"/>
            <a:ext cx="6895238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0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04" y="346170"/>
            <a:ext cx="10515600" cy="6245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cases for Books </a:t>
            </a:r>
            <a:r>
              <a:rPr lang="en-US" sz="2800" dirty="0" err="1" smtClean="0"/>
              <a:t>Microservice</a:t>
            </a:r>
            <a:r>
              <a:rPr lang="en-US" sz="2800" dirty="0"/>
              <a:t> </a:t>
            </a:r>
            <a:r>
              <a:rPr lang="en-US" sz="2800" dirty="0" smtClean="0"/>
              <a:t>at localhost:8200/books/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50164" y="1008085"/>
            <a:ext cx="1121195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</a:t>
            </a:r>
            <a:r>
              <a:rPr lang="en-US" sz="1400" dirty="0"/>
              <a:t>://localhost:8200/books/add?title=T1&amp;firstname=AF1&amp;lastname=AL1&amp;genres=g1&amp;pageCount=111</a:t>
            </a:r>
          </a:p>
          <a:p>
            <a:r>
              <a:rPr lang="en-US" sz="1400" dirty="0"/>
              <a:t>http://localhost:8200/books/add?title=T2&amp;firstname=AF2&amp;lastname=AL2&amp;genres=g2,g3&amp;pageCount=222</a:t>
            </a:r>
          </a:p>
          <a:p>
            <a:r>
              <a:rPr lang="en-US" sz="1400" dirty="0"/>
              <a:t>http://localhost:8200/books/add?title=T3&amp;firstname=AF2&amp;lastname=AL2&amp;genres=g1,g4&amp;pageCount=333</a:t>
            </a:r>
          </a:p>
          <a:p>
            <a:r>
              <a:rPr lang="en-US" sz="1400" dirty="0"/>
              <a:t>http://localhost:8200/books/add?title=T4&amp;firstname=AF3&amp;lastname=AL3&amp;genres=g5,g6&amp;pageCount=444</a:t>
            </a:r>
          </a:p>
          <a:p>
            <a:endParaRPr lang="en-US" sz="1400" dirty="0"/>
          </a:p>
          <a:p>
            <a:r>
              <a:rPr lang="en-US" sz="1400" dirty="0"/>
              <a:t>http://localhost:8200/books/add?title=T3&amp;firstname=AF2&amp;lastname=AL2&amp;genres=g1,g4&amp;pageCount=333</a:t>
            </a:r>
          </a:p>
          <a:p>
            <a:r>
              <a:rPr lang="en-US" sz="1400" dirty="0"/>
              <a:t>The book with title: [T3] by author [AF2 AL2] has already been in the database. So, the addition is canceled.</a:t>
            </a:r>
          </a:p>
          <a:p>
            <a:endParaRPr lang="en-US" sz="1400" dirty="0"/>
          </a:p>
          <a:p>
            <a:r>
              <a:rPr lang="en-US" sz="1400" dirty="0"/>
              <a:t>http://localhost:8200/books/add?title=T3&amp;firstname=AF4&amp;lastname=AL4&amp;genres=g7&amp;pageCount=555</a:t>
            </a:r>
          </a:p>
          <a:p>
            <a:r>
              <a:rPr lang="en-US" sz="1400" dirty="0"/>
              <a:t>A new book by a new author has just been added to the database!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http://localhost:8200/books/list</a:t>
            </a:r>
          </a:p>
          <a:p>
            <a:r>
              <a:rPr lang="en-US" sz="1400" dirty="0"/>
              <a:t>[{"id":1,"title":"T1","author":{"firstname":"AF1","lastname":"AL1"},"pageCount":111,"genres":[{"name":"g1"}]},</a:t>
            </a:r>
          </a:p>
          <a:p>
            <a:r>
              <a:rPr lang="en-US" sz="1400" dirty="0"/>
              <a:t>{"id":2,"title":"T2","author":{"firstname":"AF2","lastname":"AL2"},"pageCount":222,"genres":[{"name":"g2"},{"name":"g3"}]},</a:t>
            </a:r>
          </a:p>
          <a:p>
            <a:r>
              <a:rPr lang="en-US" sz="1400" dirty="0"/>
              <a:t>{"id":3,"title":"T3","author":{"firstname":"AF2","lastname":"AL2"},"pageCount":333,"genres":[{"name":"g1"},{"name":"g4"}]},</a:t>
            </a:r>
          </a:p>
          <a:p>
            <a:r>
              <a:rPr lang="en-US" sz="1400" dirty="0"/>
              <a:t>{"id":4,"title":"T4","author":{"firstname":"AF3","lastname":"AL3"},"pageCount":444,"genres":[{"name":"g5"},{"name":"g6"}]}]</a:t>
            </a:r>
          </a:p>
          <a:p>
            <a:endParaRPr lang="en-US" sz="1400" dirty="0"/>
          </a:p>
          <a:p>
            <a:r>
              <a:rPr lang="en-US" sz="1400" dirty="0"/>
              <a:t>http://localhost:8200/books/find?id=3</a:t>
            </a:r>
          </a:p>
          <a:p>
            <a:r>
              <a:rPr lang="en-US" sz="1400" dirty="0"/>
              <a:t>[{"id":3,"title":"T3","author":{"firstname":"AF2","lastname":"AL2"},"pageCount":333,"genres":[{"name":"g1"},{"name":"g4"}]}]</a:t>
            </a:r>
          </a:p>
          <a:p>
            <a:endParaRPr lang="en-US" sz="1400" dirty="0"/>
          </a:p>
          <a:p>
            <a:r>
              <a:rPr lang="en-US" sz="1400" dirty="0"/>
              <a:t>http://localhost:8200/books/find?title=T4</a:t>
            </a:r>
          </a:p>
          <a:p>
            <a:r>
              <a:rPr lang="en-US" sz="1400" dirty="0"/>
              <a:t>[{"id":4,"title":"T4","author":{"firstname":"AF3","lastname":"AL3"},"pageCount":444,"genres":[{"name":"g5"},{"name":"g6</a:t>
            </a:r>
            <a:r>
              <a:rPr lang="en-US" sz="1400" dirty="0" smtClean="0"/>
              <a:t>"}]}]</a:t>
            </a:r>
          </a:p>
          <a:p>
            <a:endParaRPr lang="en-US" sz="1400" dirty="0"/>
          </a:p>
          <a:p>
            <a:r>
              <a:rPr lang="en-US" sz="1400" dirty="0"/>
              <a:t>http://localhost:8200/books/find?title=T2&amp;author=AF2,AL2</a:t>
            </a:r>
          </a:p>
          <a:p>
            <a:r>
              <a:rPr lang="en-US" sz="1400" dirty="0"/>
              <a:t>[{"id":2,"title":"T2","author":{"firstname":"AF2","lastname":"AL2"},"pageCount":222,"genres":[{"name":"g2"},{"name":"g3"}]}]</a:t>
            </a:r>
          </a:p>
        </p:txBody>
      </p:sp>
    </p:spTree>
    <p:extLst>
      <p:ext uri="{BB962C8B-B14F-4D97-AF65-F5344CB8AC3E}">
        <p14:creationId xmlns:p14="http://schemas.microsoft.com/office/powerpoint/2010/main" val="91889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502" y="268364"/>
            <a:ext cx="10515600" cy="1209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Run Borrowers </a:t>
            </a:r>
            <a:r>
              <a:rPr lang="en-US" sz="2800" dirty="0" err="1"/>
              <a:t>m</a:t>
            </a:r>
            <a:r>
              <a:rPr lang="en-US" sz="2800" dirty="0" err="1" smtClean="0"/>
              <a:t>icroservice</a:t>
            </a:r>
            <a:r>
              <a:rPr lang="en-US" sz="2800" dirty="0" smtClean="0"/>
              <a:t> at localhost:8202/borrowers/</a:t>
            </a:r>
            <a:br>
              <a:rPr lang="en-US" sz="2800" dirty="0" smtClean="0"/>
            </a:br>
            <a:r>
              <a:rPr lang="en-US" sz="2800" dirty="0" smtClean="0"/>
              <a:t>and then can test   /add,   /find  /list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76" y="1439413"/>
            <a:ext cx="6942857" cy="1380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17" y="5429540"/>
            <a:ext cx="9304762" cy="1180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575" y="2649325"/>
            <a:ext cx="5371429" cy="14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225" y="2649325"/>
            <a:ext cx="5019048" cy="1171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225" y="3978351"/>
            <a:ext cx="6352381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56" y="14075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cases Borrowers </a:t>
            </a:r>
            <a:r>
              <a:rPr lang="en-US" sz="2800" dirty="0" err="1"/>
              <a:t>m</a:t>
            </a:r>
            <a:r>
              <a:rPr lang="en-US" sz="2800" dirty="0" err="1" smtClean="0"/>
              <a:t>icroservice</a:t>
            </a:r>
            <a:r>
              <a:rPr lang="en-US" sz="2800" dirty="0" smtClean="0"/>
              <a:t> at localhost:8202/borrowers/</a:t>
            </a:r>
            <a:br>
              <a:rPr lang="en-US" sz="2800" dirty="0" smtClean="0"/>
            </a:br>
            <a:r>
              <a:rPr lang="en-US" sz="2800" dirty="0" smtClean="0"/>
              <a:t>/add,   /find  /list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28356" y="1272019"/>
            <a:ext cx="93456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http://localhost:8202/borrowers/add?firstname=BF1&amp;lastname=BL1&amp;limit=11</a:t>
            </a:r>
          </a:p>
          <a:p>
            <a:r>
              <a:rPr lang="en-US" dirty="0"/>
              <a:t>http://localhost:8202/borrowers/add?firstname=BF2&amp;lastname=BL2&amp;limit=22</a:t>
            </a:r>
          </a:p>
          <a:p>
            <a:r>
              <a:rPr lang="en-US" dirty="0"/>
              <a:t>http://localhost:8202/borrowers/add?firstname=BF3&amp;lastname=BL3&amp;limit=33</a:t>
            </a:r>
          </a:p>
          <a:p>
            <a:endParaRPr lang="en-US" dirty="0"/>
          </a:p>
          <a:p>
            <a:r>
              <a:rPr lang="en-US" dirty="0"/>
              <a:t>http://localhost:8202/borrowers/add?firstname=BF3&amp;lastname=BL3&amp;limit=44</a:t>
            </a:r>
          </a:p>
          <a:p>
            <a:r>
              <a:rPr lang="en-US" dirty="0"/>
              <a:t>The name: BF3 BL3 has already been in the database. So, the addition is canceled.</a:t>
            </a:r>
          </a:p>
          <a:p>
            <a:endParaRPr lang="en-US" dirty="0"/>
          </a:p>
          <a:p>
            <a:r>
              <a:rPr lang="en-US" dirty="0"/>
              <a:t>http://localhost:8202/borrowers/list</a:t>
            </a:r>
          </a:p>
          <a:p>
            <a:r>
              <a:rPr lang="en-US" dirty="0"/>
              <a:t>[{"id":1,"firstname":"BF1","lastname":"BL1","borrowingLimit":11},</a:t>
            </a:r>
          </a:p>
          <a:p>
            <a:r>
              <a:rPr lang="en-US" dirty="0"/>
              <a:t>{"id":2,"firstname":"BF2","lastname":"BL2","borrowingLimit":22},</a:t>
            </a:r>
          </a:p>
          <a:p>
            <a:r>
              <a:rPr lang="en-US" dirty="0"/>
              <a:t>{"id":3,"firstname":"BF3","lastname":"BL3","borrowingLimit":33}]</a:t>
            </a:r>
          </a:p>
          <a:p>
            <a:endParaRPr lang="en-US" dirty="0"/>
          </a:p>
          <a:p>
            <a:r>
              <a:rPr lang="en-US" dirty="0"/>
              <a:t>http://localhost:8202/borrowers/find?id=2</a:t>
            </a:r>
          </a:p>
          <a:p>
            <a:r>
              <a:rPr lang="en-US" dirty="0"/>
              <a:t>[{"id":2,"firstname":"BF2","lastname":"BL2","borrowingLimit":22}]</a:t>
            </a:r>
          </a:p>
          <a:p>
            <a:endParaRPr lang="en-US" dirty="0"/>
          </a:p>
          <a:p>
            <a:r>
              <a:rPr lang="en-US" dirty="0"/>
              <a:t>http://localhost:8202/borrowers/find?firstname=BF3&amp;lastname=BL3</a:t>
            </a:r>
          </a:p>
          <a:p>
            <a:r>
              <a:rPr lang="en-US" dirty="0"/>
              <a:t>[{"id":3,"firstname":"BF3","lastname":"BL3","borrowingLimit":33}]</a:t>
            </a:r>
          </a:p>
          <a:p>
            <a:endParaRPr lang="en-US" dirty="0"/>
          </a:p>
          <a:p>
            <a:r>
              <a:rPr lang="en-US" dirty="0"/>
              <a:t>http://localhost:8202/borrowers/find?firstname=BF4&amp;lastname=BL4</a:t>
            </a:r>
          </a:p>
          <a:p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34647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59" y="28142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Run </a:t>
            </a:r>
            <a:r>
              <a:rPr lang="en-US" sz="2800" dirty="0" err="1">
                <a:sym typeface="Wingdings" panose="05000000000000000000" pitchFamily="2" charset="2"/>
              </a:rPr>
              <a:t>LoanOfBorrower</a:t>
            </a:r>
            <a:r>
              <a:rPr lang="en-US" sz="2800" dirty="0" smtClean="0"/>
              <a:t> </a:t>
            </a:r>
            <a:r>
              <a:rPr lang="en-US" sz="2800" dirty="0" err="1" smtClean="0"/>
              <a:t>Microservice</a:t>
            </a:r>
            <a:r>
              <a:rPr lang="en-US" sz="2800" dirty="0"/>
              <a:t> </a:t>
            </a:r>
            <a:r>
              <a:rPr lang="en-US" sz="2800" dirty="0" smtClean="0"/>
              <a:t>at localhost:8201/loans/</a:t>
            </a:r>
            <a:br>
              <a:rPr lang="en-US" sz="2800" dirty="0" smtClean="0"/>
            </a:br>
            <a:r>
              <a:rPr lang="en-US" sz="2800" dirty="0" smtClean="0"/>
              <a:t>and then can test  /add,   /list  /find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37" y="2008625"/>
            <a:ext cx="7942857" cy="9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7" y="3918701"/>
            <a:ext cx="6619048" cy="10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211" y="3586859"/>
            <a:ext cx="3805326" cy="10238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3051" y="316319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tbloans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3337" y="1545538"/>
            <a:ext cx="1112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http://localhost:8201/loans/add?borrowerId=1&amp;bookId=1&amp;borrowingDate=2020-10-20&amp;returningDate=2020-11-24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731" y="3391613"/>
            <a:ext cx="3283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http://localhost:8201/loans/list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37" y="5651507"/>
            <a:ext cx="6894174" cy="7671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0659" y="5206465"/>
            <a:ext cx="358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localhost:8201/loans/</a:t>
            </a:r>
            <a:r>
              <a:rPr lang="en-US" dirty="0" err="1"/>
              <a:t>find?bookId</a:t>
            </a:r>
            <a:r>
              <a:rPr lang="en-US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401639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56" y="14075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cases </a:t>
            </a:r>
            <a:r>
              <a:rPr lang="en-US" sz="2800" dirty="0" err="1">
                <a:sym typeface="Wingdings" panose="05000000000000000000" pitchFamily="2" charset="2"/>
              </a:rPr>
              <a:t>LoanOfBorrower</a:t>
            </a:r>
            <a:r>
              <a:rPr lang="en-US" sz="2800" dirty="0" smtClean="0"/>
              <a:t> </a:t>
            </a:r>
            <a:r>
              <a:rPr lang="en-US" sz="2800" dirty="0" err="1"/>
              <a:t>m</a:t>
            </a:r>
            <a:r>
              <a:rPr lang="en-US" sz="2800" dirty="0" err="1" smtClean="0"/>
              <a:t>icroservice</a:t>
            </a:r>
            <a:r>
              <a:rPr lang="en-US" sz="2800" dirty="0" smtClean="0"/>
              <a:t> at localhost:8201/loans/</a:t>
            </a:r>
            <a:br>
              <a:rPr lang="en-US" sz="2800" dirty="0" smtClean="0"/>
            </a:br>
            <a:r>
              <a:rPr lang="en-US" sz="2800" dirty="0" smtClean="0"/>
              <a:t>/add,   /find  /list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28356" y="1270372"/>
            <a:ext cx="1004399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http://localhost:8201/loans/add?borrowerId=1&amp;bookId=1&amp;borrowingDate=2020-10-20&amp;returningDate=2020-11-24</a:t>
            </a:r>
          </a:p>
          <a:p>
            <a:r>
              <a:rPr lang="en-US" sz="1600" dirty="0"/>
              <a:t>New loan has just been added to the database.</a:t>
            </a:r>
          </a:p>
          <a:p>
            <a:endParaRPr lang="en-US" sz="1600" dirty="0"/>
          </a:p>
          <a:p>
            <a:r>
              <a:rPr lang="en-US" sz="1600" dirty="0"/>
              <a:t>http://localhost:8201/loans/add?borrowerId=1&amp;bookId=2&amp;borrowingDate=2020-10-24&amp;returningDate=2020-11-24</a:t>
            </a:r>
          </a:p>
          <a:p>
            <a:r>
              <a:rPr lang="en-US" sz="1600" dirty="0"/>
              <a:t>New loan has just been added to the database.</a:t>
            </a:r>
          </a:p>
          <a:p>
            <a:endParaRPr lang="en-US" sz="1600" dirty="0"/>
          </a:p>
          <a:p>
            <a:r>
              <a:rPr lang="en-US" sz="1600" dirty="0"/>
              <a:t>http://localhost:8201/loans/add?borrowerId=1&amp;bookId=2&amp;borrowingDate=2020-10-24&amp;returningDate=2020-11-28</a:t>
            </a:r>
          </a:p>
          <a:p>
            <a:r>
              <a:rPr lang="en-US" sz="1600" dirty="0"/>
              <a:t>The loan has already been in the database. So, the addition is canceled.</a:t>
            </a:r>
          </a:p>
          <a:p>
            <a:endParaRPr lang="en-US" sz="1600" dirty="0"/>
          </a:p>
          <a:p>
            <a:r>
              <a:rPr lang="en-US" sz="1600" dirty="0"/>
              <a:t>http://localhost:8201/loans/list</a:t>
            </a:r>
          </a:p>
          <a:p>
            <a:r>
              <a:rPr lang="en-US" sz="1600" dirty="0"/>
              <a:t>[{"id":1,"borrowerId":1,"bookId":1,"borrowingDate":"2020-10-20","returningDate":"2020-11-24"},</a:t>
            </a:r>
          </a:p>
          <a:p>
            <a:r>
              <a:rPr lang="en-US" sz="1600" dirty="0"/>
              <a:t>{"id":2,"borrowerId":1,"bookId":2,"borrowingDate":"2020-10-24","returningDate":"2020-11-24"}]</a:t>
            </a:r>
          </a:p>
          <a:p>
            <a:endParaRPr lang="en-US" sz="1600" dirty="0" smtClean="0"/>
          </a:p>
          <a:p>
            <a:r>
              <a:rPr lang="en-US" sz="1600" dirty="0" smtClean="0"/>
              <a:t>http</a:t>
            </a:r>
            <a:r>
              <a:rPr lang="en-US" sz="1600" dirty="0"/>
              <a:t>://localhost:8201/loans/find?bookId=2</a:t>
            </a:r>
          </a:p>
          <a:p>
            <a:r>
              <a:rPr lang="en-US" sz="1600" dirty="0"/>
              <a:t>[{"id":2,"borrowerId":1,"bookId":2,"borrowingDate":"2020-10-24","returningDate":"2020-11-24"}]</a:t>
            </a:r>
          </a:p>
          <a:p>
            <a:endParaRPr lang="en-US" sz="1600" dirty="0"/>
          </a:p>
          <a:p>
            <a:r>
              <a:rPr lang="en-US" sz="1600" dirty="0"/>
              <a:t>http://localhost:8201/loans/find?borrowerId=1</a:t>
            </a:r>
          </a:p>
          <a:p>
            <a:r>
              <a:rPr lang="en-US" sz="1600" dirty="0"/>
              <a:t>[{"id":1,"borrowerId":1,"bookId":1,"borrowingDate":"2020-10-20","returningDate":"2020-11-24"},</a:t>
            </a:r>
          </a:p>
          <a:p>
            <a:r>
              <a:rPr lang="en-US" sz="1600" dirty="0"/>
              <a:t>{"id":2,"borrowerId":1,"bookId":2,"borrowingDate":"2020-10-24","returningDate":"2020-11-24</a:t>
            </a:r>
            <a:r>
              <a:rPr lang="en-US" sz="1600" dirty="0" smtClean="0"/>
              <a:t>"}]</a:t>
            </a:r>
          </a:p>
          <a:p>
            <a:endParaRPr lang="en-US" sz="1600" dirty="0"/>
          </a:p>
          <a:p>
            <a:r>
              <a:rPr lang="en-US" sz="1600" dirty="0" smtClean="0"/>
              <a:t>http</a:t>
            </a:r>
            <a:r>
              <a:rPr lang="en-US" sz="1600" dirty="0"/>
              <a:t>://localhost:8201/loans/find?borrowerId=2</a:t>
            </a:r>
          </a:p>
          <a:p>
            <a:r>
              <a:rPr lang="en-US" sz="1600" dirty="0" smtClean="0"/>
              <a:t>[]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363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4" y="535577"/>
            <a:ext cx="9144000" cy="1354592"/>
          </a:xfrm>
        </p:spPr>
        <p:txBody>
          <a:bodyPr/>
          <a:lstStyle/>
          <a:p>
            <a:r>
              <a:rPr lang="en-US" dirty="0" smtClean="0"/>
              <a:t>Required on Win10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2" y="2168434"/>
            <a:ext cx="10194594" cy="383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48" y="433226"/>
            <a:ext cx="10515600" cy="120994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Run all services from Proxy-Service http//localhost:8888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. Books Service at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rgbClr val="FF0000"/>
                </a:solidFill>
              </a:rPr>
              <a:t> http</a:t>
            </a:r>
            <a:r>
              <a:rPr lang="en-US" sz="2000" b="1" dirty="0">
                <a:solidFill>
                  <a:srgbClr val="FF0000"/>
                </a:solidFill>
              </a:rPr>
              <a:t>//</a:t>
            </a:r>
            <a:r>
              <a:rPr lang="en-US" sz="2000" b="1" dirty="0" smtClean="0">
                <a:solidFill>
                  <a:srgbClr val="FF0000"/>
                </a:solidFill>
              </a:rPr>
              <a:t>localhost:8888/books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548" y="1763399"/>
            <a:ext cx="11202926" cy="6463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Add new book (checking book in the database before add)</a:t>
            </a:r>
          </a:p>
          <a:p>
            <a:r>
              <a:rPr lang="en-US" dirty="0" smtClean="0"/>
              <a:t>http</a:t>
            </a:r>
            <a:r>
              <a:rPr lang="en-US" dirty="0"/>
              <a:t>://localhost:8888/books/add?title=T1&amp;firstname=AF1&amp;lastname=AL1&amp;genres=g1,g2&amp;pageCount=111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7548" y="2650181"/>
            <a:ext cx="11202926" cy="6463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List all books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localhost:8888/books/list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7548" y="3696930"/>
            <a:ext cx="11202926" cy="6463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Get a book by ID=1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localhost:8888/books/getid/1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7548" y="4912123"/>
            <a:ext cx="11202926" cy="6463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Find a book by title=T1</a:t>
            </a:r>
          </a:p>
          <a:p>
            <a:r>
              <a:rPr lang="en-US" dirty="0"/>
              <a:t>http://localhost:8888/books/find?title=T1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7548" y="5838550"/>
            <a:ext cx="11202926" cy="6463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Find a book by title and author=</a:t>
            </a:r>
            <a:r>
              <a:rPr lang="en-US" dirty="0" err="1" smtClean="0"/>
              <a:t>firstname,lastname</a:t>
            </a:r>
            <a:endParaRPr lang="en-US" dirty="0" smtClean="0"/>
          </a:p>
          <a:p>
            <a:r>
              <a:rPr lang="en-US" dirty="0"/>
              <a:t>http://localhost:8200/books/find?title=T2&amp;author=AF2,AL2</a:t>
            </a:r>
          </a:p>
        </p:txBody>
      </p:sp>
    </p:spTree>
    <p:extLst>
      <p:ext uri="{BB962C8B-B14F-4D97-AF65-F5344CB8AC3E}">
        <p14:creationId xmlns:p14="http://schemas.microsoft.com/office/powerpoint/2010/main" val="423509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48" y="433226"/>
            <a:ext cx="10515600" cy="120994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Run all services from Proxy-Service http//localhost:8888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II. Borrowers Service at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http//</a:t>
            </a:r>
            <a:r>
              <a:rPr lang="en-US" sz="2000" b="1" dirty="0" smtClean="0">
                <a:solidFill>
                  <a:srgbClr val="FF0000"/>
                </a:solidFill>
              </a:rPr>
              <a:t>localhost:8888/borrowers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548" y="1763399"/>
            <a:ext cx="11202926" cy="6463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Add new borrower (checking borrower in the database before add)</a:t>
            </a:r>
          </a:p>
          <a:p>
            <a:r>
              <a:rPr lang="en-US" dirty="0"/>
              <a:t>http://localhost:8888/borrowers/add?firstname=BF1&amp;lastname=BL1&amp;borrowingLimit=11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7548" y="2698307"/>
            <a:ext cx="11202926" cy="6463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List all borrowers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localhost:8888/borrowers/list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7548" y="3696930"/>
            <a:ext cx="11202926" cy="6463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Get a borrowers by ID=1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localhost:8888/borrowers/getid/1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7548" y="4912123"/>
            <a:ext cx="11202926" cy="6463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Find a borrower by </a:t>
            </a:r>
            <a:r>
              <a:rPr lang="en-US" dirty="0" err="1" smtClean="0"/>
              <a:t>fullname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 and </a:t>
            </a:r>
            <a:r>
              <a:rPr lang="en-US" dirty="0" err="1" smtClean="0"/>
              <a:t>lastname</a:t>
            </a:r>
            <a:r>
              <a:rPr lang="en-US" dirty="0" smtClean="0"/>
              <a:t>)</a:t>
            </a:r>
          </a:p>
          <a:p>
            <a:r>
              <a:rPr lang="en-US" dirty="0"/>
              <a:t>http://localhost:8888/borrowers/find?firstname=BF1&amp;lastname=BL1</a:t>
            </a:r>
          </a:p>
        </p:txBody>
      </p:sp>
    </p:spTree>
    <p:extLst>
      <p:ext uri="{BB962C8B-B14F-4D97-AF65-F5344CB8AC3E}">
        <p14:creationId xmlns:p14="http://schemas.microsoft.com/office/powerpoint/2010/main" val="368350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48" y="433226"/>
            <a:ext cx="10515600" cy="120994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Run all services from Proxy-Service http//localhost:8888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III. Loans Service at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http//</a:t>
            </a:r>
            <a:r>
              <a:rPr lang="en-US" sz="2000" b="1" dirty="0" smtClean="0">
                <a:solidFill>
                  <a:srgbClr val="FF0000"/>
                </a:solidFill>
              </a:rPr>
              <a:t>localhost:8888/loans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548" y="1763399"/>
            <a:ext cx="11202926" cy="88036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Add new loan (checking loan in the database, checking </a:t>
            </a:r>
            <a:r>
              <a:rPr lang="en-US" dirty="0" err="1" smtClean="0"/>
              <a:t>bookID</a:t>
            </a:r>
            <a:r>
              <a:rPr lang="en-US" dirty="0" smtClean="0"/>
              <a:t> and </a:t>
            </a:r>
            <a:r>
              <a:rPr lang="en-US" dirty="0" err="1" smtClean="0"/>
              <a:t>borrowerId</a:t>
            </a:r>
            <a:r>
              <a:rPr lang="en-US" dirty="0" smtClean="0"/>
              <a:t> existed or not before add)</a:t>
            </a:r>
          </a:p>
          <a:p>
            <a:pPr>
              <a:lnSpc>
                <a:spcPct val="150000"/>
              </a:lnSpc>
            </a:pPr>
            <a:r>
              <a:rPr lang="en-US" dirty="0"/>
              <a:t>http://localhost:8888/loans/add?borrowerId=1&amp;bookId=2&amp;borrowingDate=2020-10-24&amp;returningDate=2020-11-28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7548" y="2762475"/>
            <a:ext cx="11202926" cy="92333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List all loans in the database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localhost:8888/loans/list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7548" y="3873845"/>
            <a:ext cx="11202926" cy="92333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List all loans with the same </a:t>
            </a:r>
            <a:r>
              <a:rPr lang="en-US" dirty="0" err="1" smtClean="0"/>
              <a:t>borrowerID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http://localhost:8888/loans/list/borrowerid/1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548" y="5002582"/>
            <a:ext cx="11202926" cy="92333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List all loans </a:t>
            </a:r>
            <a:r>
              <a:rPr lang="en-US" dirty="0"/>
              <a:t>with the same</a:t>
            </a:r>
            <a:r>
              <a:rPr lang="en-US" dirty="0" smtClean="0"/>
              <a:t> </a:t>
            </a:r>
            <a:r>
              <a:rPr lang="en-US" dirty="0" err="1" smtClean="0"/>
              <a:t>bookID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http://</a:t>
            </a:r>
            <a:r>
              <a:rPr lang="en-US" dirty="0" smtClean="0"/>
              <a:t>localhost:8888/loans/list/borrowerid/2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9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48" y="433226"/>
            <a:ext cx="10515600" cy="120994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Run all services from Proxy-Service http//localhost:8888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IV. Combine Multi </a:t>
            </a:r>
            <a:r>
              <a:rPr lang="en-US" sz="2000" b="1" dirty="0" err="1" smtClean="0">
                <a:solidFill>
                  <a:srgbClr val="FF0000"/>
                </a:solidFill>
              </a:rPr>
              <a:t>MicroServices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http//</a:t>
            </a:r>
            <a:r>
              <a:rPr lang="en-US" sz="2000" b="1" dirty="0" smtClean="0">
                <a:solidFill>
                  <a:srgbClr val="FF0000"/>
                </a:solidFill>
              </a:rPr>
              <a:t>localhost:8888/list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548" y="1763399"/>
            <a:ext cx="11202926" cy="95410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Get a list of past borrowers for a </a:t>
            </a:r>
            <a:r>
              <a:rPr lang="en-US" sz="2000" b="1" dirty="0" smtClean="0"/>
              <a:t>book (by ID)</a:t>
            </a:r>
            <a:endParaRPr lang="en-US" sz="2000" b="1" dirty="0"/>
          </a:p>
          <a:p>
            <a:endParaRPr lang="en-US" dirty="0" smtClean="0"/>
          </a:p>
          <a:p>
            <a:r>
              <a:rPr lang="en-US" dirty="0"/>
              <a:t>http://localhost:8888/list/borrowers/bookid/1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548" y="4255783"/>
            <a:ext cx="11202926" cy="95410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Get a list of past books borrowed by a given </a:t>
            </a:r>
            <a:r>
              <a:rPr lang="en-US" sz="2000" b="1" dirty="0" smtClean="0"/>
              <a:t>borrower (by ID)</a:t>
            </a:r>
            <a:endParaRPr lang="en-US" sz="2000" b="1" dirty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localhost:8888/list/books/borrowerid/3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9149" y="2895618"/>
            <a:ext cx="114080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[{"id":1,"firstname":"BF1","lastname":"BL1","borrowingLimit":11,"borrowingDate":"2020-10-19","returningDate":"2020-11-23"},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{"id":3,"firstname":"BF3","lastname":"BL3","borrowingLimit":33,"borrowingDate":"2020-10-19","returningDate":"2020-11-24"}]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8622" y="5375970"/>
            <a:ext cx="1145858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[{"id":2,"title":"T2","pageCount":222,"author":{"firstname":"AF2","lastname":"AL2"},"genres":[{"name":"g2"},{"name":"g3"}],"borrowingDate":"2020-10-18","returningDate":"2020-11-19"},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{"id":1,"title":"T1","pageCount":111,"author":{"firstname":"AF1","lastname":"AL1"},"genres":[{"name":"g1"}],"borrowingDate":"2020-10-19","returningDate":"2020-11-24"}]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8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48" y="433226"/>
            <a:ext cx="10515600" cy="866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Testing all services from at http//localhost:8888  (1)</a:t>
            </a:r>
            <a:br>
              <a:rPr lang="en-US" sz="2800" b="1" dirty="0" smtClean="0"/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547" y="1299411"/>
            <a:ext cx="11287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http://localhost:8888/books/add?title=T1&amp;firstname=AF1&amp;lastname=AL1&amp;genres=g1&amp;pageCount=11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546" y="1636659"/>
            <a:ext cx="10196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 new book by a new author has just been added to the database!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546" y="2191963"/>
            <a:ext cx="10372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http://localhost:8888/books/add?title=T2&amp;firstname=AF2&amp;lastname=AL2&amp;genres=g2,g3&amp;pageCount=22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1609" y="2605866"/>
            <a:ext cx="10196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 new book by a new author has just been added to the database!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546" y="3426677"/>
            <a:ext cx="9849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The book with title: [T2] by author [AF2 AL2] has already been in the database. So, the addition is canceled.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7546" y="3084515"/>
            <a:ext cx="10372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http://localhost:8888/books/add?title=T2&amp;firstname=AF2&amp;lastname=AL2&amp;genres=g2,g3&amp;pageCount=22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9628" y="4053046"/>
            <a:ext cx="10220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http://localhost:8888/books/add?title=T3&amp;firstname=AF2&amp;lastname=AL2&amp;genres=g1,g4&amp;pageCount=33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628" y="4480337"/>
            <a:ext cx="105156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accent2">
                    <a:lumMod val="75000"/>
                  </a:schemeClr>
                </a:solidFill>
              </a:rPr>
              <a:t>A new book by the author [AF2 AL2] who has already been in the database has just been added to the database!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1197" y="5371673"/>
            <a:ext cx="105254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[{"id":1,"title":"T1","author":{"firstname":"AF1","lastname":"AL1"},"pageCount":11,"genres":[{"name":"g1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"}]},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{"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id":2,"title":"T2","author":{"firstname":"AF2","lastname":"AL2"},"pageCount":22,"genres":[{"name":"g2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"},{"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name":"g3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"}]},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{"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id":3,"title":"T3","author":{"firstname":"AF2","lastname":"AL2"},"pageCount":33,"genres":[{"name":"g1"},{"name":"g4"}]}]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7546" y="5006952"/>
            <a:ext cx="3198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http://localhost:8888/books/list</a:t>
            </a:r>
          </a:p>
        </p:txBody>
      </p:sp>
    </p:spTree>
    <p:extLst>
      <p:ext uri="{BB962C8B-B14F-4D97-AF65-F5344CB8AC3E}">
        <p14:creationId xmlns:p14="http://schemas.microsoft.com/office/powerpoint/2010/main" val="4126323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48" y="433226"/>
            <a:ext cx="10515600" cy="866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Testing all services from at http//localhost:8888  (2)</a:t>
            </a:r>
            <a:br>
              <a:rPr lang="en-US" sz="2800" b="1" dirty="0" smtClean="0"/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7548" y="1257733"/>
            <a:ext cx="360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http://localhost:8888/books/getid/3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628" y="1678361"/>
            <a:ext cx="11036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[{"id":3,"title":"T3","author":{"firstname":"AF2","lastname":"AL2"},"pageCount":33,"genres":[{"name":"g1"},{"name":"g4"}]}]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628" y="2268746"/>
            <a:ext cx="4122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http://localhost:8888/books/find?title=T2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1712" y="2729489"/>
            <a:ext cx="10764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[{"id":2,"title":"T2","author":{"firstname":"AF2","lastname":"AL2"},"pageCount":22,"genres":[{"name":"g2"},{"name":"g3"}]}]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9628" y="3350652"/>
            <a:ext cx="579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http://localhost:8888/books/find?title=T1&amp;author=AF1,AL1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937" y="3833316"/>
            <a:ext cx="10460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[{"id":1,"title":"T1","author":{"firstname":"AF1","lastname":"AL1"},"pageCount":11,"genres":[{"name":"g1"}]}]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9628" y="4432558"/>
            <a:ext cx="579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http://localhost:8888/books/find?title=T3&amp;author=AF3,AL3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7548" y="4818970"/>
            <a:ext cx="1068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[]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937" y="5281401"/>
            <a:ext cx="360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localhost:8888/books/getid/5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9628" y="5731599"/>
            <a:ext cx="1068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[]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3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48" y="433226"/>
            <a:ext cx="10515600" cy="866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Testing all services from at http//localhost:8888  (3)</a:t>
            </a:r>
            <a:br>
              <a:rPr lang="en-US" sz="2800" b="1" dirty="0" smtClean="0"/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7548" y="1257733"/>
            <a:ext cx="856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http://localhost:8888/borrowers/add?firstname=BF1&amp;lastname=BL1&amp;borrowingLimit=11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628" y="1566067"/>
            <a:ext cx="11036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New borrower has just been added to the database !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937" y="2202712"/>
            <a:ext cx="856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http://localhost:8888/borrowers/add?firstname=BF2&amp;lastname=BL2&amp;borrowingLimit=22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548" y="3360450"/>
            <a:ext cx="10460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The name: BF2 BL2 has already been in the database. So, the addition is canceled.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548" y="3857622"/>
            <a:ext cx="856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http://localhost:8888/borrowers/add?firstname=BF3&amp;lastname=BL2&amp;borrowingLimit=33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7548" y="4672342"/>
            <a:ext cx="360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http://localhost:8888/borrowers/list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9628" y="2511048"/>
            <a:ext cx="11036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New borrower has just been added to the database !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937" y="3003125"/>
            <a:ext cx="856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localhost:8888/borrowers/add?firstname=BF2&amp;lastname=BL2&amp;borrowingLimit=33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548" y="4179416"/>
            <a:ext cx="11036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New borrower has just been added to the database !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548" y="4977506"/>
            <a:ext cx="8821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[{"id":1,"firstname":"BF1","lastname":"BL1","borrowingLimit":11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},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{"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id":2,"firstname":"BF2","lastname":"BL2","borrowingLimit":22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},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{"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id":3,"firstname":"BF3","lastname":"BL2","borrowingLimit":33}]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548" y="5976120"/>
            <a:ext cx="4012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http://localhost:8888/borrowers/getid/3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4319" y="6306145"/>
            <a:ext cx="6930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[{"id":3,"firstname":"BF3","lastname":"BL2","borrowingLimit":33}]</a:t>
            </a:r>
          </a:p>
        </p:txBody>
      </p:sp>
    </p:spTree>
    <p:extLst>
      <p:ext uri="{BB962C8B-B14F-4D97-AF65-F5344CB8AC3E}">
        <p14:creationId xmlns:p14="http://schemas.microsoft.com/office/powerpoint/2010/main" val="1307809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48" y="433226"/>
            <a:ext cx="10515600" cy="866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Testing all services from at http//localhost:8888  (4)</a:t>
            </a:r>
            <a:br>
              <a:rPr lang="en-US" sz="2800" b="1" dirty="0" smtClean="0"/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7548" y="1145439"/>
            <a:ext cx="664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http://localhost:8888/borrowers/find?firstname=BF2&amp;lastname=BL2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628" y="1453773"/>
            <a:ext cx="11036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[{"id":2,"firstname":"BF2","lastname":"BL2","borrowingLimit":22}]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937" y="1881872"/>
            <a:ext cx="664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http://localhost:8888/borrowers/find?firstname=BF3&amp;lastname=BL3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548" y="3216072"/>
            <a:ext cx="10460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New loan has just been added to the database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548" y="3568708"/>
            <a:ext cx="1108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http://localhost:8888/loans/add?borrowerId=1&amp;bookId=3&amp;borrowingDate=2020-10-25&amp;returningDate=2020-12-15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7548" y="4333870"/>
            <a:ext cx="313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http://localhost:8888/loans/list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5670" y="2254376"/>
            <a:ext cx="11036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[]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937" y="2858747"/>
            <a:ext cx="1108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http://localhost:8888/loans/add?borrowerId=1&amp;bookId=2&amp;borrowingDate=2020-10-24&amp;returningDate=2020-11-28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4937" y="3905741"/>
            <a:ext cx="10460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New loan has just been added to the database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549" y="4700369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[{"id":1,"borrowerId":1,"bookId":2,"borrowingDate":"2020-10-24","returningDate":"2020-11-28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"},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{"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id":2,"borrowerId":1,"bookId":3,"borrowingDate":"2020-10-25","returningDate":"2020-12-15"}]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548" y="5465531"/>
            <a:ext cx="4488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http://localhost:8888/loans/list/borrowerid/1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872" y="5886693"/>
            <a:ext cx="11415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[{"id":1,"borrowerId":1,"bookId":2,"borrowingDate":"2020-10-24","returningDate":"2020-11-28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"},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{"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id":2,"borrowerId":1,"bookId":3,"borrowingDate":"2020-10-25","returningDate":"2020-12-15"}]</a:t>
            </a:r>
          </a:p>
        </p:txBody>
      </p:sp>
    </p:spTree>
    <p:extLst>
      <p:ext uri="{BB962C8B-B14F-4D97-AF65-F5344CB8AC3E}">
        <p14:creationId xmlns:p14="http://schemas.microsoft.com/office/powerpoint/2010/main" val="347387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48" y="433226"/>
            <a:ext cx="10515600" cy="866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Testing all services from at http//localhost:8888  (5)</a:t>
            </a:r>
            <a:br>
              <a:rPr lang="en-US" sz="2800" b="1" dirty="0" smtClean="0"/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7548" y="1145439"/>
            <a:ext cx="4488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http://localhost:8888/loans/list/borrowerid/3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937" y="1833746"/>
            <a:ext cx="4078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http://localhost:8888/loans/list/bookid/2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098" y="2156823"/>
            <a:ext cx="10460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[{"id":1,"borrowerId":1,"bookId":2,"borrowingDate":"2020-10-24","returningDate":"2020-11-28"}]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548" y="3568708"/>
            <a:ext cx="4078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http://localhost:8888/loans/list/bookid/3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2872" y="1404254"/>
            <a:ext cx="11036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[]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9775" y="2713936"/>
            <a:ext cx="1108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http://localhost:8888/loans/add?borrowerId=3&amp;bookId=2&amp;borrowingDate=2020-11-25&amp;returningDate=2020-12-08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2872" y="3068382"/>
            <a:ext cx="10460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New loan has just been added to the database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548" y="3923154"/>
            <a:ext cx="99235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[{"id":2,"borrowerId":1,"bookId":3,"borrowingDate":"2020-10-25","returningDate":"2020-12-15"}]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547" y="4416099"/>
            <a:ext cx="4078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http://localhost:8888/loans/list/bookid/2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7547" y="4770589"/>
            <a:ext cx="11036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[{"id":1,"borrowerId":1,"bookId":2,"borrowingDate":"2020-10-24","returningDate":"2020-11-28"},{"id":3,"borrowerId":3,"bookId":2,"borrowingDate":"2020-11-25","returningDate":"2020-12-08"}]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3220" y="5395315"/>
            <a:ext cx="11412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http://localhost:8888/loans/add?borrowerId=555&amp;bookId=2&amp;borrowingDate=2020-11-25&amp;returningDate=2020-12-08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220" y="5716414"/>
            <a:ext cx="468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BorrowerId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or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BookId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ID doesn't exist in the database.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2872" y="6109655"/>
            <a:ext cx="11412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http://localhost:8888/loans/add?borrowerId=3&amp;bookId=2&amp;borrowingDate=2020-11-25&amp;returningDate=2020-12-31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9631" y="6411677"/>
            <a:ext cx="11095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The loan has already been in the database. So, the addition is canceled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48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48" y="433226"/>
            <a:ext cx="10515600" cy="866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Testing all services from at http//localhost:8888  (6)</a:t>
            </a:r>
            <a:br>
              <a:rPr lang="en-US" sz="2800" b="1" dirty="0" smtClean="0"/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239" y="1096378"/>
            <a:ext cx="454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http://localhost:8888/list/borrowers/bookid/1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547" y="2145287"/>
            <a:ext cx="454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http://localhost:8888/list/borrowers/bookid/2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547" y="2508307"/>
            <a:ext cx="11036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[{"id":1,"firstname":"BF1","lastname":"BL1","borrowingLimit":11,"borrowingDate":"2020-10-23","returningDate":"2020-11-27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"},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{"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id":3,"firstname":"BF3","lastname":"BL2","borrowingLimit":33,"borrowingDate":"2020-11-24","returningDate":"2020-12-07"}]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872" y="1404253"/>
            <a:ext cx="872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[]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336" y="3858785"/>
            <a:ext cx="110953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[{"id":2,"title":"T2","pageCount":22,"author":{"firstname":"AF2","lastname":"AL2"},"genres":[{"name":"g2"},{"name":"g3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"}],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borrowingDate":"2020-10-23","returningDate":"2020-11-27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"},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{"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id":3,"title":"T3","pageCount":33,"author":{"firstname":"AF2","lastname":"AL2"},"genres":[{"name":"g1"},{"name":"g4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"}],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borrowingDate":"2020-10-24","returningDate":"2020-12-14"}]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129" y="1096378"/>
            <a:ext cx="4562752" cy="12456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5687" y="3456102"/>
            <a:ext cx="454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http://localhost:8888/list/books/borrowerid/1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872" y="5065107"/>
            <a:ext cx="454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http://localhost:8888/list/books/borrowerid/3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5687" y="5434439"/>
            <a:ext cx="10981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[{"id":2,"title":"T2","pageCount":22,"author":{"firstname":"AF2","lastname":"AL2"},"genres":[{"name":"g2"},{"name":"g3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"}],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borrowingDate":"2020-11-24","returningDate":"2020-12-07"}]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1379" y="6095503"/>
            <a:ext cx="454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localhost:8888/list/books/borrowerid/2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5687" y="6472495"/>
            <a:ext cx="872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[]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5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from 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570180"/>
            <a:ext cx="8619534" cy="4593720"/>
          </a:xfrm>
        </p:spPr>
      </p:pic>
    </p:spTree>
    <p:extLst>
      <p:ext uri="{BB962C8B-B14F-4D97-AF65-F5344CB8AC3E}">
        <p14:creationId xmlns:p14="http://schemas.microsoft.com/office/powerpoint/2010/main" val="120697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UnZip</a:t>
            </a:r>
            <a:r>
              <a:rPr lang="en-US" dirty="0" smtClean="0"/>
              <a:t> files -&gt; a project folder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96" y="1825625"/>
            <a:ext cx="9326807" cy="4351338"/>
          </a:xfrm>
        </p:spPr>
      </p:pic>
    </p:spTree>
    <p:extLst>
      <p:ext uri="{BB962C8B-B14F-4D97-AF65-F5344CB8AC3E}">
        <p14:creationId xmlns:p14="http://schemas.microsoft.com/office/powerpoint/2010/main" val="345725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Eclipse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15" y="1690688"/>
            <a:ext cx="7590569" cy="4351338"/>
          </a:xfrm>
        </p:spPr>
      </p:pic>
    </p:spTree>
    <p:extLst>
      <p:ext uri="{BB962C8B-B14F-4D97-AF65-F5344CB8AC3E}">
        <p14:creationId xmlns:p14="http://schemas.microsoft.com/office/powerpoint/2010/main" val="291012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a new workspace 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7" y="1494745"/>
            <a:ext cx="5751271" cy="3155632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39" y="2178322"/>
            <a:ext cx="6295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Project from File System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4" y="1499054"/>
            <a:ext cx="6409004" cy="4351338"/>
          </a:xfrm>
        </p:spPr>
      </p:pic>
    </p:spTree>
    <p:extLst>
      <p:ext uri="{BB962C8B-B14F-4D97-AF65-F5344CB8AC3E}">
        <p14:creationId xmlns:p14="http://schemas.microsoft.com/office/powerpoint/2010/main" val="36289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011" y="365125"/>
            <a:ext cx="5889171" cy="1325563"/>
          </a:xfrm>
        </p:spPr>
        <p:txBody>
          <a:bodyPr/>
          <a:lstStyle/>
          <a:p>
            <a:pPr algn="ctr"/>
            <a:r>
              <a:rPr lang="en-US" dirty="0" smtClean="0"/>
              <a:t>Modules Design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42157" y="1600900"/>
            <a:ext cx="9129157" cy="4687608"/>
            <a:chOff x="1272925" y="1408393"/>
            <a:chExt cx="9129157" cy="4687608"/>
          </a:xfrm>
        </p:grpSpPr>
        <p:pic>
          <p:nvPicPr>
            <p:cNvPr id="1028" name="Picture 4" descr="C:\Users\ThuHuong\AppData\Local\Temp\SNAGHTML16a38a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092" y="1698125"/>
              <a:ext cx="8144990" cy="4397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503947" y="2093495"/>
              <a:ext cx="1263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dirty="0" err="1" smtClean="0"/>
                <a:t>bbooks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72925" y="4402013"/>
              <a:ext cx="147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dirty="0" err="1" smtClean="0"/>
                <a:t>bborrower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3947" y="3302305"/>
              <a:ext cx="96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tbloans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4659" y="1408393"/>
              <a:ext cx="226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Books </a:t>
              </a:r>
              <a:r>
                <a:rPr lang="en-US" dirty="0" err="1" smtClean="0"/>
                <a:t>Microservice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78249" y="5131218"/>
              <a:ext cx="2261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Borrowers </a:t>
              </a:r>
              <a:r>
                <a:rPr lang="en-US" dirty="0" err="1" smtClean="0"/>
                <a:t>Microservice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8129" y="1990030"/>
              <a:ext cx="1620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ym typeface="Wingdings" panose="05000000000000000000" pitchFamily="2" charset="2"/>
                </a:rPr>
                <a:t>Loans of Borrowers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Microservice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317958" y="2356062"/>
              <a:ext cx="678638" cy="83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73660" y="1408393"/>
              <a:ext cx="1263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MySQL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9571" y="3996848"/>
              <a:ext cx="1620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ym typeface="Wingdings" panose="05000000000000000000" pitchFamily="2" charset="2"/>
                </a:rPr>
                <a:t>Proxy S</a:t>
              </a:r>
              <a:r>
                <a:rPr lang="en-US" sz="1400" dirty="0" smtClean="0"/>
                <a:t>ervice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8339" y="2683908"/>
              <a:ext cx="1810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ym typeface="Wingdings" panose="05000000000000000000" pitchFamily="2" charset="2"/>
                </a:rPr>
                <a:t>Port: 8888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398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89171" cy="1325563"/>
          </a:xfrm>
        </p:spPr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35931" y="1912756"/>
            <a:ext cx="4803598" cy="4337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200" dirty="0"/>
              <a:t>+</a:t>
            </a:r>
            <a:r>
              <a:rPr lang="en-US" sz="3200" dirty="0" smtClean="0"/>
              <a:t> </a:t>
            </a:r>
            <a:r>
              <a:rPr lang="en-US" sz="3200" dirty="0" err="1" smtClean="0"/>
              <a:t>Eurekaserver</a:t>
            </a:r>
            <a:endParaRPr lang="en-US" sz="3200" dirty="0" smtClean="0"/>
          </a:p>
          <a:p>
            <a:pPr>
              <a:lnSpc>
                <a:spcPct val="120000"/>
              </a:lnSpc>
            </a:pPr>
            <a:r>
              <a:rPr lang="en-US" sz="3200" dirty="0" smtClean="0"/>
              <a:t>+ Proxy-service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+ </a:t>
            </a:r>
            <a:r>
              <a:rPr lang="en-US" sz="3200" dirty="0" err="1" smtClean="0"/>
              <a:t>Micrcoservices</a:t>
            </a:r>
            <a:endParaRPr lang="en-US" sz="3200" dirty="0" smtClean="0"/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en-US" sz="3200" dirty="0" smtClean="0">
                <a:sym typeface="Wingdings" panose="05000000000000000000" pitchFamily="2" charset="2"/>
              </a:rPr>
              <a:t> Borrowers service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Books service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LoanOfBorrower</a:t>
            </a:r>
            <a:r>
              <a:rPr lang="en-US" sz="3200" dirty="0" smtClean="0">
                <a:sym typeface="Wingdings" panose="05000000000000000000" pitchFamily="2" charset="2"/>
              </a:rPr>
              <a:t> service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sym typeface="Wingdings" panose="05000000000000000000" pitchFamily="2" charset="2"/>
              </a:rPr>
              <a:t>+ Database: MySQL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+ </a:t>
            </a:r>
            <a:r>
              <a:rPr lang="en-US" sz="3200" dirty="0" err="1"/>
              <a:t>Ruul</a:t>
            </a:r>
            <a:r>
              <a:rPr lang="en-US" sz="3200" dirty="0"/>
              <a:t> </a:t>
            </a:r>
            <a:r>
              <a:rPr lang="en-US" sz="3200" dirty="0" smtClean="0"/>
              <a:t>gateway</a:t>
            </a:r>
            <a:r>
              <a:rPr lang="en-US" sz="3200" dirty="0"/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805" y="5381928"/>
            <a:ext cx="447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Ruul</a:t>
            </a:r>
            <a:r>
              <a:rPr lang="en-US" dirty="0" smtClean="0"/>
              <a:t> is now maintaining </a:t>
            </a:r>
            <a:r>
              <a:rPr lang="en-US" dirty="0" smtClean="0">
                <a:sym typeface="Wingdings" panose="05000000000000000000" pitchFamily="2" charset="2"/>
              </a:rPr>
              <a:t> not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RibbonClient</a:t>
            </a:r>
            <a:r>
              <a:rPr lang="en-US" dirty="0" smtClean="0"/>
              <a:t> is also maintaining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05" y="1690688"/>
            <a:ext cx="5022348" cy="34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4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2231</Words>
  <Application>Microsoft Office PowerPoint</Application>
  <PresentationFormat>Widescreen</PresentationFormat>
  <Paragraphs>243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Times New Roman</vt:lpstr>
      <vt:lpstr>Wingdings</vt:lpstr>
      <vt:lpstr>Office Theme</vt:lpstr>
      <vt:lpstr>Step by step  to setup Sherpaerp Library</vt:lpstr>
      <vt:lpstr>Required on Win10</vt:lpstr>
      <vt:lpstr>Download from GitHub</vt:lpstr>
      <vt:lpstr>UnZip files -&gt; a project folder</vt:lpstr>
      <vt:lpstr>Run Eclipse</vt:lpstr>
      <vt:lpstr>Switch a new workspace …</vt:lpstr>
      <vt:lpstr>Import Project from File System </vt:lpstr>
      <vt:lpstr>Modules Design</vt:lpstr>
      <vt:lpstr>Project structure</vt:lpstr>
      <vt:lpstr>Run MySQL Server – Create Scheme: Sherpaerpdata</vt:lpstr>
      <vt:lpstr>Run Eureka service first</vt:lpstr>
      <vt:lpstr>Run 3 microservices in the first time to “create” all MySQL tables (auto by Hibernate)</vt:lpstr>
      <vt:lpstr>Run 3 mircoservices at port 8200, 8201,8202 and then run Proxy-service at port 8888 with Eureka server port 8761</vt:lpstr>
      <vt:lpstr>Run Book_microservice at localhost:8200/books/ then can testing  /add /list /find</vt:lpstr>
      <vt:lpstr>Test cases for Books Microservice at localhost:8200/books/</vt:lpstr>
      <vt:lpstr>Run Borrowers microservice at localhost:8202/borrowers/ and then can test   /add,   /find  /list</vt:lpstr>
      <vt:lpstr>Test cases Borrowers microservice at localhost:8202/borrowers/ /add,   /find  /list</vt:lpstr>
      <vt:lpstr>Run LoanOfBorrower Microservice at localhost:8201/loans/ and then can test  /add,   /list  /find</vt:lpstr>
      <vt:lpstr>Test cases LoanOfBorrower microservice at localhost:8201/loans/ /add,   /find  /list</vt:lpstr>
      <vt:lpstr>Run all services from Proxy-Service http//localhost:8888  I. Books Service at   http//localhost:8888/books</vt:lpstr>
      <vt:lpstr>Run all services from Proxy-Service http//localhost:8888  II. Borrowers Service at  http//localhost:8888/borrowers</vt:lpstr>
      <vt:lpstr>Run all services from Proxy-Service http//localhost:8888  III. Loans Service at  http//localhost:8888/loans</vt:lpstr>
      <vt:lpstr>Run all services from Proxy-Service http//localhost:8888  IV. Combine Multi MicroServices http//localhost:8888/list</vt:lpstr>
      <vt:lpstr>Testing all services from at http//localhost:8888  (1) </vt:lpstr>
      <vt:lpstr>Testing all services from at http//localhost:8888  (2) </vt:lpstr>
      <vt:lpstr>Testing all services from at http//localhost:8888  (3) </vt:lpstr>
      <vt:lpstr>Testing all services from at http//localhost:8888  (4) </vt:lpstr>
      <vt:lpstr>Testing all services from at http//localhost:8888  (5) </vt:lpstr>
      <vt:lpstr>Testing all services from at http//localhost:8888  (6)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by step  to open Sherpaerp Library</dc:title>
  <dc:creator>ThuHuong</dc:creator>
  <cp:lastModifiedBy>ThuHuong</cp:lastModifiedBy>
  <cp:revision>88</cp:revision>
  <dcterms:created xsi:type="dcterms:W3CDTF">2020-12-01T05:52:10Z</dcterms:created>
  <dcterms:modified xsi:type="dcterms:W3CDTF">2020-12-08T09:31:47Z</dcterms:modified>
</cp:coreProperties>
</file>