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7" r:id="rId2"/>
    <p:sldId id="258" r:id="rId3"/>
    <p:sldId id="259" r:id="rId4"/>
    <p:sldId id="260" r:id="rId5"/>
    <p:sldId id="261" r:id="rId6"/>
    <p:sldId id="278" r:id="rId7"/>
    <p:sldId id="280" r:id="rId8"/>
    <p:sldId id="281" r:id="rId9"/>
    <p:sldId id="282" r:id="rId10"/>
    <p:sldId id="283" r:id="rId11"/>
    <p:sldId id="262" r:id="rId12"/>
    <p:sldId id="284" r:id="rId13"/>
    <p:sldId id="285"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60"/>
            <p14:sldId id="261"/>
            <p14:sldId id="278"/>
            <p14:sldId id="280"/>
            <p14:sldId id="281"/>
            <p14:sldId id="282"/>
            <p14:sldId id="283"/>
          </p14:sldIdLst>
        </p14:section>
        <p14:section name="Group Member 1" id="{0860697E-8C4A-43F9-A7C0-C435911657B2}">
          <p14:sldIdLst>
            <p14:sldId id="262"/>
            <p14:sldId id="284"/>
            <p14:sldId id="285"/>
            <p14:sldId id="286"/>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6F894-851C-F844-95EC-E66D4ED367DC}" v="209" dt="2021-12-26T07:05:07.894"/>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7" autoAdjust="0"/>
    <p:restoredTop sz="93117" autoAdjust="0"/>
  </p:normalViewPr>
  <p:slideViewPr>
    <p:cSldViewPr snapToGrid="0">
      <p:cViewPr>
        <p:scale>
          <a:sx n="109" d="100"/>
          <a:sy n="109" d="100"/>
        </p:scale>
        <p:origin x="1696" y="936"/>
      </p:cViewPr>
      <p:guideLst/>
    </p:cSldViewPr>
  </p:slideViewPr>
  <p:outlineViewPr>
    <p:cViewPr>
      <p:scale>
        <a:sx n="33" d="100"/>
        <a:sy n="33" d="100"/>
      </p:scale>
      <p:origin x="0" y="-5800"/>
    </p:cViewPr>
  </p:outlin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Văn Duy" userId="35b9cca6-5d18-4d67-a48e-c351c1745ff0" providerId="ADAL" clId="{A146F894-851C-F844-95EC-E66D4ED367DC}"/>
    <pc:docChg chg="undo custSel mod addSld delSld modSld sldOrd modMainMaster modSection">
      <pc:chgData name="Lê Văn Duy" userId="35b9cca6-5d18-4d67-a48e-c351c1745ff0" providerId="ADAL" clId="{A146F894-851C-F844-95EC-E66D4ED367DC}" dt="2021-12-26T07:05:07.930" v="3211" actId="27636"/>
      <pc:docMkLst>
        <pc:docMk/>
      </pc:docMkLst>
      <pc:sldChg chg="modSp mod">
        <pc:chgData name="Lê Văn Duy" userId="35b9cca6-5d18-4d67-a48e-c351c1745ff0" providerId="ADAL" clId="{A146F894-851C-F844-95EC-E66D4ED367DC}" dt="2021-12-26T04:12:04.183" v="2001"/>
        <pc:sldMkLst>
          <pc:docMk/>
          <pc:sldMk cId="3289291677" sldId="257"/>
        </pc:sldMkLst>
        <pc:spChg chg="mod">
          <ac:chgData name="Lê Văn Duy" userId="35b9cca6-5d18-4d67-a48e-c351c1745ff0" providerId="ADAL" clId="{A146F894-851C-F844-95EC-E66D4ED367DC}" dt="2021-12-26T04:12:04.183" v="2001"/>
          <ac:spMkLst>
            <pc:docMk/>
            <pc:sldMk cId="3289291677" sldId="257"/>
            <ac:spMk id="2" creationId="{00000000-0000-0000-0000-000000000000}"/>
          </ac:spMkLst>
        </pc:spChg>
        <pc:spChg chg="mod">
          <ac:chgData name="Lê Văn Duy" userId="35b9cca6-5d18-4d67-a48e-c351c1745ff0" providerId="ADAL" clId="{A146F894-851C-F844-95EC-E66D4ED367DC}" dt="2021-12-26T04:12:04.183" v="2001"/>
          <ac:spMkLst>
            <pc:docMk/>
            <pc:sldMk cId="3289291677" sldId="257"/>
            <ac:spMk id="3" creationId="{00000000-0000-0000-0000-000000000000}"/>
          </ac:spMkLst>
        </pc:spChg>
      </pc:sldChg>
      <pc:sldChg chg="modSp mod">
        <pc:chgData name="Lê Văn Duy" userId="35b9cca6-5d18-4d67-a48e-c351c1745ff0" providerId="ADAL" clId="{A146F894-851C-F844-95EC-E66D4ED367DC}" dt="2021-12-26T06:30:33.181" v="3129" actId="20577"/>
        <pc:sldMkLst>
          <pc:docMk/>
          <pc:sldMk cId="2772565043" sldId="258"/>
        </pc:sldMkLst>
        <pc:spChg chg="mod">
          <ac:chgData name="Lê Văn Duy" userId="35b9cca6-5d18-4d67-a48e-c351c1745ff0" providerId="ADAL" clId="{A146F894-851C-F844-95EC-E66D4ED367DC}" dt="2021-12-26T04:12:04.183" v="2001"/>
          <ac:spMkLst>
            <pc:docMk/>
            <pc:sldMk cId="2772565043" sldId="258"/>
            <ac:spMk id="2" creationId="{00000000-0000-0000-0000-000000000000}"/>
          </ac:spMkLst>
        </pc:spChg>
        <pc:spChg chg="mod">
          <ac:chgData name="Lê Văn Duy" userId="35b9cca6-5d18-4d67-a48e-c351c1745ff0" providerId="ADAL" clId="{A146F894-851C-F844-95EC-E66D4ED367DC}" dt="2021-12-26T06:30:33.181" v="3129" actId="20577"/>
          <ac:spMkLst>
            <pc:docMk/>
            <pc:sldMk cId="2772565043" sldId="258"/>
            <ac:spMk id="3" creationId="{00000000-0000-0000-0000-000000000000}"/>
          </ac:spMkLst>
        </pc:spChg>
      </pc:sldChg>
      <pc:sldChg chg="addSp delSp modSp mod">
        <pc:chgData name="Lê Văn Duy" userId="35b9cca6-5d18-4d67-a48e-c351c1745ff0" providerId="ADAL" clId="{A146F894-851C-F844-95EC-E66D4ED367DC}" dt="2021-12-26T04:12:04.183" v="2001"/>
        <pc:sldMkLst>
          <pc:docMk/>
          <pc:sldMk cId="3369225394" sldId="259"/>
        </pc:sldMkLst>
        <pc:spChg chg="mod">
          <ac:chgData name="Lê Văn Duy" userId="35b9cca6-5d18-4d67-a48e-c351c1745ff0" providerId="ADAL" clId="{A146F894-851C-F844-95EC-E66D4ED367DC}" dt="2021-12-26T04:12:04.183" v="2001"/>
          <ac:spMkLst>
            <pc:docMk/>
            <pc:sldMk cId="3369225394" sldId="259"/>
            <ac:spMk id="2" creationId="{00000000-0000-0000-0000-000000000000}"/>
          </ac:spMkLst>
        </pc:spChg>
        <pc:spChg chg="mod">
          <ac:chgData name="Lê Văn Duy" userId="35b9cca6-5d18-4d67-a48e-c351c1745ff0" providerId="ADAL" clId="{A146F894-851C-F844-95EC-E66D4ED367DC}" dt="2021-12-26T04:05:52.920" v="1951" actId="1076"/>
          <ac:spMkLst>
            <pc:docMk/>
            <pc:sldMk cId="3369225394" sldId="259"/>
            <ac:spMk id="3" creationId="{00000000-0000-0000-0000-000000000000}"/>
          </ac:spMkLst>
        </pc:spChg>
        <pc:spChg chg="del mod">
          <ac:chgData name="Lê Văn Duy" userId="35b9cca6-5d18-4d67-a48e-c351c1745ff0" providerId="ADAL" clId="{A146F894-851C-F844-95EC-E66D4ED367DC}" dt="2021-12-26T02:45:56.216" v="471"/>
          <ac:spMkLst>
            <pc:docMk/>
            <pc:sldMk cId="3369225394" sldId="259"/>
            <ac:spMk id="4" creationId="{00000000-0000-0000-0000-000000000000}"/>
          </ac:spMkLst>
        </pc:spChg>
        <pc:spChg chg="add mod">
          <ac:chgData name="Lê Văn Duy" userId="35b9cca6-5d18-4d67-a48e-c351c1745ff0" providerId="ADAL" clId="{A146F894-851C-F844-95EC-E66D4ED367DC}" dt="2021-12-26T04:06:15.578" v="1958" actId="767"/>
          <ac:spMkLst>
            <pc:docMk/>
            <pc:sldMk cId="3369225394" sldId="259"/>
            <ac:spMk id="7" creationId="{CE4CBCE6-35FF-4E49-B1BA-13B3C0423B64}"/>
          </ac:spMkLst>
        </pc:spChg>
        <pc:spChg chg="mod">
          <ac:chgData name="Lê Văn Duy" userId="35b9cca6-5d18-4d67-a48e-c351c1745ff0" providerId="ADAL" clId="{A146F894-851C-F844-95EC-E66D4ED367DC}" dt="2021-12-26T04:12:04.183" v="2001"/>
          <ac:spMkLst>
            <pc:docMk/>
            <pc:sldMk cId="3369225394" sldId="259"/>
            <ac:spMk id="8" creationId="{00000000-0000-0000-0000-000000000000}"/>
          </ac:spMkLst>
        </pc:spChg>
        <pc:spChg chg="mod">
          <ac:chgData name="Lê Văn Duy" userId="35b9cca6-5d18-4d67-a48e-c351c1745ff0" providerId="ADAL" clId="{A146F894-851C-F844-95EC-E66D4ED367DC}" dt="2021-12-26T04:12:04.183" v="2001"/>
          <ac:spMkLst>
            <pc:docMk/>
            <pc:sldMk cId="3369225394" sldId="259"/>
            <ac:spMk id="9" creationId="{00000000-0000-0000-0000-000000000000}"/>
          </ac:spMkLst>
        </pc:spChg>
        <pc:picChg chg="add mod">
          <ac:chgData name="Lê Văn Duy" userId="35b9cca6-5d18-4d67-a48e-c351c1745ff0" providerId="ADAL" clId="{A146F894-851C-F844-95EC-E66D4ED367DC}" dt="2021-12-26T03:14:38.122" v="966" actId="14100"/>
          <ac:picMkLst>
            <pc:docMk/>
            <pc:sldMk cId="3369225394" sldId="259"/>
            <ac:picMk id="6" creationId="{595869F1-AE6D-BA43-8299-9649983AF55E}"/>
          </ac:picMkLst>
        </pc:picChg>
      </pc:sldChg>
      <pc:sldChg chg="addSp delSp modSp mod setBg delDesignElem">
        <pc:chgData name="Lê Văn Duy" userId="35b9cca6-5d18-4d67-a48e-c351c1745ff0" providerId="ADAL" clId="{A146F894-851C-F844-95EC-E66D4ED367DC}" dt="2021-12-26T04:12:04.183" v="2001"/>
        <pc:sldMkLst>
          <pc:docMk/>
          <pc:sldMk cId="1575721539" sldId="260"/>
        </pc:sldMkLst>
        <pc:spChg chg="mod">
          <ac:chgData name="Lê Văn Duy" userId="35b9cca6-5d18-4d67-a48e-c351c1745ff0" providerId="ADAL" clId="{A146F894-851C-F844-95EC-E66D4ED367DC}" dt="2021-12-26T02:54:55.341" v="630" actId="403"/>
          <ac:spMkLst>
            <pc:docMk/>
            <pc:sldMk cId="1575721539" sldId="260"/>
            <ac:spMk id="2" creationId="{00000000-0000-0000-0000-000000000000}"/>
          </ac:spMkLst>
        </pc:spChg>
        <pc:spChg chg="mod">
          <ac:chgData name="Lê Văn Duy" userId="35b9cca6-5d18-4d67-a48e-c351c1745ff0" providerId="ADAL" clId="{A146F894-851C-F844-95EC-E66D4ED367DC}" dt="2021-12-26T04:12:01.357" v="1995"/>
          <ac:spMkLst>
            <pc:docMk/>
            <pc:sldMk cId="1575721539" sldId="260"/>
            <ac:spMk id="3" creationId="{00000000-0000-0000-0000-000000000000}"/>
          </ac:spMkLst>
        </pc:spChg>
        <pc:spChg chg="add del">
          <ac:chgData name="Lê Văn Duy" userId="35b9cca6-5d18-4d67-a48e-c351c1745ff0" providerId="ADAL" clId="{A146F894-851C-F844-95EC-E66D4ED367DC}" dt="2021-12-26T02:53:08.898" v="589" actId="26606"/>
          <ac:spMkLst>
            <pc:docMk/>
            <pc:sldMk cId="1575721539" sldId="260"/>
            <ac:spMk id="10" creationId="{C1DA4A20-1DD6-463A-865B-BC58C7202768}"/>
          </ac:spMkLst>
        </pc:spChg>
        <pc:spChg chg="add del">
          <ac:chgData name="Lê Văn Duy" userId="35b9cca6-5d18-4d67-a48e-c351c1745ff0" providerId="ADAL" clId="{A146F894-851C-F844-95EC-E66D4ED367DC}" dt="2021-12-26T02:53:08.898" v="589" actId="26606"/>
          <ac:spMkLst>
            <pc:docMk/>
            <pc:sldMk cId="1575721539" sldId="260"/>
            <ac:spMk id="14" creationId="{97995CCA-C661-4B85-AAC2-9D76A3B780E0}"/>
          </ac:spMkLst>
        </pc:spChg>
        <pc:spChg chg="add del">
          <ac:chgData name="Lê Văn Duy" userId="35b9cca6-5d18-4d67-a48e-c351c1745ff0" providerId="ADAL" clId="{A146F894-851C-F844-95EC-E66D4ED367DC}" dt="2021-12-26T02:53:08.898" v="589" actId="26606"/>
          <ac:spMkLst>
            <pc:docMk/>
            <pc:sldMk cId="1575721539" sldId="260"/>
            <ac:spMk id="16" creationId="{1537014F-02CF-4051-B4DD-B0501BC1EF62}"/>
          </ac:spMkLst>
        </pc:spChg>
        <pc:spChg chg="add del">
          <ac:chgData name="Lê Văn Duy" userId="35b9cca6-5d18-4d67-a48e-c351c1745ff0" providerId="ADAL" clId="{A146F894-851C-F844-95EC-E66D4ED367DC}" dt="2021-12-26T02:53:08.898" v="589" actId="26606"/>
          <ac:spMkLst>
            <pc:docMk/>
            <pc:sldMk cId="1575721539" sldId="260"/>
            <ac:spMk id="20" creationId="{509BAAAD-6CE7-413C-9BB1-497788C84E5A}"/>
          </ac:spMkLst>
        </pc:spChg>
        <pc:spChg chg="add del">
          <ac:chgData name="Lê Văn Duy" userId="35b9cca6-5d18-4d67-a48e-c351c1745ff0" providerId="ADAL" clId="{A146F894-851C-F844-95EC-E66D4ED367DC}" dt="2021-12-26T04:12:04.183" v="2001"/>
          <ac:spMkLst>
            <pc:docMk/>
            <pc:sldMk cId="1575721539" sldId="260"/>
            <ac:spMk id="22" creationId="{5F85E7EB-64DD-4240-8583-6C243806705F}"/>
          </ac:spMkLst>
        </pc:spChg>
        <pc:spChg chg="add del">
          <ac:chgData name="Lê Văn Duy" userId="35b9cca6-5d18-4d67-a48e-c351c1745ff0" providerId="ADAL" clId="{A146F894-851C-F844-95EC-E66D4ED367DC}" dt="2021-12-26T04:12:04.183" v="2001"/>
          <ac:spMkLst>
            <pc:docMk/>
            <pc:sldMk cId="1575721539" sldId="260"/>
            <ac:spMk id="24" creationId="{891C6E63-BD83-438C-8E5A-539006F798DD}"/>
          </ac:spMkLst>
        </pc:spChg>
        <pc:spChg chg="add del">
          <ac:chgData name="Lê Văn Duy" userId="35b9cca6-5d18-4d67-a48e-c351c1745ff0" providerId="ADAL" clId="{A146F894-851C-F844-95EC-E66D4ED367DC}" dt="2021-12-26T04:12:04.183" v="2001"/>
          <ac:spMkLst>
            <pc:docMk/>
            <pc:sldMk cId="1575721539" sldId="260"/>
            <ac:spMk id="25" creationId="{CA1E0C71-AEB6-4ADF-A06B-0842850D6E81}"/>
          </ac:spMkLst>
        </pc:spChg>
        <pc:spChg chg="add del">
          <ac:chgData name="Lê Văn Duy" userId="35b9cca6-5d18-4d67-a48e-c351c1745ff0" providerId="ADAL" clId="{A146F894-851C-F844-95EC-E66D4ED367DC}" dt="2021-12-26T04:12:04.183" v="2001"/>
          <ac:spMkLst>
            <pc:docMk/>
            <pc:sldMk cId="1575721539" sldId="260"/>
            <ac:spMk id="27" creationId="{FA2C39F2-3E8E-489A-8907-3C251BE71AFD}"/>
          </ac:spMkLst>
        </pc:spChg>
        <pc:picChg chg="add mod">
          <ac:chgData name="Lê Văn Duy" userId="35b9cca6-5d18-4d67-a48e-c351c1745ff0" providerId="ADAL" clId="{A146F894-851C-F844-95EC-E66D4ED367DC}" dt="2021-12-26T02:53:08.915" v="590" actId="26606"/>
          <ac:picMkLst>
            <pc:docMk/>
            <pc:sldMk cId="1575721539" sldId="260"/>
            <ac:picMk id="5" creationId="{683DBC86-7BF4-B349-B979-CA7582B8C79A}"/>
          </ac:picMkLst>
        </pc:picChg>
        <pc:picChg chg="add del">
          <ac:chgData name="Lê Văn Duy" userId="35b9cca6-5d18-4d67-a48e-c351c1745ff0" providerId="ADAL" clId="{A146F894-851C-F844-95EC-E66D4ED367DC}" dt="2021-12-26T02:53:08.898" v="589" actId="26606"/>
          <ac:picMkLst>
            <pc:docMk/>
            <pc:sldMk cId="1575721539" sldId="260"/>
            <ac:picMk id="12" creationId="{962C18E5-8207-4CDA-8D1F-3399785D18AC}"/>
          </ac:picMkLst>
        </pc:picChg>
        <pc:picChg chg="add del">
          <ac:chgData name="Lê Văn Duy" userId="35b9cca6-5d18-4d67-a48e-c351c1745ff0" providerId="ADAL" clId="{A146F894-851C-F844-95EC-E66D4ED367DC}" dt="2021-12-26T02:53:08.898" v="589" actId="26606"/>
          <ac:picMkLst>
            <pc:docMk/>
            <pc:sldMk cId="1575721539" sldId="260"/>
            <ac:picMk id="18" creationId="{4100C9ED-4B59-4A55-9A49-AED52060E907}"/>
          </ac:picMkLst>
        </pc:picChg>
        <pc:picChg chg="add del">
          <ac:chgData name="Lê Văn Duy" userId="35b9cca6-5d18-4d67-a48e-c351c1745ff0" providerId="ADAL" clId="{A146F894-851C-F844-95EC-E66D4ED367DC}" dt="2021-12-26T04:12:04.183" v="2001"/>
          <ac:picMkLst>
            <pc:docMk/>
            <pc:sldMk cId="1575721539" sldId="260"/>
            <ac:picMk id="23" creationId="{A5AA9413-A886-4022-A477-7ACECA36585E}"/>
          </ac:picMkLst>
        </pc:picChg>
        <pc:picChg chg="add del">
          <ac:chgData name="Lê Văn Duy" userId="35b9cca6-5d18-4d67-a48e-c351c1745ff0" providerId="ADAL" clId="{A146F894-851C-F844-95EC-E66D4ED367DC}" dt="2021-12-26T04:12:04.183" v="2001"/>
          <ac:picMkLst>
            <pc:docMk/>
            <pc:sldMk cId="1575721539" sldId="260"/>
            <ac:picMk id="26" creationId="{63AC3CC6-6498-44DC-8A2A-3BCA9A761D1D}"/>
          </ac:picMkLst>
        </pc:picChg>
      </pc:sldChg>
      <pc:sldChg chg="addSp delSp modSp mod setBg delDesignElem">
        <pc:chgData name="Lê Văn Duy" userId="35b9cca6-5d18-4d67-a48e-c351c1745ff0" providerId="ADAL" clId="{A146F894-851C-F844-95EC-E66D4ED367DC}" dt="2021-12-26T04:12:04.183" v="2001"/>
        <pc:sldMkLst>
          <pc:docMk/>
          <pc:sldMk cId="1003012626" sldId="261"/>
        </pc:sldMkLst>
        <pc:spChg chg="mod">
          <ac:chgData name="Lê Văn Duy" userId="35b9cca6-5d18-4d67-a48e-c351c1745ff0" providerId="ADAL" clId="{A146F894-851C-F844-95EC-E66D4ED367DC}" dt="2021-12-26T03:06:22.550" v="916" actId="26606"/>
          <ac:spMkLst>
            <pc:docMk/>
            <pc:sldMk cId="1003012626" sldId="261"/>
            <ac:spMk id="2" creationId="{00000000-0000-0000-0000-000000000000}"/>
          </ac:spMkLst>
        </pc:spChg>
        <pc:spChg chg="mod">
          <ac:chgData name="Lê Văn Duy" userId="35b9cca6-5d18-4d67-a48e-c351c1745ff0" providerId="ADAL" clId="{A146F894-851C-F844-95EC-E66D4ED367DC}" dt="2021-12-26T03:11:47.964" v="964" actId="14100"/>
          <ac:spMkLst>
            <pc:docMk/>
            <pc:sldMk cId="1003012626" sldId="261"/>
            <ac:spMk id="3" creationId="{00000000-0000-0000-0000-000000000000}"/>
          </ac:spMkLst>
        </pc:spChg>
        <pc:spChg chg="add del">
          <ac:chgData name="Lê Văn Duy" userId="35b9cca6-5d18-4d67-a48e-c351c1745ff0" providerId="ADAL" clId="{A146F894-851C-F844-95EC-E66D4ED367DC}" dt="2021-12-26T03:01:35.664" v="642" actId="26606"/>
          <ac:spMkLst>
            <pc:docMk/>
            <pc:sldMk cId="1003012626" sldId="261"/>
            <ac:spMk id="13" creationId="{356B696F-2C62-45F3-A534-B39DDD903CE6}"/>
          </ac:spMkLst>
        </pc:spChg>
        <pc:spChg chg="add del">
          <ac:chgData name="Lê Văn Duy" userId="35b9cca6-5d18-4d67-a48e-c351c1745ff0" providerId="ADAL" clId="{A146F894-851C-F844-95EC-E66D4ED367DC}" dt="2021-12-26T03:01:30.888" v="639" actId="26606"/>
          <ac:spMkLst>
            <pc:docMk/>
            <pc:sldMk cId="1003012626" sldId="261"/>
            <ac:spMk id="20" creationId="{95831236-2EF3-443C-AD1B-BCC6CEE59611}"/>
          </ac:spMkLst>
        </pc:spChg>
        <pc:spChg chg="add del">
          <ac:chgData name="Lê Văn Duy" userId="35b9cca6-5d18-4d67-a48e-c351c1745ff0" providerId="ADAL" clId="{A146F894-851C-F844-95EC-E66D4ED367DC}" dt="2021-12-26T03:01:30.888" v="639" actId="26606"/>
          <ac:spMkLst>
            <pc:docMk/>
            <pc:sldMk cId="1003012626" sldId="261"/>
            <ac:spMk id="22" creationId="{937838B1-E675-4CA3-A299-92547ED7288A}"/>
          </ac:spMkLst>
        </pc:spChg>
        <pc:spChg chg="add del">
          <ac:chgData name="Lê Văn Duy" userId="35b9cca6-5d18-4d67-a48e-c351c1745ff0" providerId="ADAL" clId="{A146F894-851C-F844-95EC-E66D4ED367DC}" dt="2021-12-26T03:01:30.888" v="639" actId="26606"/>
          <ac:spMkLst>
            <pc:docMk/>
            <pc:sldMk cId="1003012626" sldId="261"/>
            <ac:spMk id="26" creationId="{F432453D-6625-4FDF-80E3-E7030D9135AB}"/>
          </ac:spMkLst>
        </pc:spChg>
        <pc:spChg chg="add del">
          <ac:chgData name="Lê Văn Duy" userId="35b9cca6-5d18-4d67-a48e-c351c1745ff0" providerId="ADAL" clId="{A146F894-851C-F844-95EC-E66D4ED367DC}" dt="2021-12-26T03:01:30.888" v="639" actId="26606"/>
          <ac:spMkLst>
            <pc:docMk/>
            <pc:sldMk cId="1003012626" sldId="261"/>
            <ac:spMk id="30" creationId="{8BCC4505-4069-441F-B37D-AF073EBCC090}"/>
          </ac:spMkLst>
        </pc:spChg>
        <pc:spChg chg="add del">
          <ac:chgData name="Lê Văn Duy" userId="35b9cca6-5d18-4d67-a48e-c351c1745ff0" providerId="ADAL" clId="{A146F894-851C-F844-95EC-E66D4ED367DC}" dt="2021-12-26T03:01:35.648" v="641" actId="26606"/>
          <ac:spMkLst>
            <pc:docMk/>
            <pc:sldMk cId="1003012626" sldId="261"/>
            <ac:spMk id="32" creationId="{C2F187C3-1F78-4BA9-BF04-59B01331CC05}"/>
          </ac:spMkLst>
        </pc:spChg>
        <pc:spChg chg="add del">
          <ac:chgData name="Lê Văn Duy" userId="35b9cca6-5d18-4d67-a48e-c351c1745ff0" providerId="ADAL" clId="{A146F894-851C-F844-95EC-E66D4ED367DC}" dt="2021-12-26T03:01:35.648" v="641" actId="26606"/>
          <ac:spMkLst>
            <pc:docMk/>
            <pc:sldMk cId="1003012626" sldId="261"/>
            <ac:spMk id="34" creationId="{3E15C180-C307-4BA8-AE3F-4BB1D7948B8A}"/>
          </ac:spMkLst>
        </pc:spChg>
        <pc:spChg chg="add del">
          <ac:chgData name="Lê Văn Duy" userId="35b9cca6-5d18-4d67-a48e-c351c1745ff0" providerId="ADAL" clId="{A146F894-851C-F844-95EC-E66D4ED367DC}" dt="2021-12-26T03:01:35.648" v="641" actId="26606"/>
          <ac:spMkLst>
            <pc:docMk/>
            <pc:sldMk cId="1003012626" sldId="261"/>
            <ac:spMk id="36" creationId="{42B0C828-EA47-4F41-A14F-BEEBD5CCCD80}"/>
          </ac:spMkLst>
        </pc:spChg>
        <pc:spChg chg="add del">
          <ac:chgData name="Lê Văn Duy" userId="35b9cca6-5d18-4d67-a48e-c351c1745ff0" providerId="ADAL" clId="{A146F894-851C-F844-95EC-E66D4ED367DC}" dt="2021-12-26T03:06:22.550" v="916" actId="26606"/>
          <ac:spMkLst>
            <pc:docMk/>
            <pc:sldMk cId="1003012626" sldId="261"/>
            <ac:spMk id="38" creationId="{5F85E7EB-64DD-4240-8583-6C243806705F}"/>
          </ac:spMkLst>
        </pc:spChg>
        <pc:spChg chg="add del">
          <ac:chgData name="Lê Văn Duy" userId="35b9cca6-5d18-4d67-a48e-c351c1745ff0" providerId="ADAL" clId="{A146F894-851C-F844-95EC-E66D4ED367DC}" dt="2021-12-26T03:06:22.550" v="916" actId="26606"/>
          <ac:spMkLst>
            <pc:docMk/>
            <pc:sldMk cId="1003012626" sldId="261"/>
            <ac:spMk id="40" creationId="{891C6E63-BD83-438C-8E5A-539006F798DD}"/>
          </ac:spMkLst>
        </pc:spChg>
        <pc:spChg chg="add del">
          <ac:chgData name="Lê Văn Duy" userId="35b9cca6-5d18-4d67-a48e-c351c1745ff0" providerId="ADAL" clId="{A146F894-851C-F844-95EC-E66D4ED367DC}" dt="2021-12-26T03:06:22.550" v="916" actId="26606"/>
          <ac:spMkLst>
            <pc:docMk/>
            <pc:sldMk cId="1003012626" sldId="261"/>
            <ac:spMk id="41" creationId="{CA1E0C71-AEB6-4ADF-A06B-0842850D6E81}"/>
          </ac:spMkLst>
        </pc:spChg>
        <pc:spChg chg="add del">
          <ac:chgData name="Lê Văn Duy" userId="35b9cca6-5d18-4d67-a48e-c351c1745ff0" providerId="ADAL" clId="{A146F894-851C-F844-95EC-E66D4ED367DC}" dt="2021-12-26T03:06:22.550" v="916" actId="26606"/>
          <ac:spMkLst>
            <pc:docMk/>
            <pc:sldMk cId="1003012626" sldId="261"/>
            <ac:spMk id="43" creationId="{FA2C39F2-3E8E-489A-8907-3C251BE71AFD}"/>
          </ac:spMkLst>
        </pc:spChg>
        <pc:spChg chg="add del">
          <ac:chgData name="Lê Văn Duy" userId="35b9cca6-5d18-4d67-a48e-c351c1745ff0" providerId="ADAL" clId="{A146F894-851C-F844-95EC-E66D4ED367DC}" dt="2021-12-26T03:07:11.662" v="921" actId="26606"/>
          <ac:spMkLst>
            <pc:docMk/>
            <pc:sldMk cId="1003012626" sldId="261"/>
            <ac:spMk id="52" creationId="{DD4B05D0-3699-467F-A113-82FF85E8DEFB}"/>
          </ac:spMkLst>
        </pc:spChg>
        <pc:spChg chg="add del">
          <ac:chgData name="Lê Văn Duy" userId="35b9cca6-5d18-4d67-a48e-c351c1745ff0" providerId="ADAL" clId="{A146F894-851C-F844-95EC-E66D4ED367DC}" dt="2021-12-26T04:12:04.183" v="2001"/>
          <ac:spMkLst>
            <pc:docMk/>
            <pc:sldMk cId="1003012626" sldId="261"/>
            <ac:spMk id="63" creationId="{DD4B05D0-3699-467F-A113-82FF85E8DEFB}"/>
          </ac:spMkLst>
        </pc:spChg>
        <pc:grpChg chg="add del">
          <ac:chgData name="Lê Văn Duy" userId="35b9cca6-5d18-4d67-a48e-c351c1745ff0" providerId="ADAL" clId="{A146F894-851C-F844-95EC-E66D4ED367DC}" dt="2021-12-26T03:01:35.664" v="642" actId="26606"/>
          <ac:grpSpMkLst>
            <pc:docMk/>
            <pc:sldMk cId="1003012626" sldId="261"/>
            <ac:grpSpMk id="9" creationId="{E0DAFD82-3F74-4E59-B32E-BD77462BFFD1}"/>
          </ac:grpSpMkLst>
        </pc:grpChg>
        <pc:grpChg chg="add del">
          <ac:chgData name="Lê Văn Duy" userId="35b9cca6-5d18-4d67-a48e-c351c1745ff0" providerId="ADAL" clId="{A146F894-851C-F844-95EC-E66D4ED367DC}" dt="2021-12-26T03:07:11.662" v="921" actId="26606"/>
          <ac:grpSpMkLst>
            <pc:docMk/>
            <pc:sldMk cId="1003012626" sldId="261"/>
            <ac:grpSpMk id="48" creationId="{167F56DE-A8C9-4ACE-8C0F-6EC129032403}"/>
          </ac:grpSpMkLst>
        </pc:grpChg>
        <pc:grpChg chg="add del">
          <ac:chgData name="Lê Văn Duy" userId="35b9cca6-5d18-4d67-a48e-c351c1745ff0" providerId="ADAL" clId="{A146F894-851C-F844-95EC-E66D4ED367DC}" dt="2021-12-26T04:12:04.183" v="2001"/>
          <ac:grpSpMkLst>
            <pc:docMk/>
            <pc:sldMk cId="1003012626" sldId="261"/>
            <ac:grpSpMk id="59" creationId="{167F56DE-A8C9-4ACE-8C0F-6EC129032403}"/>
          </ac:grpSpMkLst>
        </pc:grpChg>
        <pc:picChg chg="add mod ord">
          <ac:chgData name="Lê Văn Duy" userId="35b9cca6-5d18-4d67-a48e-c351c1745ff0" providerId="ADAL" clId="{A146F894-851C-F844-95EC-E66D4ED367DC}" dt="2021-12-26T03:07:11.662" v="921" actId="26606"/>
          <ac:picMkLst>
            <pc:docMk/>
            <pc:sldMk cId="1003012626" sldId="261"/>
            <ac:picMk id="5" creationId="{9F6EA915-EF5B-490A-9323-76686A61EDF4}"/>
          </ac:picMkLst>
        </pc:picChg>
        <pc:picChg chg="add del mod">
          <ac:chgData name="Lê Văn Duy" userId="35b9cca6-5d18-4d67-a48e-c351c1745ff0" providerId="ADAL" clId="{A146F894-851C-F844-95EC-E66D4ED367DC}" dt="2021-12-26T03:06:38.409" v="917" actId="21"/>
          <ac:picMkLst>
            <pc:docMk/>
            <pc:sldMk cId="1003012626" sldId="261"/>
            <ac:picMk id="6" creationId="{71F83857-C9DB-1444-AFC2-24F0377BAD87}"/>
          </ac:picMkLst>
        </pc:picChg>
        <pc:picChg chg="add mod">
          <ac:chgData name="Lê Văn Duy" userId="35b9cca6-5d18-4d67-a48e-c351c1745ff0" providerId="ADAL" clId="{A146F894-851C-F844-95EC-E66D4ED367DC}" dt="2021-12-26T03:09:27.270" v="945" actId="1076"/>
          <ac:picMkLst>
            <pc:docMk/>
            <pc:sldMk cId="1003012626" sldId="261"/>
            <ac:picMk id="8" creationId="{D92011C9-5A0F-1442-A0C6-363FD0D20DD5}"/>
          </ac:picMkLst>
        </pc:picChg>
        <pc:picChg chg="add del mod">
          <ac:chgData name="Lê Văn Duy" userId="35b9cca6-5d18-4d67-a48e-c351c1745ff0" providerId="ADAL" clId="{A146F894-851C-F844-95EC-E66D4ED367DC}" dt="2021-12-26T03:10:49.699" v="956" actId="21"/>
          <ac:picMkLst>
            <pc:docMk/>
            <pc:sldMk cId="1003012626" sldId="261"/>
            <ac:picMk id="14" creationId="{35C4B3B0-4CEE-144E-87C7-A8885350B39B}"/>
          </ac:picMkLst>
        </pc:picChg>
        <pc:picChg chg="add del">
          <ac:chgData name="Lê Văn Duy" userId="35b9cca6-5d18-4d67-a48e-c351c1745ff0" providerId="ADAL" clId="{A146F894-851C-F844-95EC-E66D4ED367DC}" dt="2021-12-26T03:01:35.664" v="642" actId="26606"/>
          <ac:picMkLst>
            <pc:docMk/>
            <pc:sldMk cId="1003012626" sldId="261"/>
            <ac:picMk id="15" creationId="{655D1A39-500D-4C26-97A9-AB4AD60D0BBF}"/>
          </ac:picMkLst>
        </pc:picChg>
        <pc:picChg chg="add mod">
          <ac:chgData name="Lê Văn Duy" userId="35b9cca6-5d18-4d67-a48e-c351c1745ff0" providerId="ADAL" clId="{A146F894-851C-F844-95EC-E66D4ED367DC}" dt="2021-12-26T03:10:46.254" v="955" actId="14100"/>
          <ac:picMkLst>
            <pc:docMk/>
            <pc:sldMk cId="1003012626" sldId="261"/>
            <ac:picMk id="17" creationId="{0E750540-C851-F848-AF90-303F764DAC15}"/>
          </ac:picMkLst>
        </pc:picChg>
        <pc:picChg chg="add mod">
          <ac:chgData name="Lê Văn Duy" userId="35b9cca6-5d18-4d67-a48e-c351c1745ff0" providerId="ADAL" clId="{A146F894-851C-F844-95EC-E66D4ED367DC}" dt="2021-12-26T03:11:30.011" v="962" actId="14100"/>
          <ac:picMkLst>
            <pc:docMk/>
            <pc:sldMk cId="1003012626" sldId="261"/>
            <ac:picMk id="19" creationId="{A2263BB7-3CBC-8C4B-B322-CDDACD2925C1}"/>
          </ac:picMkLst>
        </pc:picChg>
        <pc:picChg chg="add del">
          <ac:chgData name="Lê Văn Duy" userId="35b9cca6-5d18-4d67-a48e-c351c1745ff0" providerId="ADAL" clId="{A146F894-851C-F844-95EC-E66D4ED367DC}" dt="2021-12-26T03:01:30.888" v="639" actId="26606"/>
          <ac:picMkLst>
            <pc:docMk/>
            <pc:sldMk cId="1003012626" sldId="261"/>
            <ac:picMk id="24" creationId="{5CA3C8DF-E3F0-4BC0-9B61-37A60340877F}"/>
          </ac:picMkLst>
        </pc:picChg>
        <pc:picChg chg="add del">
          <ac:chgData name="Lê Văn Duy" userId="35b9cca6-5d18-4d67-a48e-c351c1745ff0" providerId="ADAL" clId="{A146F894-851C-F844-95EC-E66D4ED367DC}" dt="2021-12-26T03:01:30.888" v="639" actId="26606"/>
          <ac:picMkLst>
            <pc:docMk/>
            <pc:sldMk cId="1003012626" sldId="261"/>
            <ac:picMk id="28" creationId="{D276BAE5-A184-4422-BADE-B165322702C6}"/>
          </ac:picMkLst>
        </pc:picChg>
        <pc:picChg chg="add del">
          <ac:chgData name="Lê Văn Duy" userId="35b9cca6-5d18-4d67-a48e-c351c1745ff0" providerId="ADAL" clId="{A146F894-851C-F844-95EC-E66D4ED367DC}" dt="2021-12-26T03:01:35.648" v="641" actId="26606"/>
          <ac:picMkLst>
            <pc:docMk/>
            <pc:sldMk cId="1003012626" sldId="261"/>
            <ac:picMk id="33" creationId="{FACA92F7-0331-4504-BC82-6484F0B1FA51}"/>
          </ac:picMkLst>
        </pc:picChg>
        <pc:picChg chg="add del">
          <ac:chgData name="Lê Văn Duy" userId="35b9cca6-5d18-4d67-a48e-c351c1745ff0" providerId="ADAL" clId="{A146F894-851C-F844-95EC-E66D4ED367DC}" dt="2021-12-26T03:01:35.648" v="641" actId="26606"/>
          <ac:picMkLst>
            <pc:docMk/>
            <pc:sldMk cId="1003012626" sldId="261"/>
            <ac:picMk id="35" creationId="{865E88C2-B404-4F2A-BD6D-7B086B0F92F5}"/>
          </ac:picMkLst>
        </pc:picChg>
        <pc:picChg chg="add del">
          <ac:chgData name="Lê Văn Duy" userId="35b9cca6-5d18-4d67-a48e-c351c1745ff0" providerId="ADAL" clId="{A146F894-851C-F844-95EC-E66D4ED367DC}" dt="2021-12-26T03:06:22.550" v="916" actId="26606"/>
          <ac:picMkLst>
            <pc:docMk/>
            <pc:sldMk cId="1003012626" sldId="261"/>
            <ac:picMk id="39" creationId="{A5AA9413-A886-4022-A477-7ACECA36585E}"/>
          </ac:picMkLst>
        </pc:picChg>
        <pc:picChg chg="add del">
          <ac:chgData name="Lê Văn Duy" userId="35b9cca6-5d18-4d67-a48e-c351c1745ff0" providerId="ADAL" clId="{A146F894-851C-F844-95EC-E66D4ED367DC}" dt="2021-12-26T03:06:22.550" v="916" actId="26606"/>
          <ac:picMkLst>
            <pc:docMk/>
            <pc:sldMk cId="1003012626" sldId="261"/>
            <ac:picMk id="42" creationId="{63AC3CC6-6498-44DC-8A2A-3BCA9A761D1D}"/>
          </ac:picMkLst>
        </pc:picChg>
        <pc:picChg chg="add del">
          <ac:chgData name="Lê Văn Duy" userId="35b9cca6-5d18-4d67-a48e-c351c1745ff0" providerId="ADAL" clId="{A146F894-851C-F844-95EC-E66D4ED367DC}" dt="2021-12-26T03:07:11.662" v="921" actId="26606"/>
          <ac:picMkLst>
            <pc:docMk/>
            <pc:sldMk cId="1003012626" sldId="261"/>
            <ac:picMk id="54" creationId="{8A087F24-FE84-4887-962B-12685717BD52}"/>
          </ac:picMkLst>
        </pc:picChg>
        <pc:picChg chg="add del">
          <ac:chgData name="Lê Văn Duy" userId="35b9cca6-5d18-4d67-a48e-c351c1745ff0" providerId="ADAL" clId="{A146F894-851C-F844-95EC-E66D4ED367DC}" dt="2021-12-26T04:12:04.183" v="2001"/>
          <ac:picMkLst>
            <pc:docMk/>
            <pc:sldMk cId="1003012626" sldId="261"/>
            <ac:picMk id="65" creationId="{8A087F24-FE84-4887-962B-12685717BD52}"/>
          </ac:picMkLst>
        </pc:picChg>
      </pc:sldChg>
      <pc:sldChg chg="addSp delSp modSp mod setBg delDesignElem">
        <pc:chgData name="Lê Văn Duy" userId="35b9cca6-5d18-4d67-a48e-c351c1745ff0" providerId="ADAL" clId="{A146F894-851C-F844-95EC-E66D4ED367DC}" dt="2021-12-26T04:11:30.085" v="1962"/>
        <pc:sldMkLst>
          <pc:docMk/>
          <pc:sldMk cId="3263914164" sldId="262"/>
        </pc:sldMkLst>
        <pc:spChg chg="mod">
          <ac:chgData name="Lê Văn Duy" userId="35b9cca6-5d18-4d67-a48e-c351c1745ff0" providerId="ADAL" clId="{A146F894-851C-F844-95EC-E66D4ED367DC}" dt="2021-12-26T03:36:34.730" v="1511" actId="1076"/>
          <ac:spMkLst>
            <pc:docMk/>
            <pc:sldMk cId="3263914164" sldId="262"/>
            <ac:spMk id="2" creationId="{00000000-0000-0000-0000-000000000000}"/>
          </ac:spMkLst>
        </pc:spChg>
        <pc:spChg chg="mod">
          <ac:chgData name="Lê Văn Duy" userId="35b9cca6-5d18-4d67-a48e-c351c1745ff0" providerId="ADAL" clId="{A146F894-851C-F844-95EC-E66D4ED367DC}" dt="2021-12-26T03:37:18.141" v="1540" actId="403"/>
          <ac:spMkLst>
            <pc:docMk/>
            <pc:sldMk cId="3263914164" sldId="262"/>
            <ac:spMk id="3" creationId="{00000000-0000-0000-0000-000000000000}"/>
          </ac:spMkLst>
        </pc:spChg>
        <pc:spChg chg="add del">
          <ac:chgData name="Lê Văn Duy" userId="35b9cca6-5d18-4d67-a48e-c351c1745ff0" providerId="ADAL" clId="{A146F894-851C-F844-95EC-E66D4ED367DC}" dt="2021-12-26T04:11:30.085" v="1962"/>
          <ac:spMkLst>
            <pc:docMk/>
            <pc:sldMk cId="3263914164" sldId="262"/>
            <ac:spMk id="8" creationId="{B5C18694-F55B-41C0-ABF3-C1D971F99ADB}"/>
          </ac:spMkLst>
        </pc:spChg>
        <pc:spChg chg="add del">
          <ac:chgData name="Lê Văn Duy" userId="35b9cca6-5d18-4d67-a48e-c351c1745ff0" providerId="ADAL" clId="{A146F894-851C-F844-95EC-E66D4ED367DC}" dt="2021-12-26T03:35:19.926" v="1467" actId="26606"/>
          <ac:spMkLst>
            <pc:docMk/>
            <pc:sldMk cId="3263914164" sldId="262"/>
            <ac:spMk id="10" creationId="{00573A24-AD84-4562-A993-7D04E1D18209}"/>
          </ac:spMkLst>
        </pc:spChg>
        <pc:spChg chg="add mod">
          <ac:chgData name="Lê Văn Duy" userId="35b9cca6-5d18-4d67-a48e-c351c1745ff0" providerId="ADAL" clId="{A146F894-851C-F844-95EC-E66D4ED367DC}" dt="2021-12-26T03:54:39.153" v="1616" actId="20578"/>
          <ac:spMkLst>
            <pc:docMk/>
            <pc:sldMk cId="3263914164" sldId="262"/>
            <ac:spMk id="13" creationId="{2114CE1B-A19A-8746-8AA1-A89023025D76}"/>
          </ac:spMkLst>
        </pc:spChg>
        <pc:spChg chg="add del">
          <ac:chgData name="Lê Văn Duy" userId="35b9cca6-5d18-4d67-a48e-c351c1745ff0" providerId="ADAL" clId="{A146F894-851C-F844-95EC-E66D4ED367DC}" dt="2021-12-26T03:35:19.926" v="1467" actId="26606"/>
          <ac:spMkLst>
            <pc:docMk/>
            <pc:sldMk cId="3263914164" sldId="262"/>
            <ac:spMk id="14" creationId="{FC49D257-5737-4C0D-89EA-9C311AF2B8B5}"/>
          </ac:spMkLst>
        </pc:spChg>
        <pc:spChg chg="add del">
          <ac:chgData name="Lê Văn Duy" userId="35b9cca6-5d18-4d67-a48e-c351c1745ff0" providerId="ADAL" clId="{A146F894-851C-F844-95EC-E66D4ED367DC}" dt="2021-12-26T03:35:19.926" v="1467" actId="26606"/>
          <ac:spMkLst>
            <pc:docMk/>
            <pc:sldMk cId="3263914164" sldId="262"/>
            <ac:spMk id="18" creationId="{46CE3EB2-91DF-4F5D-8874-744AAAE311E1}"/>
          </ac:spMkLst>
        </pc:spChg>
        <pc:picChg chg="add mod">
          <ac:chgData name="Lê Văn Duy" userId="35b9cca6-5d18-4d67-a48e-c351c1745ff0" providerId="ADAL" clId="{A146F894-851C-F844-95EC-E66D4ED367DC}" dt="2021-12-26T03:40:45.697" v="1615" actId="1076"/>
          <ac:picMkLst>
            <pc:docMk/>
            <pc:sldMk cId="3263914164" sldId="262"/>
            <ac:picMk id="6" creationId="{9423A4C8-4E02-BE41-A3A6-926B0214B76B}"/>
          </ac:picMkLst>
        </pc:picChg>
        <pc:picChg chg="add del">
          <ac:chgData name="Lê Văn Duy" userId="35b9cca6-5d18-4d67-a48e-c351c1745ff0" providerId="ADAL" clId="{A146F894-851C-F844-95EC-E66D4ED367DC}" dt="2021-12-26T03:35:19.926" v="1467" actId="26606"/>
          <ac:picMkLst>
            <pc:docMk/>
            <pc:sldMk cId="3263914164" sldId="262"/>
            <ac:picMk id="7" creationId="{2D5B0A85-FCEA-49E2-BAB1-4E2979CEFFEA}"/>
          </ac:picMkLst>
        </pc:picChg>
        <pc:picChg chg="add del">
          <ac:chgData name="Lê Văn Duy" userId="35b9cca6-5d18-4d67-a48e-c351c1745ff0" providerId="ADAL" clId="{A146F894-851C-F844-95EC-E66D4ED367DC}" dt="2021-12-26T03:35:19.926" v="1467" actId="26606"/>
          <ac:picMkLst>
            <pc:docMk/>
            <pc:sldMk cId="3263914164" sldId="262"/>
            <ac:picMk id="12" creationId="{B3C087F8-F09C-4C07-B55F-6081689A2413}"/>
          </ac:picMkLst>
        </pc:picChg>
        <pc:picChg chg="add del">
          <ac:chgData name="Lê Văn Duy" userId="35b9cca6-5d18-4d67-a48e-c351c1745ff0" providerId="ADAL" clId="{A146F894-851C-F844-95EC-E66D4ED367DC}" dt="2021-12-26T03:35:19.926" v="1467" actId="26606"/>
          <ac:picMkLst>
            <pc:docMk/>
            <pc:sldMk cId="3263914164" sldId="262"/>
            <ac:picMk id="16" creationId="{E13D267A-94F5-488A-94C6-5D7156D9AF8C}"/>
          </ac:picMkLst>
        </pc:picChg>
        <pc:picChg chg="add del">
          <ac:chgData name="Lê Văn Duy" userId="35b9cca6-5d18-4d67-a48e-c351c1745ff0" providerId="ADAL" clId="{A146F894-851C-F844-95EC-E66D4ED367DC}" dt="2021-12-26T04:11:30.085" v="1962"/>
          <ac:picMkLst>
            <pc:docMk/>
            <pc:sldMk cId="3263914164" sldId="262"/>
            <ac:picMk id="20" creationId="{E3E46CA8-7278-4BA3-AACE-235B5B3B53E0}"/>
          </ac:picMkLst>
        </pc:picChg>
      </pc:sldChg>
      <pc:sldChg chg="addSp delSp modSp del mod">
        <pc:chgData name="Lê Văn Duy" userId="35b9cca6-5d18-4d67-a48e-c351c1745ff0" providerId="ADAL" clId="{A146F894-851C-F844-95EC-E66D4ED367DC}" dt="2021-12-26T06:03:48.824" v="2890" actId="2696"/>
        <pc:sldMkLst>
          <pc:docMk/>
          <pc:sldMk cId="1396708006" sldId="263"/>
        </pc:sldMkLst>
        <pc:spChg chg="mod">
          <ac:chgData name="Lê Văn Duy" userId="35b9cca6-5d18-4d67-a48e-c351c1745ff0" providerId="ADAL" clId="{A146F894-851C-F844-95EC-E66D4ED367DC}" dt="2021-12-26T04:22:43.373" v="2033" actId="20577"/>
          <ac:spMkLst>
            <pc:docMk/>
            <pc:sldMk cId="1396708006" sldId="263"/>
            <ac:spMk id="2" creationId="{00000000-0000-0000-0000-000000000000}"/>
          </ac:spMkLst>
        </pc:spChg>
        <pc:spChg chg="mod">
          <ac:chgData name="Lê Văn Duy" userId="35b9cca6-5d18-4d67-a48e-c351c1745ff0" providerId="ADAL" clId="{A146F894-851C-F844-95EC-E66D4ED367DC}" dt="2021-12-26T04:12:45.418" v="2003" actId="1076"/>
          <ac:spMkLst>
            <pc:docMk/>
            <pc:sldMk cId="1396708006" sldId="263"/>
            <ac:spMk id="3" creationId="{00000000-0000-0000-0000-000000000000}"/>
          </ac:spMkLst>
        </pc:spChg>
        <pc:spChg chg="del mod">
          <ac:chgData name="Lê Văn Duy" userId="35b9cca6-5d18-4d67-a48e-c351c1745ff0" providerId="ADAL" clId="{A146F894-851C-F844-95EC-E66D4ED367DC}" dt="2021-12-26T04:12:27.861" v="2002" actId="478"/>
          <ac:spMkLst>
            <pc:docMk/>
            <pc:sldMk cId="1396708006" sldId="263"/>
            <ac:spMk id="4" creationId="{00000000-0000-0000-0000-000000000000}"/>
          </ac:spMkLst>
        </pc:spChg>
        <pc:spChg chg="mod">
          <ac:chgData name="Lê Văn Duy" userId="35b9cca6-5d18-4d67-a48e-c351c1745ff0" providerId="ADAL" clId="{A146F894-851C-F844-95EC-E66D4ED367DC}" dt="2021-12-26T04:12:04.183" v="2001"/>
          <ac:spMkLst>
            <pc:docMk/>
            <pc:sldMk cId="1396708006" sldId="263"/>
            <ac:spMk id="5" creationId="{00000000-0000-0000-0000-000000000000}"/>
          </ac:spMkLst>
        </pc:spChg>
        <pc:spChg chg="del mod">
          <ac:chgData name="Lê Văn Duy" userId="35b9cca6-5d18-4d67-a48e-c351c1745ff0" providerId="ADAL" clId="{A146F894-851C-F844-95EC-E66D4ED367DC}" dt="2021-12-26T04:12:27.861" v="2002" actId="478"/>
          <ac:spMkLst>
            <pc:docMk/>
            <pc:sldMk cId="1396708006" sldId="263"/>
            <ac:spMk id="6" creationId="{00000000-0000-0000-0000-000000000000}"/>
          </ac:spMkLst>
        </pc:spChg>
        <pc:spChg chg="add mod">
          <ac:chgData name="Lê Văn Duy" userId="35b9cca6-5d18-4d67-a48e-c351c1745ff0" providerId="ADAL" clId="{A146F894-851C-F844-95EC-E66D4ED367DC}" dt="2021-12-26T04:12:27.861" v="2002" actId="478"/>
          <ac:spMkLst>
            <pc:docMk/>
            <pc:sldMk cId="1396708006" sldId="263"/>
            <ac:spMk id="10" creationId="{8BB31C9E-86BA-BB49-8414-8C4303501A9C}"/>
          </ac:spMkLst>
        </pc:spChg>
        <pc:spChg chg="add mod">
          <ac:chgData name="Lê Văn Duy" userId="35b9cca6-5d18-4d67-a48e-c351c1745ff0" providerId="ADAL" clId="{A146F894-851C-F844-95EC-E66D4ED367DC}" dt="2021-12-26T04:12:27.861" v="2002" actId="478"/>
          <ac:spMkLst>
            <pc:docMk/>
            <pc:sldMk cId="1396708006" sldId="263"/>
            <ac:spMk id="12" creationId="{F0F9A2EC-B711-4F4E-B7DE-8BC6D43DAA1B}"/>
          </ac:spMkLst>
        </pc:spChg>
        <pc:picChg chg="add del mod">
          <ac:chgData name="Lê Văn Duy" userId="35b9cca6-5d18-4d67-a48e-c351c1745ff0" providerId="ADAL" clId="{A146F894-851C-F844-95EC-E66D4ED367DC}" dt="2021-12-26T03:34:55.551" v="1454"/>
          <ac:picMkLst>
            <pc:docMk/>
            <pc:sldMk cId="1396708006" sldId="263"/>
            <ac:picMk id="8" creationId="{9387677D-9E30-D44B-A0FD-F85DFCD5CEF7}"/>
          </ac:picMkLst>
        </pc:picChg>
      </pc:sldChg>
      <pc:sldChg chg="modSp del">
        <pc:chgData name="Lê Văn Duy" userId="35b9cca6-5d18-4d67-a48e-c351c1745ff0" providerId="ADAL" clId="{A146F894-851C-F844-95EC-E66D4ED367DC}" dt="2021-12-26T06:03:48.824" v="2890" actId="2696"/>
        <pc:sldMkLst>
          <pc:docMk/>
          <pc:sldMk cId="1219691540" sldId="264"/>
        </pc:sldMkLst>
        <pc:spChg chg="mod">
          <ac:chgData name="Lê Văn Duy" userId="35b9cca6-5d18-4d67-a48e-c351c1745ff0" providerId="ADAL" clId="{A146F894-851C-F844-95EC-E66D4ED367DC}" dt="2021-12-26T04:12:04.183" v="2001"/>
          <ac:spMkLst>
            <pc:docMk/>
            <pc:sldMk cId="1219691540" sldId="264"/>
            <ac:spMk id="2" creationId="{00000000-0000-0000-0000-000000000000}"/>
          </ac:spMkLst>
        </pc:spChg>
        <pc:graphicFrameChg chg="mod">
          <ac:chgData name="Lê Văn Duy" userId="35b9cca6-5d18-4d67-a48e-c351c1745ff0" providerId="ADAL" clId="{A146F894-851C-F844-95EC-E66D4ED367DC}" dt="2021-12-26T04:12:04.183" v="2001"/>
          <ac:graphicFrameMkLst>
            <pc:docMk/>
            <pc:sldMk cId="1219691540" sldId="264"/>
            <ac:graphicFrameMk id="6" creationId="{00000000-0000-0000-0000-000000000000}"/>
          </ac:graphicFrameMkLst>
        </pc:graphicFrameChg>
      </pc:sldChg>
      <pc:sldChg chg="modSp del">
        <pc:chgData name="Lê Văn Duy" userId="35b9cca6-5d18-4d67-a48e-c351c1745ff0" providerId="ADAL" clId="{A146F894-851C-F844-95EC-E66D4ED367DC}" dt="2021-12-26T06:03:48.824" v="2890" actId="2696"/>
        <pc:sldMkLst>
          <pc:docMk/>
          <pc:sldMk cId="4080344515" sldId="265"/>
        </pc:sldMkLst>
        <pc:spChg chg="mod">
          <ac:chgData name="Lê Văn Duy" userId="35b9cca6-5d18-4d67-a48e-c351c1745ff0" providerId="ADAL" clId="{A146F894-851C-F844-95EC-E66D4ED367DC}" dt="2021-12-26T04:12:04.183" v="2001"/>
          <ac:spMkLst>
            <pc:docMk/>
            <pc:sldMk cId="4080344515" sldId="265"/>
            <ac:spMk id="2" creationId="{00000000-0000-0000-0000-000000000000}"/>
          </ac:spMkLst>
        </pc:spChg>
        <pc:graphicFrameChg chg="mod">
          <ac:chgData name="Lê Văn Duy" userId="35b9cca6-5d18-4d67-a48e-c351c1745ff0" providerId="ADAL" clId="{A146F894-851C-F844-95EC-E66D4ED367DC}" dt="2021-12-26T04:12:04.183" v="2001"/>
          <ac:graphicFrameMkLst>
            <pc:docMk/>
            <pc:sldMk cId="4080344515" sldId="265"/>
            <ac:graphicFrameMk id="4" creationId="{00000000-0000-0000-0000-000000000000}"/>
          </ac:graphicFrameMkLst>
        </pc:graphicFrameChg>
      </pc:sldChg>
      <pc:sldChg chg="modSp del">
        <pc:chgData name="Lê Văn Duy" userId="35b9cca6-5d18-4d67-a48e-c351c1745ff0" providerId="ADAL" clId="{A146F894-851C-F844-95EC-E66D4ED367DC}" dt="2021-12-26T06:03:48.824" v="2890" actId="2696"/>
        <pc:sldMkLst>
          <pc:docMk/>
          <pc:sldMk cId="3710835971" sldId="266"/>
        </pc:sldMkLst>
        <pc:spChg chg="mod">
          <ac:chgData name="Lê Văn Duy" userId="35b9cca6-5d18-4d67-a48e-c351c1745ff0" providerId="ADAL" clId="{A146F894-851C-F844-95EC-E66D4ED367DC}" dt="2021-12-26T04:12:04.183" v="2001"/>
          <ac:spMkLst>
            <pc:docMk/>
            <pc:sldMk cId="3710835971" sldId="266"/>
            <ac:spMk id="2" creationId="{00000000-0000-0000-0000-000000000000}"/>
          </ac:spMkLst>
        </pc:spChg>
        <pc:spChg chg="mod">
          <ac:chgData name="Lê Văn Duy" userId="35b9cca6-5d18-4d67-a48e-c351c1745ff0" providerId="ADAL" clId="{A146F894-851C-F844-95EC-E66D4ED367DC}" dt="2021-12-26T04:12:04.183" v="2001"/>
          <ac:spMkLst>
            <pc:docMk/>
            <pc:sldMk cId="3710835971" sldId="266"/>
            <ac:spMk id="3" creationId="{00000000-0000-0000-0000-000000000000}"/>
          </ac:spMkLst>
        </pc:spChg>
      </pc:sldChg>
      <pc:sldChg chg="modSp del">
        <pc:chgData name="Lê Văn Duy" userId="35b9cca6-5d18-4d67-a48e-c351c1745ff0" providerId="ADAL" clId="{A146F894-851C-F844-95EC-E66D4ED367DC}" dt="2021-12-26T06:03:48.824" v="2890" actId="2696"/>
        <pc:sldMkLst>
          <pc:docMk/>
          <pc:sldMk cId="2298825228" sldId="267"/>
        </pc:sldMkLst>
        <pc:spChg chg="mod">
          <ac:chgData name="Lê Văn Duy" userId="35b9cca6-5d18-4d67-a48e-c351c1745ff0" providerId="ADAL" clId="{A146F894-851C-F844-95EC-E66D4ED367DC}" dt="2021-12-26T04:12:04.183" v="2001"/>
          <ac:spMkLst>
            <pc:docMk/>
            <pc:sldMk cId="2298825228" sldId="267"/>
            <ac:spMk id="2" creationId="{00000000-0000-0000-0000-000000000000}"/>
          </ac:spMkLst>
        </pc:spChg>
        <pc:spChg chg="mod">
          <ac:chgData name="Lê Văn Duy" userId="35b9cca6-5d18-4d67-a48e-c351c1745ff0" providerId="ADAL" clId="{A146F894-851C-F844-95EC-E66D4ED367DC}" dt="2021-12-26T04:12:04.183" v="2001"/>
          <ac:spMkLst>
            <pc:docMk/>
            <pc:sldMk cId="2298825228" sldId="267"/>
            <ac:spMk id="6" creationId="{00000000-0000-0000-0000-000000000000}"/>
          </ac:spMkLst>
        </pc:spChg>
        <pc:spChg chg="mod">
          <ac:chgData name="Lê Văn Duy" userId="35b9cca6-5d18-4d67-a48e-c351c1745ff0" providerId="ADAL" clId="{A146F894-851C-F844-95EC-E66D4ED367DC}" dt="2021-12-26T04:12:04.183" v="2001"/>
          <ac:spMkLst>
            <pc:docMk/>
            <pc:sldMk cId="2298825228" sldId="267"/>
            <ac:spMk id="7" creationId="{00000000-0000-0000-0000-000000000000}"/>
          </ac:spMkLst>
        </pc:spChg>
        <pc:spChg chg="mod">
          <ac:chgData name="Lê Văn Duy" userId="35b9cca6-5d18-4d67-a48e-c351c1745ff0" providerId="ADAL" clId="{A146F894-851C-F844-95EC-E66D4ED367DC}" dt="2021-12-26T04:12:04.183" v="2001"/>
          <ac:spMkLst>
            <pc:docMk/>
            <pc:sldMk cId="2298825228" sldId="267"/>
            <ac:spMk id="8" creationId="{00000000-0000-0000-0000-000000000000}"/>
          </ac:spMkLst>
        </pc:spChg>
        <pc:spChg chg="mod">
          <ac:chgData name="Lê Văn Duy" userId="35b9cca6-5d18-4d67-a48e-c351c1745ff0" providerId="ADAL" clId="{A146F894-851C-F844-95EC-E66D4ED367DC}" dt="2021-12-26T04:12:04.183" v="2001"/>
          <ac:spMkLst>
            <pc:docMk/>
            <pc:sldMk cId="2298825228" sldId="267"/>
            <ac:spMk id="9" creationId="{00000000-0000-0000-0000-000000000000}"/>
          </ac:spMkLst>
        </pc:spChg>
      </pc:sldChg>
      <pc:sldChg chg="modSp del">
        <pc:chgData name="Lê Văn Duy" userId="35b9cca6-5d18-4d67-a48e-c351c1745ff0" providerId="ADAL" clId="{A146F894-851C-F844-95EC-E66D4ED367DC}" dt="2021-12-26T06:03:48.824" v="2890" actId="2696"/>
        <pc:sldMkLst>
          <pc:docMk/>
          <pc:sldMk cId="3195037894" sldId="268"/>
        </pc:sldMkLst>
        <pc:spChg chg="mod">
          <ac:chgData name="Lê Văn Duy" userId="35b9cca6-5d18-4d67-a48e-c351c1745ff0" providerId="ADAL" clId="{A146F894-851C-F844-95EC-E66D4ED367DC}" dt="2021-12-26T04:12:04.183" v="2001"/>
          <ac:spMkLst>
            <pc:docMk/>
            <pc:sldMk cId="3195037894" sldId="268"/>
            <ac:spMk id="2" creationId="{00000000-0000-0000-0000-000000000000}"/>
          </ac:spMkLst>
        </pc:spChg>
        <pc:graphicFrameChg chg="mod">
          <ac:chgData name="Lê Văn Duy" userId="35b9cca6-5d18-4d67-a48e-c351c1745ff0" providerId="ADAL" clId="{A146F894-851C-F844-95EC-E66D4ED367DC}" dt="2021-12-26T04:12:04.183" v="2001"/>
          <ac:graphicFrameMkLst>
            <pc:docMk/>
            <pc:sldMk cId="3195037894" sldId="268"/>
            <ac:graphicFrameMk id="5" creationId="{00000000-0000-0000-0000-000000000000}"/>
          </ac:graphicFrameMkLst>
        </pc:graphicFrameChg>
      </pc:sldChg>
      <pc:sldChg chg="modSp del">
        <pc:chgData name="Lê Văn Duy" userId="35b9cca6-5d18-4d67-a48e-c351c1745ff0" providerId="ADAL" clId="{A146F894-851C-F844-95EC-E66D4ED367DC}" dt="2021-12-26T06:03:48.824" v="2890" actId="2696"/>
        <pc:sldMkLst>
          <pc:docMk/>
          <pc:sldMk cId="3804310909" sldId="269"/>
        </pc:sldMkLst>
        <pc:spChg chg="mod">
          <ac:chgData name="Lê Văn Duy" userId="35b9cca6-5d18-4d67-a48e-c351c1745ff0" providerId="ADAL" clId="{A146F894-851C-F844-95EC-E66D4ED367DC}" dt="2021-12-26T04:12:04.183" v="2001"/>
          <ac:spMkLst>
            <pc:docMk/>
            <pc:sldMk cId="3804310909" sldId="269"/>
            <ac:spMk id="2" creationId="{00000000-0000-0000-0000-000000000000}"/>
          </ac:spMkLst>
        </pc:spChg>
        <pc:spChg chg="mod">
          <ac:chgData name="Lê Văn Duy" userId="35b9cca6-5d18-4d67-a48e-c351c1745ff0" providerId="ADAL" clId="{A146F894-851C-F844-95EC-E66D4ED367DC}" dt="2021-12-26T04:12:04.183" v="2001"/>
          <ac:spMkLst>
            <pc:docMk/>
            <pc:sldMk cId="3804310909" sldId="269"/>
            <ac:spMk id="8" creationId="{00000000-0000-0000-0000-000000000000}"/>
          </ac:spMkLst>
        </pc:spChg>
        <pc:graphicFrameChg chg="mod">
          <ac:chgData name="Lê Văn Duy" userId="35b9cca6-5d18-4d67-a48e-c351c1745ff0" providerId="ADAL" clId="{A146F894-851C-F844-95EC-E66D4ED367DC}" dt="2021-12-26T04:12:04.183" v="2001"/>
          <ac:graphicFrameMkLst>
            <pc:docMk/>
            <pc:sldMk cId="3804310909" sldId="269"/>
            <ac:graphicFrameMk id="7" creationId="{00000000-0000-0000-0000-000000000000}"/>
          </ac:graphicFrameMkLst>
        </pc:graphicFrameChg>
      </pc:sldChg>
      <pc:sldChg chg="modSp del">
        <pc:chgData name="Lê Văn Duy" userId="35b9cca6-5d18-4d67-a48e-c351c1745ff0" providerId="ADAL" clId="{A146F894-851C-F844-95EC-E66D4ED367DC}" dt="2021-12-26T06:03:48.824" v="2890" actId="2696"/>
        <pc:sldMkLst>
          <pc:docMk/>
          <pc:sldMk cId="2062253349" sldId="270"/>
        </pc:sldMkLst>
        <pc:spChg chg="mod">
          <ac:chgData name="Lê Văn Duy" userId="35b9cca6-5d18-4d67-a48e-c351c1745ff0" providerId="ADAL" clId="{A146F894-851C-F844-95EC-E66D4ED367DC}" dt="2021-12-26T04:12:04.183" v="2001"/>
          <ac:spMkLst>
            <pc:docMk/>
            <pc:sldMk cId="2062253349" sldId="270"/>
            <ac:spMk id="2" creationId="{00000000-0000-0000-0000-000000000000}"/>
          </ac:spMkLst>
        </pc:spChg>
        <pc:spChg chg="mod">
          <ac:chgData name="Lê Văn Duy" userId="35b9cca6-5d18-4d67-a48e-c351c1745ff0" providerId="ADAL" clId="{A146F894-851C-F844-95EC-E66D4ED367DC}" dt="2021-12-26T04:12:04.183" v="2001"/>
          <ac:spMkLst>
            <pc:docMk/>
            <pc:sldMk cId="2062253349" sldId="270"/>
            <ac:spMk id="3" creationId="{00000000-0000-0000-0000-000000000000}"/>
          </ac:spMkLst>
        </pc:spChg>
      </pc:sldChg>
      <pc:sldChg chg="modSp del">
        <pc:chgData name="Lê Văn Duy" userId="35b9cca6-5d18-4d67-a48e-c351c1745ff0" providerId="ADAL" clId="{A146F894-851C-F844-95EC-E66D4ED367DC}" dt="2021-12-26T06:03:48.824" v="2890" actId="2696"/>
        <pc:sldMkLst>
          <pc:docMk/>
          <pc:sldMk cId="1672275006" sldId="271"/>
        </pc:sldMkLst>
        <pc:spChg chg="mod">
          <ac:chgData name="Lê Văn Duy" userId="35b9cca6-5d18-4d67-a48e-c351c1745ff0" providerId="ADAL" clId="{A146F894-851C-F844-95EC-E66D4ED367DC}" dt="2021-12-26T04:12:04.183" v="2001"/>
          <ac:spMkLst>
            <pc:docMk/>
            <pc:sldMk cId="1672275006" sldId="271"/>
            <ac:spMk id="2" creationId="{00000000-0000-0000-0000-000000000000}"/>
          </ac:spMkLst>
        </pc:spChg>
        <pc:spChg chg="mod">
          <ac:chgData name="Lê Văn Duy" userId="35b9cca6-5d18-4d67-a48e-c351c1745ff0" providerId="ADAL" clId="{A146F894-851C-F844-95EC-E66D4ED367DC}" dt="2021-12-26T04:12:04.183" v="2001"/>
          <ac:spMkLst>
            <pc:docMk/>
            <pc:sldMk cId="1672275006" sldId="271"/>
            <ac:spMk id="3" creationId="{00000000-0000-0000-0000-000000000000}"/>
          </ac:spMkLst>
        </pc:spChg>
        <pc:spChg chg="mod">
          <ac:chgData name="Lê Văn Duy" userId="35b9cca6-5d18-4d67-a48e-c351c1745ff0" providerId="ADAL" clId="{A146F894-851C-F844-95EC-E66D4ED367DC}" dt="2021-12-26T04:12:04.183" v="2001"/>
          <ac:spMkLst>
            <pc:docMk/>
            <pc:sldMk cId="1672275006" sldId="271"/>
            <ac:spMk id="4" creationId="{00000000-0000-0000-0000-000000000000}"/>
          </ac:spMkLst>
        </pc:spChg>
        <pc:spChg chg="mod">
          <ac:chgData name="Lê Văn Duy" userId="35b9cca6-5d18-4d67-a48e-c351c1745ff0" providerId="ADAL" clId="{A146F894-851C-F844-95EC-E66D4ED367DC}" dt="2021-12-26T04:12:04.183" v="2001"/>
          <ac:spMkLst>
            <pc:docMk/>
            <pc:sldMk cId="1672275006" sldId="271"/>
            <ac:spMk id="5" creationId="{00000000-0000-0000-0000-000000000000}"/>
          </ac:spMkLst>
        </pc:spChg>
        <pc:spChg chg="mod">
          <ac:chgData name="Lê Văn Duy" userId="35b9cca6-5d18-4d67-a48e-c351c1745ff0" providerId="ADAL" clId="{A146F894-851C-F844-95EC-E66D4ED367DC}" dt="2021-12-26T04:12:04.183" v="2001"/>
          <ac:spMkLst>
            <pc:docMk/>
            <pc:sldMk cId="1672275006" sldId="271"/>
            <ac:spMk id="6" creationId="{00000000-0000-0000-0000-000000000000}"/>
          </ac:spMkLst>
        </pc:spChg>
      </pc:sldChg>
      <pc:sldChg chg="modSp del">
        <pc:chgData name="Lê Văn Duy" userId="35b9cca6-5d18-4d67-a48e-c351c1745ff0" providerId="ADAL" clId="{A146F894-851C-F844-95EC-E66D4ED367DC}" dt="2021-12-26T06:03:48.824" v="2890" actId="2696"/>
        <pc:sldMkLst>
          <pc:docMk/>
          <pc:sldMk cId="370758679" sldId="272"/>
        </pc:sldMkLst>
        <pc:spChg chg="mod">
          <ac:chgData name="Lê Văn Duy" userId="35b9cca6-5d18-4d67-a48e-c351c1745ff0" providerId="ADAL" clId="{A146F894-851C-F844-95EC-E66D4ED367DC}" dt="2021-12-26T04:12:04.183" v="2001"/>
          <ac:spMkLst>
            <pc:docMk/>
            <pc:sldMk cId="370758679" sldId="272"/>
            <ac:spMk id="2" creationId="{00000000-0000-0000-0000-000000000000}"/>
          </ac:spMkLst>
        </pc:spChg>
        <pc:graphicFrameChg chg="mod">
          <ac:chgData name="Lê Văn Duy" userId="35b9cca6-5d18-4d67-a48e-c351c1745ff0" providerId="ADAL" clId="{A146F894-851C-F844-95EC-E66D4ED367DC}" dt="2021-12-26T04:12:04.183" v="2001"/>
          <ac:graphicFrameMkLst>
            <pc:docMk/>
            <pc:sldMk cId="370758679" sldId="272"/>
            <ac:graphicFrameMk id="7" creationId="{00000000-0000-0000-0000-000000000000}"/>
          </ac:graphicFrameMkLst>
        </pc:graphicFrameChg>
      </pc:sldChg>
      <pc:sldChg chg="modSp del">
        <pc:chgData name="Lê Văn Duy" userId="35b9cca6-5d18-4d67-a48e-c351c1745ff0" providerId="ADAL" clId="{A146F894-851C-F844-95EC-E66D4ED367DC}" dt="2021-12-26T06:03:48.824" v="2890" actId="2696"/>
        <pc:sldMkLst>
          <pc:docMk/>
          <pc:sldMk cId="2229419462" sldId="273"/>
        </pc:sldMkLst>
        <pc:spChg chg="mod">
          <ac:chgData name="Lê Văn Duy" userId="35b9cca6-5d18-4d67-a48e-c351c1745ff0" providerId="ADAL" clId="{A146F894-851C-F844-95EC-E66D4ED367DC}" dt="2021-12-26T04:12:04.183" v="2001"/>
          <ac:spMkLst>
            <pc:docMk/>
            <pc:sldMk cId="2229419462" sldId="273"/>
            <ac:spMk id="2" creationId="{00000000-0000-0000-0000-000000000000}"/>
          </ac:spMkLst>
        </pc:spChg>
        <pc:spChg chg="mod">
          <ac:chgData name="Lê Văn Duy" userId="35b9cca6-5d18-4d67-a48e-c351c1745ff0" providerId="ADAL" clId="{A146F894-851C-F844-95EC-E66D4ED367DC}" dt="2021-12-26T04:12:04.183" v="2001"/>
          <ac:spMkLst>
            <pc:docMk/>
            <pc:sldMk cId="2229419462" sldId="273"/>
            <ac:spMk id="8" creationId="{00000000-0000-0000-0000-000000000000}"/>
          </ac:spMkLst>
        </pc:spChg>
        <pc:graphicFrameChg chg="mod">
          <ac:chgData name="Lê Văn Duy" userId="35b9cca6-5d18-4d67-a48e-c351c1745ff0" providerId="ADAL" clId="{A146F894-851C-F844-95EC-E66D4ED367DC}" dt="2021-12-26T04:12:04.183" v="2001"/>
          <ac:graphicFrameMkLst>
            <pc:docMk/>
            <pc:sldMk cId="2229419462" sldId="273"/>
            <ac:graphicFrameMk id="14" creationId="{00000000-0000-0000-0000-000000000000}"/>
          </ac:graphicFrameMkLst>
        </pc:graphicFrameChg>
      </pc:sldChg>
      <pc:sldChg chg="modSp del">
        <pc:chgData name="Lê Văn Duy" userId="35b9cca6-5d18-4d67-a48e-c351c1745ff0" providerId="ADAL" clId="{A146F894-851C-F844-95EC-E66D4ED367DC}" dt="2021-12-26T06:03:48.824" v="2890" actId="2696"/>
        <pc:sldMkLst>
          <pc:docMk/>
          <pc:sldMk cId="3589653851" sldId="274"/>
        </pc:sldMkLst>
        <pc:spChg chg="mod">
          <ac:chgData name="Lê Văn Duy" userId="35b9cca6-5d18-4d67-a48e-c351c1745ff0" providerId="ADAL" clId="{A146F894-851C-F844-95EC-E66D4ED367DC}" dt="2021-12-26T04:12:04.183" v="2001"/>
          <ac:spMkLst>
            <pc:docMk/>
            <pc:sldMk cId="3589653851" sldId="274"/>
            <ac:spMk id="2" creationId="{00000000-0000-0000-0000-000000000000}"/>
          </ac:spMkLst>
        </pc:spChg>
        <pc:spChg chg="mod">
          <ac:chgData name="Lê Văn Duy" userId="35b9cca6-5d18-4d67-a48e-c351c1745ff0" providerId="ADAL" clId="{A146F894-851C-F844-95EC-E66D4ED367DC}" dt="2021-12-26T04:12:04.183" v="2001"/>
          <ac:spMkLst>
            <pc:docMk/>
            <pc:sldMk cId="3589653851" sldId="274"/>
            <ac:spMk id="3" creationId="{00000000-0000-0000-0000-000000000000}"/>
          </ac:spMkLst>
        </pc:spChg>
      </pc:sldChg>
      <pc:sldChg chg="modSp del">
        <pc:chgData name="Lê Văn Duy" userId="35b9cca6-5d18-4d67-a48e-c351c1745ff0" providerId="ADAL" clId="{A146F894-851C-F844-95EC-E66D4ED367DC}" dt="2021-12-26T06:03:48.824" v="2890" actId="2696"/>
        <pc:sldMkLst>
          <pc:docMk/>
          <pc:sldMk cId="165521436" sldId="275"/>
        </pc:sldMkLst>
        <pc:spChg chg="mod">
          <ac:chgData name="Lê Văn Duy" userId="35b9cca6-5d18-4d67-a48e-c351c1745ff0" providerId="ADAL" clId="{A146F894-851C-F844-95EC-E66D4ED367DC}" dt="2021-12-26T04:12:04.183" v="2001"/>
          <ac:spMkLst>
            <pc:docMk/>
            <pc:sldMk cId="165521436" sldId="275"/>
            <ac:spMk id="2" creationId="{00000000-0000-0000-0000-000000000000}"/>
          </ac:spMkLst>
        </pc:spChg>
        <pc:spChg chg="mod">
          <ac:chgData name="Lê Văn Duy" userId="35b9cca6-5d18-4d67-a48e-c351c1745ff0" providerId="ADAL" clId="{A146F894-851C-F844-95EC-E66D4ED367DC}" dt="2021-12-26T04:12:04.183" v="2001"/>
          <ac:spMkLst>
            <pc:docMk/>
            <pc:sldMk cId="165521436" sldId="275"/>
            <ac:spMk id="3" creationId="{00000000-0000-0000-0000-000000000000}"/>
          </ac:spMkLst>
        </pc:spChg>
      </pc:sldChg>
      <pc:sldChg chg="modSp del">
        <pc:chgData name="Lê Văn Duy" userId="35b9cca6-5d18-4d67-a48e-c351c1745ff0" providerId="ADAL" clId="{A146F894-851C-F844-95EC-E66D4ED367DC}" dt="2021-12-26T06:03:48.824" v="2890" actId="2696"/>
        <pc:sldMkLst>
          <pc:docMk/>
          <pc:sldMk cId="303205020" sldId="276"/>
        </pc:sldMkLst>
        <pc:spChg chg="mod">
          <ac:chgData name="Lê Văn Duy" userId="35b9cca6-5d18-4d67-a48e-c351c1745ff0" providerId="ADAL" clId="{A146F894-851C-F844-95EC-E66D4ED367DC}" dt="2021-12-26T04:12:04.183" v="2001"/>
          <ac:spMkLst>
            <pc:docMk/>
            <pc:sldMk cId="303205020" sldId="276"/>
            <ac:spMk id="2" creationId="{00000000-0000-0000-0000-000000000000}"/>
          </ac:spMkLst>
        </pc:spChg>
        <pc:spChg chg="mod">
          <ac:chgData name="Lê Văn Duy" userId="35b9cca6-5d18-4d67-a48e-c351c1745ff0" providerId="ADAL" clId="{A146F894-851C-F844-95EC-E66D4ED367DC}" dt="2021-12-26T04:12:04.183" v="2001"/>
          <ac:spMkLst>
            <pc:docMk/>
            <pc:sldMk cId="303205020" sldId="276"/>
            <ac:spMk id="3" creationId="{00000000-0000-0000-0000-000000000000}"/>
          </ac:spMkLst>
        </pc:spChg>
      </pc:sldChg>
      <pc:sldChg chg="modSp new del">
        <pc:chgData name="Lê Văn Duy" userId="35b9cca6-5d18-4d67-a48e-c351c1745ff0" providerId="ADAL" clId="{A146F894-851C-F844-95EC-E66D4ED367DC}" dt="2021-12-26T06:03:48.824" v="2890" actId="2696"/>
        <pc:sldMkLst>
          <pc:docMk/>
          <pc:sldMk cId="3536450118" sldId="277"/>
        </pc:sldMkLst>
        <pc:spChg chg="mod">
          <ac:chgData name="Lê Văn Duy" userId="35b9cca6-5d18-4d67-a48e-c351c1745ff0" providerId="ADAL" clId="{A146F894-851C-F844-95EC-E66D4ED367DC}" dt="2021-12-26T04:12:04.183" v="2001"/>
          <ac:spMkLst>
            <pc:docMk/>
            <pc:sldMk cId="3536450118" sldId="277"/>
            <ac:spMk id="2" creationId="{D9BA6BE8-AC6F-D14A-9D05-E56F29B46ECA}"/>
          </ac:spMkLst>
        </pc:spChg>
        <pc:spChg chg="mod">
          <ac:chgData name="Lê Văn Duy" userId="35b9cca6-5d18-4d67-a48e-c351c1745ff0" providerId="ADAL" clId="{A146F894-851C-F844-95EC-E66D4ED367DC}" dt="2021-12-26T04:12:04.183" v="2001"/>
          <ac:spMkLst>
            <pc:docMk/>
            <pc:sldMk cId="3536450118" sldId="277"/>
            <ac:spMk id="3" creationId="{3CA412D0-DA5B-4849-B43D-B8056219F466}"/>
          </ac:spMkLst>
        </pc:spChg>
      </pc:sldChg>
      <pc:sldChg chg="addSp delSp modSp new mod">
        <pc:chgData name="Lê Văn Duy" userId="35b9cca6-5d18-4d67-a48e-c351c1745ff0" providerId="ADAL" clId="{A146F894-851C-F844-95EC-E66D4ED367DC}" dt="2021-12-26T04:41:51.756" v="2351" actId="20577"/>
        <pc:sldMkLst>
          <pc:docMk/>
          <pc:sldMk cId="2551101324" sldId="278"/>
        </pc:sldMkLst>
        <pc:spChg chg="mod">
          <ac:chgData name="Lê Văn Duy" userId="35b9cca6-5d18-4d67-a48e-c351c1745ff0" providerId="ADAL" clId="{A146F894-851C-F844-95EC-E66D4ED367DC}" dt="2021-12-26T04:33:03.109" v="2061" actId="20577"/>
          <ac:spMkLst>
            <pc:docMk/>
            <pc:sldMk cId="2551101324" sldId="278"/>
            <ac:spMk id="2" creationId="{72EE4C93-B721-D54D-A5FA-86E09E8FB0CC}"/>
          </ac:spMkLst>
        </pc:spChg>
        <pc:spChg chg="mod">
          <ac:chgData name="Lê Văn Duy" userId="35b9cca6-5d18-4d67-a48e-c351c1745ff0" providerId="ADAL" clId="{A146F894-851C-F844-95EC-E66D4ED367DC}" dt="2021-12-26T04:41:51.756" v="2351" actId="20577"/>
          <ac:spMkLst>
            <pc:docMk/>
            <pc:sldMk cId="2551101324" sldId="278"/>
            <ac:spMk id="3" creationId="{997A04CD-5901-6A45-B4F7-17A4D4066E28}"/>
          </ac:spMkLst>
        </pc:spChg>
        <pc:spChg chg="add del mod">
          <ac:chgData name="Lê Văn Duy" userId="35b9cca6-5d18-4d67-a48e-c351c1745ff0" providerId="ADAL" clId="{A146F894-851C-F844-95EC-E66D4ED367DC}" dt="2021-12-26T04:38:46.104" v="2183"/>
          <ac:spMkLst>
            <pc:docMk/>
            <pc:sldMk cId="2551101324" sldId="278"/>
            <ac:spMk id="4" creationId="{F59B2077-3EF5-684D-B6B7-18B16BA743C0}"/>
          </ac:spMkLst>
        </pc:spChg>
        <pc:picChg chg="add mod">
          <ac:chgData name="Lê Văn Duy" userId="35b9cca6-5d18-4d67-a48e-c351c1745ff0" providerId="ADAL" clId="{A146F894-851C-F844-95EC-E66D4ED367DC}" dt="2021-12-26T04:38:45.529" v="2181" actId="14100"/>
          <ac:picMkLst>
            <pc:docMk/>
            <pc:sldMk cId="2551101324" sldId="278"/>
            <ac:picMk id="6" creationId="{CC6E76EB-5E76-6A4D-A7DC-46EBBDFAAE6F}"/>
          </ac:picMkLst>
        </pc:picChg>
        <pc:picChg chg="add mod">
          <ac:chgData name="Lê Văn Duy" userId="35b9cca6-5d18-4d67-a48e-c351c1745ff0" providerId="ADAL" clId="{A146F894-851C-F844-95EC-E66D4ED367DC}" dt="2021-12-26T04:41:31.248" v="2306" actId="14100"/>
          <ac:picMkLst>
            <pc:docMk/>
            <pc:sldMk cId="2551101324" sldId="278"/>
            <ac:picMk id="8" creationId="{6F187098-D954-064B-A0DB-73081447472A}"/>
          </ac:picMkLst>
        </pc:picChg>
      </pc:sldChg>
      <pc:sldChg chg="new del">
        <pc:chgData name="Lê Văn Duy" userId="35b9cca6-5d18-4d67-a48e-c351c1745ff0" providerId="ADAL" clId="{A146F894-851C-F844-95EC-E66D4ED367DC}" dt="2021-12-26T05:30:05.885" v="2889" actId="2696"/>
        <pc:sldMkLst>
          <pc:docMk/>
          <pc:sldMk cId="3310144396" sldId="279"/>
        </pc:sldMkLst>
      </pc:sldChg>
      <pc:sldChg chg="addSp delSp modSp add mod ord">
        <pc:chgData name="Lê Văn Duy" userId="35b9cca6-5d18-4d67-a48e-c351c1745ff0" providerId="ADAL" clId="{A146F894-851C-F844-95EC-E66D4ED367DC}" dt="2021-12-26T04:43:00.573" v="2360" actId="14100"/>
        <pc:sldMkLst>
          <pc:docMk/>
          <pc:sldMk cId="3151548444" sldId="280"/>
        </pc:sldMkLst>
        <pc:spChg chg="mod">
          <ac:chgData name="Lê Văn Duy" userId="35b9cca6-5d18-4d67-a48e-c351c1745ff0" providerId="ADAL" clId="{A146F894-851C-F844-95EC-E66D4ED367DC}" dt="2021-12-26T04:42:01.718" v="2352" actId="20577"/>
          <ac:spMkLst>
            <pc:docMk/>
            <pc:sldMk cId="3151548444" sldId="280"/>
            <ac:spMk id="3" creationId="{997A04CD-5901-6A45-B4F7-17A4D4066E28}"/>
          </ac:spMkLst>
        </pc:spChg>
        <pc:spChg chg="add del mod">
          <ac:chgData name="Lê Văn Duy" userId="35b9cca6-5d18-4d67-a48e-c351c1745ff0" providerId="ADAL" clId="{A146F894-851C-F844-95EC-E66D4ED367DC}" dt="2021-12-26T04:40:28.589" v="2297"/>
          <ac:spMkLst>
            <pc:docMk/>
            <pc:sldMk cId="3151548444" sldId="280"/>
            <ac:spMk id="4" creationId="{30147BF8-2673-C64C-B60F-E276BB74DD00}"/>
          </ac:spMkLst>
        </pc:spChg>
        <pc:picChg chg="add mod">
          <ac:chgData name="Lê Văn Duy" userId="35b9cca6-5d18-4d67-a48e-c351c1745ff0" providerId="ADAL" clId="{A146F894-851C-F844-95EC-E66D4ED367DC}" dt="2021-12-26T04:43:00.573" v="2360" actId="14100"/>
          <ac:picMkLst>
            <pc:docMk/>
            <pc:sldMk cId="3151548444" sldId="280"/>
            <ac:picMk id="7" creationId="{9B57DA2E-7715-C040-A344-C1648C318BE8}"/>
          </ac:picMkLst>
        </pc:picChg>
      </pc:sldChg>
      <pc:sldChg chg="addSp modSp add mod ord">
        <pc:chgData name="Lê Văn Duy" userId="35b9cca6-5d18-4d67-a48e-c351c1745ff0" providerId="ADAL" clId="{A146F894-851C-F844-95EC-E66D4ED367DC}" dt="2021-12-26T04:51:22.792" v="2490" actId="14100"/>
        <pc:sldMkLst>
          <pc:docMk/>
          <pc:sldMk cId="1107225973" sldId="281"/>
        </pc:sldMkLst>
        <pc:spChg chg="mod">
          <ac:chgData name="Lê Văn Duy" userId="35b9cca6-5d18-4d67-a48e-c351c1745ff0" providerId="ADAL" clId="{A146F894-851C-F844-95EC-E66D4ED367DC}" dt="2021-12-26T04:48:00.331" v="2482" actId="20577"/>
          <ac:spMkLst>
            <pc:docMk/>
            <pc:sldMk cId="1107225973" sldId="281"/>
            <ac:spMk id="3" creationId="{997A04CD-5901-6A45-B4F7-17A4D4066E28}"/>
          </ac:spMkLst>
        </pc:spChg>
        <pc:picChg chg="add mod">
          <ac:chgData name="Lê Văn Duy" userId="35b9cca6-5d18-4d67-a48e-c351c1745ff0" providerId="ADAL" clId="{A146F894-851C-F844-95EC-E66D4ED367DC}" dt="2021-12-26T04:51:22.792" v="2490" actId="14100"/>
          <ac:picMkLst>
            <pc:docMk/>
            <pc:sldMk cId="1107225973" sldId="281"/>
            <ac:picMk id="5" creationId="{0D8C57D7-AEAA-FC4B-A114-3A3CC3864853}"/>
          </ac:picMkLst>
        </pc:picChg>
      </pc:sldChg>
      <pc:sldChg chg="addSp delSp modSp add mod">
        <pc:chgData name="Lê Văn Duy" userId="35b9cca6-5d18-4d67-a48e-c351c1745ff0" providerId="ADAL" clId="{A146F894-851C-F844-95EC-E66D4ED367DC}" dt="2021-12-26T04:55:04.962" v="2617" actId="1076"/>
        <pc:sldMkLst>
          <pc:docMk/>
          <pc:sldMk cId="2229473293" sldId="282"/>
        </pc:sldMkLst>
        <pc:spChg chg="mod">
          <ac:chgData name="Lê Văn Duy" userId="35b9cca6-5d18-4d67-a48e-c351c1745ff0" providerId="ADAL" clId="{A146F894-851C-F844-95EC-E66D4ED367DC}" dt="2021-12-26T04:52:08.441" v="2575" actId="20577"/>
          <ac:spMkLst>
            <pc:docMk/>
            <pc:sldMk cId="2229473293" sldId="282"/>
            <ac:spMk id="3" creationId="{997A04CD-5901-6A45-B4F7-17A4D4066E28}"/>
          </ac:spMkLst>
        </pc:spChg>
        <pc:picChg chg="mod">
          <ac:chgData name="Lê Văn Duy" userId="35b9cca6-5d18-4d67-a48e-c351c1745ff0" providerId="ADAL" clId="{A146F894-851C-F844-95EC-E66D4ED367DC}" dt="2021-12-26T04:52:52.163" v="2592" actId="1076"/>
          <ac:picMkLst>
            <pc:docMk/>
            <pc:sldMk cId="2229473293" sldId="282"/>
            <ac:picMk id="5" creationId="{0D8C57D7-AEAA-FC4B-A114-3A3CC3864853}"/>
          </ac:picMkLst>
        </pc:picChg>
        <pc:picChg chg="del">
          <ac:chgData name="Lê Văn Duy" userId="35b9cca6-5d18-4d67-a48e-c351c1745ff0" providerId="ADAL" clId="{A146F894-851C-F844-95EC-E66D4ED367DC}" dt="2021-12-26T04:52:26.361" v="2580" actId="21"/>
          <ac:picMkLst>
            <pc:docMk/>
            <pc:sldMk cId="2229473293" sldId="282"/>
            <ac:picMk id="6" creationId="{CC6E76EB-5E76-6A4D-A7DC-46EBBDFAAE6F}"/>
          </ac:picMkLst>
        </pc:picChg>
        <pc:picChg chg="del">
          <ac:chgData name="Lê Văn Duy" userId="35b9cca6-5d18-4d67-a48e-c351c1745ff0" providerId="ADAL" clId="{A146F894-851C-F844-95EC-E66D4ED367DC}" dt="2021-12-26T04:52:24.494" v="2579" actId="21"/>
          <ac:picMkLst>
            <pc:docMk/>
            <pc:sldMk cId="2229473293" sldId="282"/>
            <ac:picMk id="7" creationId="{9B57DA2E-7715-C040-A344-C1648C318BE8}"/>
          </ac:picMkLst>
        </pc:picChg>
        <pc:picChg chg="add mod">
          <ac:chgData name="Lê Văn Duy" userId="35b9cca6-5d18-4d67-a48e-c351c1745ff0" providerId="ADAL" clId="{A146F894-851C-F844-95EC-E66D4ED367DC}" dt="2021-12-26T04:53:44.375" v="2604" actId="1076"/>
          <ac:picMkLst>
            <pc:docMk/>
            <pc:sldMk cId="2229473293" sldId="282"/>
            <ac:picMk id="10" creationId="{2B7EBDA1-B948-1D40-993E-B8B72C4589F0}"/>
          </ac:picMkLst>
        </pc:picChg>
        <pc:cxnChg chg="add del">
          <ac:chgData name="Lê Văn Duy" userId="35b9cca6-5d18-4d67-a48e-c351c1745ff0" providerId="ADAL" clId="{A146F894-851C-F844-95EC-E66D4ED367DC}" dt="2021-12-26T04:53:18.610" v="2594" actId="11529"/>
          <ac:cxnSpMkLst>
            <pc:docMk/>
            <pc:sldMk cId="2229473293" sldId="282"/>
            <ac:cxnSpMk id="8" creationId="{49031B9A-C625-9941-93C6-BFC49B21DF57}"/>
          </ac:cxnSpMkLst>
        </pc:cxnChg>
        <pc:cxnChg chg="add mod">
          <ac:chgData name="Lê Văn Duy" userId="35b9cca6-5d18-4d67-a48e-c351c1745ff0" providerId="ADAL" clId="{A146F894-851C-F844-95EC-E66D4ED367DC}" dt="2021-12-26T04:54:40.904" v="2612" actId="14100"/>
          <ac:cxnSpMkLst>
            <pc:docMk/>
            <pc:sldMk cId="2229473293" sldId="282"/>
            <ac:cxnSpMk id="12" creationId="{F5B1009E-ED9D-9943-9D5F-D834927C522C}"/>
          </ac:cxnSpMkLst>
        </pc:cxnChg>
        <pc:cxnChg chg="add mod">
          <ac:chgData name="Lê Văn Duy" userId="35b9cca6-5d18-4d67-a48e-c351c1745ff0" providerId="ADAL" clId="{A146F894-851C-F844-95EC-E66D4ED367DC}" dt="2021-12-26T04:55:04.962" v="2617" actId="1076"/>
          <ac:cxnSpMkLst>
            <pc:docMk/>
            <pc:sldMk cId="2229473293" sldId="282"/>
            <ac:cxnSpMk id="14" creationId="{4241537D-FB3F-6C4F-8442-BE960BEBEEB0}"/>
          </ac:cxnSpMkLst>
        </pc:cxnChg>
      </pc:sldChg>
      <pc:sldChg chg="addSp delSp modSp add mod ord">
        <pc:chgData name="Lê Văn Duy" userId="35b9cca6-5d18-4d67-a48e-c351c1745ff0" providerId="ADAL" clId="{A146F894-851C-F844-95EC-E66D4ED367DC}" dt="2021-12-26T05:01:04.771" v="2888" actId="14100"/>
        <pc:sldMkLst>
          <pc:docMk/>
          <pc:sldMk cId="3863684148" sldId="283"/>
        </pc:sldMkLst>
        <pc:spChg chg="mod">
          <ac:chgData name="Lê Văn Duy" userId="35b9cca6-5d18-4d67-a48e-c351c1745ff0" providerId="ADAL" clId="{A146F894-851C-F844-95EC-E66D4ED367DC}" dt="2021-12-26T04:57:07.959" v="2808" actId="20577"/>
          <ac:spMkLst>
            <pc:docMk/>
            <pc:sldMk cId="3863684148" sldId="283"/>
            <ac:spMk id="3" creationId="{997A04CD-5901-6A45-B4F7-17A4D4066E28}"/>
          </ac:spMkLst>
        </pc:spChg>
        <pc:picChg chg="mod">
          <ac:chgData name="Lê Văn Duy" userId="35b9cca6-5d18-4d67-a48e-c351c1745ff0" providerId="ADAL" clId="{A146F894-851C-F844-95EC-E66D4ED367DC}" dt="2021-12-26T04:58:51.314" v="2850" actId="1076"/>
          <ac:picMkLst>
            <pc:docMk/>
            <pc:sldMk cId="3863684148" sldId="283"/>
            <ac:picMk id="5" creationId="{0D8C57D7-AEAA-FC4B-A114-3A3CC3864853}"/>
          </ac:picMkLst>
        </pc:picChg>
        <pc:picChg chg="add mod">
          <ac:chgData name="Lê Văn Duy" userId="35b9cca6-5d18-4d67-a48e-c351c1745ff0" providerId="ADAL" clId="{A146F894-851C-F844-95EC-E66D4ED367DC}" dt="2021-12-26T04:59:40.502" v="2862" actId="1076"/>
          <ac:picMkLst>
            <pc:docMk/>
            <pc:sldMk cId="3863684148" sldId="283"/>
            <ac:picMk id="6" creationId="{6E086ACA-A362-654F-8EB8-8B0089BCA621}"/>
          </ac:picMkLst>
        </pc:picChg>
        <pc:picChg chg="add mod">
          <ac:chgData name="Lê Văn Duy" userId="35b9cca6-5d18-4d67-a48e-c351c1745ff0" providerId="ADAL" clId="{A146F894-851C-F844-95EC-E66D4ED367DC}" dt="2021-12-26T05:00:26.602" v="2876" actId="1076"/>
          <ac:picMkLst>
            <pc:docMk/>
            <pc:sldMk cId="3863684148" sldId="283"/>
            <ac:picMk id="8" creationId="{3A825DB4-D9F3-4D4B-9D93-7ABE3C90B304}"/>
          </ac:picMkLst>
        </pc:picChg>
        <pc:picChg chg="mod">
          <ac:chgData name="Lê Văn Duy" userId="35b9cca6-5d18-4d67-a48e-c351c1745ff0" providerId="ADAL" clId="{A146F894-851C-F844-95EC-E66D4ED367DC}" dt="2021-12-26T04:59:42.344" v="2863" actId="1076"/>
          <ac:picMkLst>
            <pc:docMk/>
            <pc:sldMk cId="3863684148" sldId="283"/>
            <ac:picMk id="10" creationId="{2B7EBDA1-B948-1D40-993E-B8B72C4589F0}"/>
          </ac:picMkLst>
        </pc:picChg>
        <pc:cxnChg chg="del">
          <ac:chgData name="Lê Văn Duy" userId="35b9cca6-5d18-4d67-a48e-c351c1745ff0" providerId="ADAL" clId="{A146F894-851C-F844-95EC-E66D4ED367DC}" dt="2021-12-26T04:58:27.107" v="2841" actId="478"/>
          <ac:cxnSpMkLst>
            <pc:docMk/>
            <pc:sldMk cId="3863684148" sldId="283"/>
            <ac:cxnSpMk id="12" creationId="{F5B1009E-ED9D-9943-9D5F-D834927C522C}"/>
          </ac:cxnSpMkLst>
        </pc:cxnChg>
        <pc:cxnChg chg="mod">
          <ac:chgData name="Lê Văn Duy" userId="35b9cca6-5d18-4d67-a48e-c351c1745ff0" providerId="ADAL" clId="{A146F894-851C-F844-95EC-E66D4ED367DC}" dt="2021-12-26T05:00:00.539" v="2866" actId="14100"/>
          <ac:cxnSpMkLst>
            <pc:docMk/>
            <pc:sldMk cId="3863684148" sldId="283"/>
            <ac:cxnSpMk id="14" creationId="{4241537D-FB3F-6C4F-8442-BE960BEBEEB0}"/>
          </ac:cxnSpMkLst>
        </pc:cxnChg>
        <pc:cxnChg chg="add mod">
          <ac:chgData name="Lê Văn Duy" userId="35b9cca6-5d18-4d67-a48e-c351c1745ff0" providerId="ADAL" clId="{A146F894-851C-F844-95EC-E66D4ED367DC}" dt="2021-12-26T05:00:18.534" v="2872" actId="1076"/>
          <ac:cxnSpMkLst>
            <pc:docMk/>
            <pc:sldMk cId="3863684148" sldId="283"/>
            <ac:cxnSpMk id="17" creationId="{371C0E8C-8697-0248-89D1-04535F6941EB}"/>
          </ac:cxnSpMkLst>
        </pc:cxnChg>
        <pc:cxnChg chg="add mod">
          <ac:chgData name="Lê Văn Duy" userId="35b9cca6-5d18-4d67-a48e-c351c1745ff0" providerId="ADAL" clId="{A146F894-851C-F844-95EC-E66D4ED367DC}" dt="2021-12-26T05:00:34.456" v="2878" actId="14100"/>
          <ac:cxnSpMkLst>
            <pc:docMk/>
            <pc:sldMk cId="3863684148" sldId="283"/>
            <ac:cxnSpMk id="20" creationId="{702AD511-5BB9-8A41-B64D-0A2127354FBD}"/>
          </ac:cxnSpMkLst>
        </pc:cxnChg>
        <pc:cxnChg chg="add mod">
          <ac:chgData name="Lê Văn Duy" userId="35b9cca6-5d18-4d67-a48e-c351c1745ff0" providerId="ADAL" clId="{A146F894-851C-F844-95EC-E66D4ED367DC}" dt="2021-12-26T05:00:45.556" v="2881" actId="14100"/>
          <ac:cxnSpMkLst>
            <pc:docMk/>
            <pc:sldMk cId="3863684148" sldId="283"/>
            <ac:cxnSpMk id="23" creationId="{CE6C4DBA-8BBF-9E45-8981-BBE94C743F24}"/>
          </ac:cxnSpMkLst>
        </pc:cxnChg>
        <pc:cxnChg chg="add mod">
          <ac:chgData name="Lê Văn Duy" userId="35b9cca6-5d18-4d67-a48e-c351c1745ff0" providerId="ADAL" clId="{A146F894-851C-F844-95EC-E66D4ED367DC}" dt="2021-12-26T05:00:53.970" v="2885" actId="14100"/>
          <ac:cxnSpMkLst>
            <pc:docMk/>
            <pc:sldMk cId="3863684148" sldId="283"/>
            <ac:cxnSpMk id="26" creationId="{2FF0F01A-E639-A447-91FF-610E5D32E081}"/>
          </ac:cxnSpMkLst>
        </pc:cxnChg>
        <pc:cxnChg chg="add mod">
          <ac:chgData name="Lê Văn Duy" userId="35b9cca6-5d18-4d67-a48e-c351c1745ff0" providerId="ADAL" clId="{A146F894-851C-F844-95EC-E66D4ED367DC}" dt="2021-12-26T05:01:04.771" v="2888" actId="14100"/>
          <ac:cxnSpMkLst>
            <pc:docMk/>
            <pc:sldMk cId="3863684148" sldId="283"/>
            <ac:cxnSpMk id="29" creationId="{BF084EC9-CF3E-4C4C-B508-5342B9536CD9}"/>
          </ac:cxnSpMkLst>
        </pc:cxnChg>
      </pc:sldChg>
      <pc:sldChg chg="addSp delSp modSp new mod">
        <pc:chgData name="Lê Văn Duy" userId="35b9cca6-5d18-4d67-a48e-c351c1745ff0" providerId="ADAL" clId="{A146F894-851C-F844-95EC-E66D4ED367DC}" dt="2021-12-26T06:22:09.983" v="2909" actId="20577"/>
        <pc:sldMkLst>
          <pc:docMk/>
          <pc:sldMk cId="1973961515" sldId="284"/>
        </pc:sldMkLst>
        <pc:spChg chg="mod">
          <ac:chgData name="Lê Văn Duy" userId="35b9cca6-5d18-4d67-a48e-c351c1745ff0" providerId="ADAL" clId="{A146F894-851C-F844-95EC-E66D4ED367DC}" dt="2021-12-26T06:13:47.592" v="2904"/>
          <ac:spMkLst>
            <pc:docMk/>
            <pc:sldMk cId="1973961515" sldId="284"/>
            <ac:spMk id="2" creationId="{17D4736B-8E07-BF4B-94BA-DEFFF55DE0D3}"/>
          </ac:spMkLst>
        </pc:spChg>
        <pc:spChg chg="del">
          <ac:chgData name="Lê Văn Duy" userId="35b9cca6-5d18-4d67-a48e-c351c1745ff0" providerId="ADAL" clId="{A146F894-851C-F844-95EC-E66D4ED367DC}" dt="2021-12-26T06:06:45.151" v="2892"/>
          <ac:spMkLst>
            <pc:docMk/>
            <pc:sldMk cId="1973961515" sldId="284"/>
            <ac:spMk id="3" creationId="{59D5DAC4-D045-8D45-8A27-89BE88A20548}"/>
          </ac:spMkLst>
        </pc:spChg>
        <pc:spChg chg="add mod">
          <ac:chgData name="Lê Văn Duy" userId="35b9cca6-5d18-4d67-a48e-c351c1745ff0" providerId="ADAL" clId="{A146F894-851C-F844-95EC-E66D4ED367DC}" dt="2021-12-26T06:22:09.983" v="2909" actId="20577"/>
          <ac:spMkLst>
            <pc:docMk/>
            <pc:sldMk cId="1973961515" sldId="284"/>
            <ac:spMk id="6" creationId="{21B8086E-E516-3847-A78B-1C0CE38F8D2F}"/>
          </ac:spMkLst>
        </pc:spChg>
        <pc:picChg chg="add mod">
          <ac:chgData name="Lê Văn Duy" userId="35b9cca6-5d18-4d67-a48e-c351c1745ff0" providerId="ADAL" clId="{A146F894-851C-F844-95EC-E66D4ED367DC}" dt="2021-12-26T06:12:55.155" v="2900" actId="14100"/>
          <ac:picMkLst>
            <pc:docMk/>
            <pc:sldMk cId="1973961515" sldId="284"/>
            <ac:picMk id="5" creationId="{1C1F613E-9E1C-5B4F-A513-0FADCA230979}"/>
          </ac:picMkLst>
        </pc:picChg>
      </pc:sldChg>
      <pc:sldChg chg="modSp new mod">
        <pc:chgData name="Lê Văn Duy" userId="35b9cca6-5d18-4d67-a48e-c351c1745ff0" providerId="ADAL" clId="{A146F894-851C-F844-95EC-E66D4ED367DC}" dt="2021-12-26T07:04:58.165" v="3198" actId="403"/>
        <pc:sldMkLst>
          <pc:docMk/>
          <pc:sldMk cId="1464801653" sldId="285"/>
        </pc:sldMkLst>
        <pc:spChg chg="mod">
          <ac:chgData name="Lê Văn Duy" userId="35b9cca6-5d18-4d67-a48e-c351c1745ff0" providerId="ADAL" clId="{A146F894-851C-F844-95EC-E66D4ED367DC}" dt="2021-12-26T06:27:52.825" v="3054" actId="20577"/>
          <ac:spMkLst>
            <pc:docMk/>
            <pc:sldMk cId="1464801653" sldId="285"/>
            <ac:spMk id="2" creationId="{58E8D91B-D43C-0C48-ABAE-39D6066F0DB4}"/>
          </ac:spMkLst>
        </pc:spChg>
        <pc:spChg chg="mod">
          <ac:chgData name="Lê Văn Duy" userId="35b9cca6-5d18-4d67-a48e-c351c1745ff0" providerId="ADAL" clId="{A146F894-851C-F844-95EC-E66D4ED367DC}" dt="2021-12-26T07:04:58.165" v="3198" actId="403"/>
          <ac:spMkLst>
            <pc:docMk/>
            <pc:sldMk cId="1464801653" sldId="285"/>
            <ac:spMk id="3" creationId="{09F03C99-A022-784D-A3D9-D3DAD9B5792D}"/>
          </ac:spMkLst>
        </pc:spChg>
      </pc:sldChg>
      <pc:sldChg chg="modSp new del">
        <pc:chgData name="Lê Văn Duy" userId="35b9cca6-5d18-4d67-a48e-c351c1745ff0" providerId="ADAL" clId="{A146F894-851C-F844-95EC-E66D4ED367DC}" dt="2021-12-26T06:15:08.694" v="2907" actId="2696"/>
        <pc:sldMkLst>
          <pc:docMk/>
          <pc:sldMk cId="1738960367" sldId="285"/>
        </pc:sldMkLst>
        <pc:spChg chg="mod">
          <ac:chgData name="Lê Văn Duy" userId="35b9cca6-5d18-4d67-a48e-c351c1745ff0" providerId="ADAL" clId="{A146F894-851C-F844-95EC-E66D4ED367DC}" dt="2021-12-26T06:14:14.785" v="2906"/>
          <ac:spMkLst>
            <pc:docMk/>
            <pc:sldMk cId="1738960367" sldId="285"/>
            <ac:spMk id="2" creationId="{82828433-A3B5-E143-9758-BC6E9339F56B}"/>
          </ac:spMkLst>
        </pc:spChg>
      </pc:sldChg>
      <pc:sldChg chg="modSp new mod">
        <pc:chgData name="Lê Văn Duy" userId="35b9cca6-5d18-4d67-a48e-c351c1745ff0" providerId="ADAL" clId="{A146F894-851C-F844-95EC-E66D4ED367DC}" dt="2021-12-26T07:05:07.930" v="3211" actId="27636"/>
        <pc:sldMkLst>
          <pc:docMk/>
          <pc:sldMk cId="3121378586" sldId="286"/>
        </pc:sldMkLst>
        <pc:spChg chg="mod">
          <ac:chgData name="Lê Văn Duy" userId="35b9cca6-5d18-4d67-a48e-c351c1745ff0" providerId="ADAL" clId="{A146F894-851C-F844-95EC-E66D4ED367DC}" dt="2021-12-26T07:05:06.606" v="3209" actId="20577"/>
          <ac:spMkLst>
            <pc:docMk/>
            <pc:sldMk cId="3121378586" sldId="286"/>
            <ac:spMk id="2" creationId="{12DAC028-4480-2B42-9188-0DF1DDF11F1B}"/>
          </ac:spMkLst>
        </pc:spChg>
        <pc:spChg chg="mod">
          <ac:chgData name="Lê Văn Duy" userId="35b9cca6-5d18-4d67-a48e-c351c1745ff0" providerId="ADAL" clId="{A146F894-851C-F844-95EC-E66D4ED367DC}" dt="2021-12-26T07:05:07.930" v="3211" actId="27636"/>
          <ac:spMkLst>
            <pc:docMk/>
            <pc:sldMk cId="3121378586" sldId="286"/>
            <ac:spMk id="3" creationId="{ED8219E3-A4CD-684E-B3D7-634A9EAB5FDE}"/>
          </ac:spMkLst>
        </pc:spChg>
      </pc:sldChg>
      <pc:sldMasterChg chg="modTransition modSldLayout">
        <pc:chgData name="Lê Văn Duy" userId="35b9cca6-5d18-4d67-a48e-c351c1745ff0" providerId="ADAL" clId="{A146F894-851C-F844-95EC-E66D4ED367DC}" dt="2021-12-26T04:12:04.183" v="2001"/>
        <pc:sldMasterMkLst>
          <pc:docMk/>
          <pc:sldMasterMk cId="587607203" sldId="2147483687"/>
        </pc:sldMasterMkLst>
        <pc:sldLayoutChg chg="modTransition">
          <pc:chgData name="Lê Văn Duy" userId="35b9cca6-5d18-4d67-a48e-c351c1745ff0" providerId="ADAL" clId="{A146F894-851C-F844-95EC-E66D4ED367DC}" dt="2021-12-26T04:12:04.183" v="2001"/>
          <pc:sldLayoutMkLst>
            <pc:docMk/>
            <pc:sldMasterMk cId="587607203" sldId="2147483687"/>
            <pc:sldLayoutMk cId="1653344320" sldId="2147483688"/>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849096311" sldId="2147483689"/>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574558926" sldId="2147483690"/>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2399698952" sldId="2147483691"/>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2624747033" sldId="2147483692"/>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1336830827" sldId="2147483693"/>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292245549" sldId="2147483694"/>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4279457947" sldId="2147483695"/>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907125316" sldId="2147483696"/>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2059862298" sldId="2147483697"/>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2867215674" sldId="2147483698"/>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3187813354" sldId="2147483699"/>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1650802689" sldId="2147483700"/>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1481081166" sldId="2147483701"/>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2597143603" sldId="2147483702"/>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299130193" sldId="2147483703"/>
          </pc:sldLayoutMkLst>
        </pc:sldLayoutChg>
        <pc:sldLayoutChg chg="modTransition">
          <pc:chgData name="Lê Văn Duy" userId="35b9cca6-5d18-4d67-a48e-c351c1745ff0" providerId="ADAL" clId="{A146F894-851C-F844-95EC-E66D4ED367DC}" dt="2021-12-26T04:12:04.183" v="2001"/>
          <pc:sldLayoutMkLst>
            <pc:docMk/>
            <pc:sldMasterMk cId="587607203" sldId="2147483687"/>
            <pc:sldLayoutMk cId="2939523202" sldId="2147483704"/>
          </pc:sldLayoutMkLst>
        </pc:sldLayoutChg>
      </pc:sldMasterChg>
      <pc:sldMasterChg chg="modTransition modSldLayout">
        <pc:chgData name="Lê Văn Duy" userId="35b9cca6-5d18-4d67-a48e-c351c1745ff0" providerId="ADAL" clId="{A146F894-851C-F844-95EC-E66D4ED367DC}" dt="2021-12-26T04:12:03.638" v="1999"/>
        <pc:sldMasterMkLst>
          <pc:docMk/>
          <pc:sldMasterMk cId="3772345725" sldId="2147483705"/>
        </pc:sldMasterMkLst>
        <pc:sldLayoutChg chg="modTransition">
          <pc:chgData name="Lê Văn Duy" userId="35b9cca6-5d18-4d67-a48e-c351c1745ff0" providerId="ADAL" clId="{A146F894-851C-F844-95EC-E66D4ED367DC}" dt="2021-12-26T04:12:03.638" v="1999"/>
          <pc:sldLayoutMkLst>
            <pc:docMk/>
            <pc:sldMasterMk cId="3772345725" sldId="2147483705"/>
            <pc:sldLayoutMk cId="1996199502" sldId="2147483706"/>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2652704425" sldId="2147483707"/>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1983035260" sldId="2147483708"/>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3361990591" sldId="2147483709"/>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2176904742" sldId="2147483710"/>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4180165137" sldId="2147483711"/>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3483826837" sldId="2147483712"/>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4013592018" sldId="2147483713"/>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2627257263" sldId="2147483714"/>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1375032981" sldId="2147483715"/>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3114504673" sldId="2147483716"/>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415108726" sldId="2147483717"/>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1432818293" sldId="2147483718"/>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3211300019" sldId="2147483719"/>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544961516" sldId="2147483720"/>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972450998" sldId="2147483721"/>
          </pc:sldLayoutMkLst>
        </pc:sldLayoutChg>
        <pc:sldLayoutChg chg="modTransition">
          <pc:chgData name="Lê Văn Duy" userId="35b9cca6-5d18-4d67-a48e-c351c1745ff0" providerId="ADAL" clId="{A146F894-851C-F844-95EC-E66D4ED367DC}" dt="2021-12-26T04:12:03.638" v="1999"/>
          <pc:sldLayoutMkLst>
            <pc:docMk/>
            <pc:sldMasterMk cId="3772345725" sldId="2147483705"/>
            <pc:sldLayoutMk cId="1866631251" sldId="2147483722"/>
          </pc:sldLayoutMkLst>
        </pc:sldLayoutChg>
      </pc:sldMasterChg>
      <pc:sldMasterChg chg="modTransition modSldLayout">
        <pc:chgData name="Lê Văn Duy" userId="35b9cca6-5d18-4d67-a48e-c351c1745ff0" providerId="ADAL" clId="{A146F894-851C-F844-95EC-E66D4ED367DC}" dt="2021-12-26T04:12:03.080" v="1998"/>
        <pc:sldMasterMkLst>
          <pc:docMk/>
          <pc:sldMasterMk cId="4221627078" sldId="2147483723"/>
        </pc:sldMasterMkLst>
        <pc:sldLayoutChg chg="modTransition">
          <pc:chgData name="Lê Văn Duy" userId="35b9cca6-5d18-4d67-a48e-c351c1745ff0" providerId="ADAL" clId="{A146F894-851C-F844-95EC-E66D4ED367DC}" dt="2021-12-26T04:12:03.080" v="1998"/>
          <pc:sldLayoutMkLst>
            <pc:docMk/>
            <pc:sldMasterMk cId="4221627078" sldId="2147483723"/>
            <pc:sldLayoutMk cId="2038923856" sldId="2147483724"/>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2082852457" sldId="2147483725"/>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1855826595" sldId="2147483726"/>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651368370" sldId="2147483727"/>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1394054730" sldId="2147483728"/>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318012021" sldId="2147483729"/>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3635274358" sldId="2147483730"/>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1619083866" sldId="2147483731"/>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1684347322" sldId="2147483732"/>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534510396" sldId="2147483733"/>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3929001408" sldId="2147483734"/>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788544030" sldId="2147483735"/>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2989009673" sldId="2147483736"/>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3502114998" sldId="2147483737"/>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1211827063" sldId="2147483738"/>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3768006118" sldId="2147483739"/>
          </pc:sldLayoutMkLst>
        </pc:sldLayoutChg>
        <pc:sldLayoutChg chg="modTransition">
          <pc:chgData name="Lê Văn Duy" userId="35b9cca6-5d18-4d67-a48e-c351c1745ff0" providerId="ADAL" clId="{A146F894-851C-F844-95EC-E66D4ED367DC}" dt="2021-12-26T04:12:03.080" v="1998"/>
          <pc:sldLayoutMkLst>
            <pc:docMk/>
            <pc:sldMasterMk cId="4221627078" sldId="2147483723"/>
            <pc:sldLayoutMk cId="2132896588" sldId="2147483740"/>
          </pc:sldLayoutMkLst>
        </pc:sldLayoutChg>
      </pc:sldMasterChg>
      <pc:sldMasterChg chg="modTransition modSldLayout">
        <pc:chgData name="Lê Văn Duy" userId="35b9cca6-5d18-4d67-a48e-c351c1745ff0" providerId="ADAL" clId="{A146F894-851C-F844-95EC-E66D4ED367DC}" dt="2021-12-26T04:12:02.515" v="1997"/>
        <pc:sldMasterMkLst>
          <pc:docMk/>
          <pc:sldMasterMk cId="1299948455" sldId="2147483741"/>
        </pc:sldMasterMkLst>
        <pc:sldLayoutChg chg="modTransition">
          <pc:chgData name="Lê Văn Duy" userId="35b9cca6-5d18-4d67-a48e-c351c1745ff0" providerId="ADAL" clId="{A146F894-851C-F844-95EC-E66D4ED367DC}" dt="2021-12-26T04:12:02.515" v="1997"/>
          <pc:sldLayoutMkLst>
            <pc:docMk/>
            <pc:sldMasterMk cId="1299948455" sldId="2147483741"/>
            <pc:sldLayoutMk cId="3326270183" sldId="2147483742"/>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400519528" sldId="2147483743"/>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3233395909" sldId="2147483744"/>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3784786386" sldId="2147483745"/>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3807864237" sldId="2147483746"/>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121130953" sldId="2147483747"/>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3596210900" sldId="2147483748"/>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171054458" sldId="2147483749"/>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1847995547" sldId="2147483750"/>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3681598938" sldId="2147483751"/>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3565942296" sldId="2147483752"/>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1565908486" sldId="2147483753"/>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3528944847" sldId="2147483754"/>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1009323318" sldId="2147483755"/>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3769988083" sldId="2147483756"/>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4045303214" sldId="2147483757"/>
          </pc:sldLayoutMkLst>
        </pc:sldLayoutChg>
        <pc:sldLayoutChg chg="modTransition">
          <pc:chgData name="Lê Văn Duy" userId="35b9cca6-5d18-4d67-a48e-c351c1745ff0" providerId="ADAL" clId="{A146F894-851C-F844-95EC-E66D4ED367DC}" dt="2021-12-26T04:12:02.515" v="1997"/>
          <pc:sldLayoutMkLst>
            <pc:docMk/>
            <pc:sldMasterMk cId="1299948455" sldId="2147483741"/>
            <pc:sldLayoutMk cId="2663718915" sldId="2147483758"/>
          </pc:sldLayoutMkLst>
        </pc:sldLayoutChg>
      </pc:sldMasterChg>
      <pc:sldMasterChg chg="modTransition modSldLayout">
        <pc:chgData name="Lê Văn Duy" userId="35b9cca6-5d18-4d67-a48e-c351c1745ff0" providerId="ADAL" clId="{A146F894-851C-F844-95EC-E66D4ED367DC}" dt="2021-12-26T04:11:30.085" v="1962"/>
        <pc:sldMasterMkLst>
          <pc:docMk/>
          <pc:sldMasterMk cId="2911916684" sldId="2147483741"/>
        </pc:sldMasterMkLst>
        <pc:sldLayoutChg chg="modTransition">
          <pc:chgData name="Lê Văn Duy" userId="35b9cca6-5d18-4d67-a48e-c351c1745ff0" providerId="ADAL" clId="{A146F894-851C-F844-95EC-E66D4ED367DC}" dt="2021-12-26T04:11:30.085" v="1962"/>
          <pc:sldLayoutMkLst>
            <pc:docMk/>
            <pc:sldMasterMk cId="2911916684" sldId="2147483741"/>
            <pc:sldLayoutMk cId="1377259353" sldId="2147483742"/>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2060071743" sldId="2147483743"/>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127183326" sldId="2147483744"/>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3934690235" sldId="2147483745"/>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2357396891" sldId="2147483746"/>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2450462295" sldId="2147483747"/>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3367275535" sldId="2147483748"/>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3770592937" sldId="2147483749"/>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8091756" sldId="2147483750"/>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1269995390" sldId="2147483751"/>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4151997332" sldId="2147483752"/>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106822997" sldId="2147483753"/>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1206270558" sldId="2147483754"/>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1560869046" sldId="2147483755"/>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2273326658" sldId="2147483756"/>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354155011" sldId="2147483757"/>
          </pc:sldLayoutMkLst>
        </pc:sldLayoutChg>
        <pc:sldLayoutChg chg="modTransition">
          <pc:chgData name="Lê Văn Duy" userId="35b9cca6-5d18-4d67-a48e-c351c1745ff0" providerId="ADAL" clId="{A146F894-851C-F844-95EC-E66D4ED367DC}" dt="2021-12-26T04:11:30.085" v="1962"/>
          <pc:sldLayoutMkLst>
            <pc:docMk/>
            <pc:sldMasterMk cId="2911916684" sldId="2147483741"/>
            <pc:sldLayoutMk cId="4227415517" sldId="2147483758"/>
          </pc:sldLayoutMkLst>
        </pc:sldLayoutChg>
      </pc:sldMasterChg>
      <pc:sldMasterChg chg="modTransition modSldLayout">
        <pc:chgData name="Lê Văn Duy" userId="35b9cca6-5d18-4d67-a48e-c351c1745ff0" providerId="ADAL" clId="{A146F894-851C-F844-95EC-E66D4ED367DC}" dt="2021-12-26T04:11:31.416" v="1963"/>
        <pc:sldMasterMkLst>
          <pc:docMk/>
          <pc:sldMasterMk cId="600684988" sldId="2147483759"/>
        </pc:sldMasterMkLst>
        <pc:sldLayoutChg chg="modTransition">
          <pc:chgData name="Lê Văn Duy" userId="35b9cca6-5d18-4d67-a48e-c351c1745ff0" providerId="ADAL" clId="{A146F894-851C-F844-95EC-E66D4ED367DC}" dt="2021-12-26T04:11:31.416" v="1963"/>
          <pc:sldLayoutMkLst>
            <pc:docMk/>
            <pc:sldMasterMk cId="600684988" sldId="2147483759"/>
            <pc:sldLayoutMk cId="576076505" sldId="2147483760"/>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2014658684" sldId="2147483761"/>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530015395" sldId="2147483762"/>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4016910113" sldId="2147483763"/>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1380532147" sldId="2147483764"/>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3742840470" sldId="2147483765"/>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3823623114" sldId="2147483766"/>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1850261105" sldId="2147483767"/>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882207265" sldId="2147483768"/>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3603992916" sldId="2147483769"/>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115019091" sldId="2147483770"/>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1357462037" sldId="2147483771"/>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2028350939" sldId="2147483772"/>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1484898330" sldId="2147483773"/>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2696088147" sldId="2147483774"/>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409343096" sldId="2147483775"/>
          </pc:sldLayoutMkLst>
        </pc:sldLayoutChg>
        <pc:sldLayoutChg chg="modTransition">
          <pc:chgData name="Lê Văn Duy" userId="35b9cca6-5d18-4d67-a48e-c351c1745ff0" providerId="ADAL" clId="{A146F894-851C-F844-95EC-E66D4ED367DC}" dt="2021-12-26T04:11:31.416" v="1963"/>
          <pc:sldLayoutMkLst>
            <pc:docMk/>
            <pc:sldMasterMk cId="600684988" sldId="2147483759"/>
            <pc:sldLayoutMk cId="419174115" sldId="2147483776"/>
          </pc:sldLayoutMkLst>
        </pc:sldLayoutChg>
      </pc:sldMasterChg>
      <pc:sldMasterChg chg="modTransition modSldLayout">
        <pc:chgData name="Lê Văn Duy" userId="35b9cca6-5d18-4d67-a48e-c351c1745ff0" providerId="ADAL" clId="{A146F894-851C-F844-95EC-E66D4ED367DC}" dt="2021-12-26T04:12:01.936" v="1996"/>
        <pc:sldMasterMkLst>
          <pc:docMk/>
          <pc:sldMasterMk cId="3089065872" sldId="2147483759"/>
        </pc:sldMasterMkLst>
        <pc:sldLayoutChg chg="modTransition">
          <pc:chgData name="Lê Văn Duy" userId="35b9cca6-5d18-4d67-a48e-c351c1745ff0" providerId="ADAL" clId="{A146F894-851C-F844-95EC-E66D4ED367DC}" dt="2021-12-26T04:12:01.936" v="1996"/>
          <pc:sldLayoutMkLst>
            <pc:docMk/>
            <pc:sldMasterMk cId="3089065872" sldId="2147483759"/>
            <pc:sldLayoutMk cId="604293330" sldId="2147483760"/>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303189591" sldId="2147483761"/>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2688325446" sldId="2147483762"/>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2511021220" sldId="2147483763"/>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433511807" sldId="2147483764"/>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1155101805" sldId="2147483765"/>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2369556412" sldId="2147483766"/>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3438616950" sldId="2147483767"/>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379257829" sldId="2147483768"/>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3315192293" sldId="2147483769"/>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117648047" sldId="2147483770"/>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4269674286" sldId="2147483771"/>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1902677221" sldId="2147483772"/>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2098738114" sldId="2147483773"/>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407207748" sldId="2147483774"/>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1555702433" sldId="2147483775"/>
          </pc:sldLayoutMkLst>
        </pc:sldLayoutChg>
        <pc:sldLayoutChg chg="modTransition">
          <pc:chgData name="Lê Văn Duy" userId="35b9cca6-5d18-4d67-a48e-c351c1745ff0" providerId="ADAL" clId="{A146F894-851C-F844-95EC-E66D4ED367DC}" dt="2021-12-26T04:12:01.936" v="1996"/>
          <pc:sldLayoutMkLst>
            <pc:docMk/>
            <pc:sldMasterMk cId="3089065872" sldId="2147483759"/>
            <pc:sldLayoutMk cId="2000289991" sldId="2147483776"/>
          </pc:sldLayoutMkLst>
        </pc:sldLayoutChg>
      </pc:sldMasterChg>
      <pc:sldMasterChg chg="modTransition modSldLayout">
        <pc:chgData name="Lê Văn Duy" userId="35b9cca6-5d18-4d67-a48e-c351c1745ff0" providerId="ADAL" clId="{A146F894-851C-F844-95EC-E66D4ED367DC}" dt="2021-12-26T04:12:01.357" v="1995"/>
        <pc:sldMasterMkLst>
          <pc:docMk/>
          <pc:sldMasterMk cId="3384160275" sldId="2147483777"/>
        </pc:sldMasterMkLst>
        <pc:sldLayoutChg chg="modTransition">
          <pc:chgData name="Lê Văn Duy" userId="35b9cca6-5d18-4d67-a48e-c351c1745ff0" providerId="ADAL" clId="{A146F894-851C-F844-95EC-E66D4ED367DC}" dt="2021-12-26T04:12:01.357" v="1995"/>
          <pc:sldLayoutMkLst>
            <pc:docMk/>
            <pc:sldMasterMk cId="3384160275" sldId="2147483777"/>
            <pc:sldLayoutMk cId="2871233635" sldId="2147483778"/>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1592625458" sldId="2147483779"/>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2137884054" sldId="2147483780"/>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886662910" sldId="2147483781"/>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936828885" sldId="2147483782"/>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1761879601" sldId="2147483783"/>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906304255" sldId="2147483784"/>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3120886461" sldId="2147483785"/>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3346095124" sldId="2147483786"/>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1930254566" sldId="2147483787"/>
          </pc:sldLayoutMkLst>
        </pc:sldLayoutChg>
        <pc:sldLayoutChg chg="modTransition">
          <pc:chgData name="Lê Văn Duy" userId="35b9cca6-5d18-4d67-a48e-c351c1745ff0" providerId="ADAL" clId="{A146F894-851C-F844-95EC-E66D4ED367DC}" dt="2021-12-26T04:12:01.357" v="1995"/>
          <pc:sldLayoutMkLst>
            <pc:docMk/>
            <pc:sldMasterMk cId="3384160275" sldId="2147483777"/>
            <pc:sldLayoutMk cId="3906352625" sldId="2147483788"/>
          </pc:sldLayoutMkLst>
        </pc:sldLayoutChg>
      </pc:sldMasterChg>
      <pc:sldMasterChg chg="modTransition modSldLayout">
        <pc:chgData name="Lê Văn Duy" userId="35b9cca6-5d18-4d67-a48e-c351c1745ff0" providerId="ADAL" clId="{A146F894-851C-F844-95EC-E66D4ED367DC}" dt="2021-12-26T04:11:32.406" v="1964"/>
        <pc:sldMasterMkLst>
          <pc:docMk/>
          <pc:sldMasterMk cId="4090545411" sldId="2147483777"/>
        </pc:sldMasterMkLst>
        <pc:sldLayoutChg chg="modTransition">
          <pc:chgData name="Lê Văn Duy" userId="35b9cca6-5d18-4d67-a48e-c351c1745ff0" providerId="ADAL" clId="{A146F894-851C-F844-95EC-E66D4ED367DC}" dt="2021-12-26T04:11:32.406" v="1964"/>
          <pc:sldLayoutMkLst>
            <pc:docMk/>
            <pc:sldMasterMk cId="4090545411" sldId="2147483777"/>
            <pc:sldLayoutMk cId="2710038374" sldId="2147483778"/>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2001729369" sldId="2147483779"/>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1196243055" sldId="2147483780"/>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3988750755" sldId="2147483781"/>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1034859831" sldId="2147483782"/>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2205228231" sldId="2147483783"/>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3566616814" sldId="2147483784"/>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2862896571" sldId="2147483785"/>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3232445827" sldId="2147483786"/>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1962201945" sldId="2147483787"/>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922624517" sldId="2147483788"/>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2139592408" sldId="2147483789"/>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1412524278" sldId="2147483790"/>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2215598582" sldId="2147483791"/>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3178300000" sldId="2147483792"/>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2981772296" sldId="2147483793"/>
          </pc:sldLayoutMkLst>
        </pc:sldLayoutChg>
        <pc:sldLayoutChg chg="modTransition">
          <pc:chgData name="Lê Văn Duy" userId="35b9cca6-5d18-4d67-a48e-c351c1745ff0" providerId="ADAL" clId="{A146F894-851C-F844-95EC-E66D4ED367DC}" dt="2021-12-26T04:11:32.406" v="1964"/>
          <pc:sldLayoutMkLst>
            <pc:docMk/>
            <pc:sldMasterMk cId="4090545411" sldId="2147483777"/>
            <pc:sldLayoutMk cId="3315556982" sldId="2147483794"/>
          </pc:sldLayoutMkLst>
        </pc:sldLayoutChg>
      </pc:sldMasterChg>
      <pc:sldMasterChg chg="modTransition modSldLayout">
        <pc:chgData name="Lê Văn Duy" userId="35b9cca6-5d18-4d67-a48e-c351c1745ff0" providerId="ADAL" clId="{A146F894-851C-F844-95EC-E66D4ED367DC}" dt="2021-12-26T04:11:37.048" v="1967"/>
        <pc:sldMasterMkLst>
          <pc:docMk/>
          <pc:sldMasterMk cId="3697902328" sldId="2147483795"/>
        </pc:sldMasterMkLst>
        <pc:sldLayoutChg chg="modTransition">
          <pc:chgData name="Lê Văn Duy" userId="35b9cca6-5d18-4d67-a48e-c351c1745ff0" providerId="ADAL" clId="{A146F894-851C-F844-95EC-E66D4ED367DC}" dt="2021-12-26T04:11:37.048" v="1967"/>
          <pc:sldLayoutMkLst>
            <pc:docMk/>
            <pc:sldMasterMk cId="3697902328" sldId="2147483795"/>
            <pc:sldLayoutMk cId="2838836660" sldId="2147483796"/>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393939759" sldId="2147483797"/>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2128061495" sldId="2147483798"/>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1311907421" sldId="2147483799"/>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1365507412" sldId="2147483800"/>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955589322" sldId="2147483801"/>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3887696047" sldId="2147483802"/>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1568458419" sldId="2147483803"/>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2218957579" sldId="2147483804"/>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1035471719" sldId="2147483805"/>
          </pc:sldLayoutMkLst>
        </pc:sldLayoutChg>
        <pc:sldLayoutChg chg="modTransition">
          <pc:chgData name="Lê Văn Duy" userId="35b9cca6-5d18-4d67-a48e-c351c1745ff0" providerId="ADAL" clId="{A146F894-851C-F844-95EC-E66D4ED367DC}" dt="2021-12-26T04:11:37.048" v="1967"/>
          <pc:sldLayoutMkLst>
            <pc:docMk/>
            <pc:sldMasterMk cId="3697902328" sldId="2147483795"/>
            <pc:sldLayoutMk cId="2039441227" sldId="214748380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395755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12/26/21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12/26/21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12/26/21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12/26/21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12/26/21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12/26/21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nalyticssteps.com/blogs/top-10-machine-learning-algorithm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oracle.com/ai-and-datascience/post/supervised-vs-unsupervised-machine-learning"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K-means cluster</a:t>
            </a:r>
          </a:p>
        </p:txBody>
      </p:sp>
      <p:sp>
        <p:nvSpPr>
          <p:cNvPr id="3" name="Subtitle 2"/>
          <p:cNvSpPr>
            <a:spLocks noGrp="1"/>
          </p:cNvSpPr>
          <p:nvPr>
            <p:ph type="subTitle" idx="1"/>
          </p:nvPr>
        </p:nvSpPr>
        <p:spPr/>
        <p:txBody>
          <a:bodyPr>
            <a:normAutofit lnSpcReduction="10000"/>
          </a:bodyPr>
          <a:lstStyle/>
          <a:p>
            <a:r>
              <a:rPr lang="en-US" dirty="0"/>
              <a:t>CS115.M12.KHCL, GV: Lê Minh </a:t>
            </a:r>
            <a:r>
              <a:rPr lang="en-US" dirty="0" err="1"/>
              <a:t>Hưng</a:t>
            </a:r>
            <a:endParaRPr lang="en-US" dirty="0"/>
          </a:p>
          <a:p>
            <a:r>
              <a:rPr lang="en-US" dirty="0" err="1"/>
              <a:t>Introdoctor</a:t>
            </a:r>
            <a:r>
              <a:rPr lang="en-US" dirty="0"/>
              <a:t>: Lê </a:t>
            </a:r>
            <a:r>
              <a:rPr lang="en-US" dirty="0" err="1"/>
              <a:t>Văn</a:t>
            </a:r>
            <a:r>
              <a:rPr lang="en-US" dirty="0"/>
              <a:t> </a:t>
            </a:r>
            <a:r>
              <a:rPr lang="en-US" dirty="0" err="1"/>
              <a:t>Duy</a:t>
            </a:r>
            <a:r>
              <a:rPr lang="en-US" dirty="0"/>
              <a:t> _ 20521233</a:t>
            </a:r>
          </a:p>
          <a:p>
            <a:r>
              <a:rPr lang="en-US" dirty="0" err="1"/>
              <a:t>Phạm</a:t>
            </a:r>
            <a:r>
              <a:rPr lang="en-US" dirty="0"/>
              <a:t> </a:t>
            </a:r>
            <a:r>
              <a:rPr lang="en-US" dirty="0" err="1"/>
              <a:t>Hữu</a:t>
            </a:r>
            <a:r>
              <a:rPr lang="en-US" dirty="0"/>
              <a:t> </a:t>
            </a:r>
            <a:r>
              <a:rPr lang="en-US" dirty="0" err="1"/>
              <a:t>Hùng</a:t>
            </a:r>
            <a:r>
              <a:rPr lang="en-US" dirty="0"/>
              <a:t> - 20521371</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4C93-B721-D54D-A5FA-86E09E8FB0CC}"/>
              </a:ext>
            </a:extLst>
          </p:cNvPr>
          <p:cNvSpPr>
            <a:spLocks noGrp="1"/>
          </p:cNvSpPr>
          <p:nvPr>
            <p:ph type="title"/>
          </p:nvPr>
        </p:nvSpPr>
        <p:spPr/>
        <p:txBody>
          <a:bodyPr/>
          <a:lstStyle/>
          <a:p>
            <a:r>
              <a:rPr lang="en-VN" dirty="0"/>
              <a:t>Algorithms</a:t>
            </a:r>
          </a:p>
        </p:txBody>
      </p:sp>
      <p:sp>
        <p:nvSpPr>
          <p:cNvPr id="3" name="Content Placeholder 2">
            <a:extLst>
              <a:ext uri="{FF2B5EF4-FFF2-40B4-BE49-F238E27FC236}">
                <a16:creationId xmlns:a16="http://schemas.microsoft.com/office/drawing/2014/main" id="{997A04CD-5901-6A45-B4F7-17A4D4066E28}"/>
              </a:ext>
            </a:extLst>
          </p:cNvPr>
          <p:cNvSpPr>
            <a:spLocks noGrp="1"/>
          </p:cNvSpPr>
          <p:nvPr>
            <p:ph idx="1"/>
          </p:nvPr>
        </p:nvSpPr>
        <p:spPr>
          <a:xfrm>
            <a:off x="518957" y="2085622"/>
            <a:ext cx="4642793" cy="4521127"/>
          </a:xfrm>
        </p:spPr>
        <p:txBody>
          <a:bodyPr>
            <a:normAutofit fontScale="92500"/>
          </a:bodyPr>
          <a:lstStyle/>
          <a:p>
            <a:r>
              <a:rPr lang="en-VN" dirty="0"/>
              <a:t>Step1: Choose the number K of clusters. Here is K = 2 </a:t>
            </a:r>
          </a:p>
          <a:p>
            <a:r>
              <a:rPr lang="en-VN" dirty="0"/>
              <a:t>Step2: Select at random K points, the centroids.</a:t>
            </a:r>
          </a:p>
          <a:p>
            <a:r>
              <a:rPr lang="en-VN" dirty="0"/>
              <a:t>Step 3: Assgin each data point to the closest centroid. </a:t>
            </a:r>
          </a:p>
          <a:p>
            <a:r>
              <a:rPr lang="en-VN" dirty="0"/>
              <a:t>Step 4: Compute and place the new centroid of each cluster.</a:t>
            </a:r>
          </a:p>
          <a:p>
            <a:r>
              <a:rPr lang="en-VN" dirty="0"/>
              <a:t>Step 5: Reassgin each data point to the new closest centroid. If any reassginment took place, go to Step 4, otherwise go to finish.</a:t>
            </a:r>
          </a:p>
        </p:txBody>
      </p:sp>
      <p:pic>
        <p:nvPicPr>
          <p:cNvPr id="5" name="Picture 4" descr="Chart, scatter chart&#10;&#10;Description automatically generated">
            <a:extLst>
              <a:ext uri="{FF2B5EF4-FFF2-40B4-BE49-F238E27FC236}">
                <a16:creationId xmlns:a16="http://schemas.microsoft.com/office/drawing/2014/main" id="{0D8C57D7-AEAA-FC4B-A114-3A3CC3864853}"/>
              </a:ext>
            </a:extLst>
          </p:cNvPr>
          <p:cNvPicPr>
            <a:picLocks noChangeAspect="1"/>
          </p:cNvPicPr>
          <p:nvPr/>
        </p:nvPicPr>
        <p:blipFill>
          <a:blip r:embed="rId2"/>
          <a:stretch>
            <a:fillRect/>
          </a:stretch>
        </p:blipFill>
        <p:spPr>
          <a:xfrm>
            <a:off x="5274307" y="1818902"/>
            <a:ext cx="3286754" cy="2133054"/>
          </a:xfrm>
          <a:prstGeom prst="rect">
            <a:avLst/>
          </a:prstGeom>
        </p:spPr>
      </p:pic>
      <p:pic>
        <p:nvPicPr>
          <p:cNvPr id="10" name="Picture 9" descr="Chart, scatter chart&#10;&#10;Description automatically generated">
            <a:extLst>
              <a:ext uri="{FF2B5EF4-FFF2-40B4-BE49-F238E27FC236}">
                <a16:creationId xmlns:a16="http://schemas.microsoft.com/office/drawing/2014/main" id="{2B7EBDA1-B948-1D40-993E-B8B72C4589F0}"/>
              </a:ext>
            </a:extLst>
          </p:cNvPr>
          <p:cNvPicPr>
            <a:picLocks noChangeAspect="1"/>
          </p:cNvPicPr>
          <p:nvPr/>
        </p:nvPicPr>
        <p:blipFill>
          <a:blip r:embed="rId3"/>
          <a:stretch>
            <a:fillRect/>
          </a:stretch>
        </p:blipFill>
        <p:spPr>
          <a:xfrm>
            <a:off x="8650805" y="1834166"/>
            <a:ext cx="3286754" cy="2133053"/>
          </a:xfrm>
          <a:prstGeom prst="rect">
            <a:avLst/>
          </a:prstGeom>
        </p:spPr>
      </p:pic>
      <p:cxnSp>
        <p:nvCxnSpPr>
          <p:cNvPr id="14" name="Straight Arrow Connector 13">
            <a:extLst>
              <a:ext uri="{FF2B5EF4-FFF2-40B4-BE49-F238E27FC236}">
                <a16:creationId xmlns:a16="http://schemas.microsoft.com/office/drawing/2014/main" id="{4241537D-FB3F-6C4F-8442-BE960BEBEEB0}"/>
              </a:ext>
            </a:extLst>
          </p:cNvPr>
          <p:cNvCxnSpPr>
            <a:cxnSpLocks/>
          </p:cNvCxnSpPr>
          <p:nvPr/>
        </p:nvCxnSpPr>
        <p:spPr>
          <a:xfrm>
            <a:off x="6775938" y="2937471"/>
            <a:ext cx="2731477" cy="19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descr="Chart, scatter chart&#10;&#10;Description automatically generated">
            <a:extLst>
              <a:ext uri="{FF2B5EF4-FFF2-40B4-BE49-F238E27FC236}">
                <a16:creationId xmlns:a16="http://schemas.microsoft.com/office/drawing/2014/main" id="{6E086ACA-A362-654F-8EB8-8B0089BCA621}"/>
              </a:ext>
            </a:extLst>
          </p:cNvPr>
          <p:cNvPicPr>
            <a:picLocks noChangeAspect="1"/>
          </p:cNvPicPr>
          <p:nvPr/>
        </p:nvPicPr>
        <p:blipFill>
          <a:blip r:embed="rId4"/>
          <a:stretch>
            <a:fillRect/>
          </a:stretch>
        </p:blipFill>
        <p:spPr>
          <a:xfrm>
            <a:off x="8682812" y="4136114"/>
            <a:ext cx="3286754" cy="2133053"/>
          </a:xfrm>
          <a:prstGeom prst="rect">
            <a:avLst/>
          </a:prstGeom>
        </p:spPr>
      </p:pic>
      <p:pic>
        <p:nvPicPr>
          <p:cNvPr id="8" name="Picture 7" descr="Chart, scatter chart&#10;&#10;Description automatically generated">
            <a:extLst>
              <a:ext uri="{FF2B5EF4-FFF2-40B4-BE49-F238E27FC236}">
                <a16:creationId xmlns:a16="http://schemas.microsoft.com/office/drawing/2014/main" id="{3A825DB4-D9F3-4D4B-9D93-7ABE3C90B304}"/>
              </a:ext>
            </a:extLst>
          </p:cNvPr>
          <p:cNvPicPr>
            <a:picLocks noChangeAspect="1"/>
          </p:cNvPicPr>
          <p:nvPr/>
        </p:nvPicPr>
        <p:blipFill>
          <a:blip r:embed="rId5"/>
          <a:stretch>
            <a:fillRect/>
          </a:stretch>
        </p:blipFill>
        <p:spPr>
          <a:xfrm>
            <a:off x="5269449" y="4136115"/>
            <a:ext cx="3241126" cy="2133053"/>
          </a:xfrm>
          <a:prstGeom prst="rect">
            <a:avLst/>
          </a:prstGeom>
        </p:spPr>
      </p:pic>
      <p:cxnSp>
        <p:nvCxnSpPr>
          <p:cNvPr id="17" name="Straight Arrow Connector 16">
            <a:extLst>
              <a:ext uri="{FF2B5EF4-FFF2-40B4-BE49-F238E27FC236}">
                <a16:creationId xmlns:a16="http://schemas.microsoft.com/office/drawing/2014/main" id="{371C0E8C-8697-0248-89D1-04535F6941EB}"/>
              </a:ext>
            </a:extLst>
          </p:cNvPr>
          <p:cNvCxnSpPr>
            <a:cxnSpLocks/>
          </p:cNvCxnSpPr>
          <p:nvPr/>
        </p:nvCxnSpPr>
        <p:spPr>
          <a:xfrm flipV="1">
            <a:off x="8253046" y="2310849"/>
            <a:ext cx="2919046" cy="115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02AD511-5BB9-8A41-B64D-0A2127354FBD}"/>
              </a:ext>
            </a:extLst>
          </p:cNvPr>
          <p:cNvCxnSpPr>
            <a:cxnSpLocks/>
          </p:cNvCxnSpPr>
          <p:nvPr/>
        </p:nvCxnSpPr>
        <p:spPr>
          <a:xfrm flipH="1">
            <a:off x="9507415" y="3298958"/>
            <a:ext cx="205154" cy="2187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E6C4DBA-8BBF-9E45-8981-BBE94C743F24}"/>
              </a:ext>
            </a:extLst>
          </p:cNvPr>
          <p:cNvCxnSpPr>
            <a:cxnSpLocks/>
          </p:cNvCxnSpPr>
          <p:nvPr/>
        </p:nvCxnSpPr>
        <p:spPr>
          <a:xfrm flipH="1">
            <a:off x="11172092" y="2516191"/>
            <a:ext cx="128954" cy="1946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FF0F01A-E639-A447-91FF-610E5D32E081}"/>
              </a:ext>
            </a:extLst>
          </p:cNvPr>
          <p:cNvCxnSpPr>
            <a:cxnSpLocks/>
          </p:cNvCxnSpPr>
          <p:nvPr/>
        </p:nvCxnSpPr>
        <p:spPr>
          <a:xfrm flipH="1">
            <a:off x="6236677" y="5655295"/>
            <a:ext cx="3270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F084EC9-CF3E-4C4C-B508-5342B9536CD9}"/>
              </a:ext>
            </a:extLst>
          </p:cNvPr>
          <p:cNvCxnSpPr>
            <a:cxnSpLocks/>
          </p:cNvCxnSpPr>
          <p:nvPr/>
        </p:nvCxnSpPr>
        <p:spPr>
          <a:xfrm flipH="1">
            <a:off x="7872046" y="4649243"/>
            <a:ext cx="3194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368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7991" y="-65292"/>
            <a:ext cx="10905066" cy="835032"/>
          </a:xfrm>
          <a:effectLst>
            <a:outerShdw blurRad="88900" dist="38100" dir="2700000" algn="tl" rotWithShape="0">
              <a:prstClr val="black">
                <a:alpha val="30000"/>
              </a:prstClr>
            </a:outerShdw>
          </a:effectLst>
        </p:spPr>
        <p:txBody>
          <a:bodyPr>
            <a:noAutofit/>
          </a:bodyPr>
          <a:lstStyle/>
          <a:p>
            <a:pPr algn="ctr"/>
            <a:r>
              <a:rPr lang="en-US" sz="4000" dirty="0"/>
              <a:t>Algorithm summary and Flowchart</a:t>
            </a:r>
          </a:p>
        </p:txBody>
      </p:sp>
      <p:sp>
        <p:nvSpPr>
          <p:cNvPr id="3" name="Text Placeholder 2"/>
          <p:cNvSpPr>
            <a:spLocks noGrp="1"/>
          </p:cNvSpPr>
          <p:nvPr>
            <p:ph type="subTitle" idx="1"/>
          </p:nvPr>
        </p:nvSpPr>
        <p:spPr>
          <a:xfrm>
            <a:off x="-2946205" y="1012372"/>
            <a:ext cx="8144134" cy="1525958"/>
          </a:xfrm>
          <a:effectLst>
            <a:outerShdw blurRad="88900" dist="38100" dir="2700000" algn="tl" rotWithShape="0">
              <a:prstClr val="black">
                <a:alpha val="30000"/>
              </a:prstClr>
            </a:outerShdw>
          </a:effectLst>
        </p:spPr>
        <p:txBody>
          <a:bodyPr>
            <a:normAutofit/>
          </a:bodyPr>
          <a:lstStyle/>
          <a:p>
            <a:pPr algn="ctr"/>
            <a:r>
              <a:rPr lang="en-US" sz="2400" b="1" i="1" u="sng" dirty="0"/>
              <a:t>1. Summary</a:t>
            </a:r>
          </a:p>
        </p:txBody>
      </p:sp>
      <p:sp>
        <p:nvSpPr>
          <p:cNvPr id="13" name="TextBox 12">
            <a:extLst>
              <a:ext uri="{FF2B5EF4-FFF2-40B4-BE49-F238E27FC236}">
                <a16:creationId xmlns:a16="http://schemas.microsoft.com/office/drawing/2014/main" id="{2114CE1B-A19A-8746-8AA1-A89023025D76}"/>
              </a:ext>
            </a:extLst>
          </p:cNvPr>
          <p:cNvSpPr txBox="1"/>
          <p:nvPr/>
        </p:nvSpPr>
        <p:spPr>
          <a:xfrm>
            <a:off x="359230" y="1894114"/>
            <a:ext cx="4980214" cy="3139321"/>
          </a:xfrm>
          <a:prstGeom prst="rect">
            <a:avLst/>
          </a:prstGeom>
          <a:noFill/>
        </p:spPr>
        <p:txBody>
          <a:bodyPr wrap="square">
            <a:spAutoFit/>
          </a:bodyPr>
          <a:lstStyle/>
          <a:p>
            <a:pPr marL="0" indent="0">
              <a:buNone/>
            </a:pPr>
            <a:r>
              <a:rPr lang="en-US" b="1" i="1" dirty="0"/>
              <a:t>Step1</a:t>
            </a:r>
            <a:r>
              <a:rPr lang="en-US" dirty="0"/>
              <a:t>. Clusters the data into k group where k                 is predefined</a:t>
            </a:r>
          </a:p>
          <a:p>
            <a:pPr marL="0" indent="0">
              <a:buNone/>
            </a:pPr>
            <a:r>
              <a:rPr lang="en-US" b="1" i="1" dirty="0"/>
              <a:t>Step 2</a:t>
            </a:r>
            <a:r>
              <a:rPr lang="en-US" b="1" dirty="0"/>
              <a:t>. </a:t>
            </a:r>
            <a:r>
              <a:rPr lang="en-US" dirty="0"/>
              <a:t>Select k point as random las cluster centers</a:t>
            </a:r>
          </a:p>
          <a:p>
            <a:r>
              <a:rPr lang="en-US" b="1" i="1" dirty="0"/>
              <a:t>Step 3</a:t>
            </a:r>
            <a:r>
              <a:rPr lang="en-US" b="1" dirty="0"/>
              <a:t>. </a:t>
            </a:r>
            <a:r>
              <a:rPr lang="en-US" dirty="0"/>
              <a:t>Assign objects to their coset cluster center according</a:t>
            </a:r>
          </a:p>
          <a:p>
            <a:pPr marL="0" indent="0">
              <a:buNone/>
            </a:pPr>
            <a:r>
              <a:rPr lang="en-US" dirty="0"/>
              <a:t>to the Euclidean distance function</a:t>
            </a:r>
          </a:p>
          <a:p>
            <a:pPr marL="0" indent="0">
              <a:buNone/>
            </a:pPr>
            <a:r>
              <a:rPr lang="en-US" b="1" i="1" dirty="0"/>
              <a:t>Step 4</a:t>
            </a:r>
            <a:r>
              <a:rPr lang="en-US" b="1" dirty="0"/>
              <a:t>. </a:t>
            </a:r>
            <a:r>
              <a:rPr lang="en-US" dirty="0" err="1"/>
              <a:t>Cacalate</a:t>
            </a:r>
            <a:r>
              <a:rPr lang="en-US" dirty="0"/>
              <a:t> the centroid or mean of all objects in each cluster.</a:t>
            </a:r>
          </a:p>
          <a:p>
            <a:pPr marL="0" indent="0">
              <a:buNone/>
            </a:pPr>
            <a:r>
              <a:rPr lang="en-US" b="1" i="1" dirty="0"/>
              <a:t>Step 5. </a:t>
            </a:r>
            <a:r>
              <a:rPr lang="en-US" dirty="0"/>
              <a:t>Repeat step 2</a:t>
            </a:r>
          </a:p>
          <a:p>
            <a:pPr marL="0" indent="0">
              <a:buNone/>
            </a:pPr>
            <a:endParaRPr lang="en-US" dirty="0"/>
          </a:p>
        </p:txBody>
      </p:sp>
      <p:pic>
        <p:nvPicPr>
          <p:cNvPr id="6" name="Picture 5" descr="Diagram&#10;&#10;Description automatically generated">
            <a:extLst>
              <a:ext uri="{FF2B5EF4-FFF2-40B4-BE49-F238E27FC236}">
                <a16:creationId xmlns:a16="http://schemas.microsoft.com/office/drawing/2014/main" id="{9423A4C8-4E02-BE41-A3A6-926B0214B76B}"/>
              </a:ext>
            </a:extLst>
          </p:cNvPr>
          <p:cNvPicPr>
            <a:picLocks noChangeAspect="1"/>
          </p:cNvPicPr>
          <p:nvPr/>
        </p:nvPicPr>
        <p:blipFill>
          <a:blip r:embed="rId3"/>
          <a:stretch>
            <a:fillRect/>
          </a:stretch>
        </p:blipFill>
        <p:spPr>
          <a:xfrm>
            <a:off x="5464628" y="1139639"/>
            <a:ext cx="6368142" cy="5258926"/>
          </a:xfrm>
          <a:prstGeom prst="rect">
            <a:avLst/>
          </a:prstGeom>
        </p:spPr>
      </p:pic>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736B-8E07-BF4B-94BA-DEFFF55DE0D3}"/>
              </a:ext>
            </a:extLst>
          </p:cNvPr>
          <p:cNvSpPr>
            <a:spLocks noGrp="1"/>
          </p:cNvSpPr>
          <p:nvPr>
            <p:ph type="title"/>
          </p:nvPr>
        </p:nvSpPr>
        <p:spPr/>
        <p:txBody>
          <a:bodyPr/>
          <a:lstStyle/>
          <a:p>
            <a:r>
              <a:rPr lang="en-US" dirty="0"/>
              <a:t>Choosing the right K</a:t>
            </a:r>
          </a:p>
        </p:txBody>
      </p:sp>
      <p:pic>
        <p:nvPicPr>
          <p:cNvPr id="5" name="Content Placeholder 4" descr="Chart, line chart&#10;&#10;Description automatically generated">
            <a:extLst>
              <a:ext uri="{FF2B5EF4-FFF2-40B4-BE49-F238E27FC236}">
                <a16:creationId xmlns:a16="http://schemas.microsoft.com/office/drawing/2014/main" id="{1C1F613E-9E1C-5B4F-A513-0FADCA230979}"/>
              </a:ext>
            </a:extLst>
          </p:cNvPr>
          <p:cNvPicPr>
            <a:picLocks noGrp="1" noChangeAspect="1"/>
          </p:cNvPicPr>
          <p:nvPr>
            <p:ph idx="1"/>
          </p:nvPr>
        </p:nvPicPr>
        <p:blipFill>
          <a:blip r:embed="rId2"/>
          <a:stretch>
            <a:fillRect/>
          </a:stretch>
        </p:blipFill>
        <p:spPr>
          <a:xfrm>
            <a:off x="5556738" y="2082738"/>
            <a:ext cx="4737444" cy="4236000"/>
          </a:xfrm>
        </p:spPr>
      </p:pic>
      <p:sp>
        <p:nvSpPr>
          <p:cNvPr id="6" name="TextBox 5">
            <a:extLst>
              <a:ext uri="{FF2B5EF4-FFF2-40B4-BE49-F238E27FC236}">
                <a16:creationId xmlns:a16="http://schemas.microsoft.com/office/drawing/2014/main" id="{21B8086E-E516-3847-A78B-1C0CE38F8D2F}"/>
              </a:ext>
            </a:extLst>
          </p:cNvPr>
          <p:cNvSpPr txBox="1"/>
          <p:nvPr/>
        </p:nvSpPr>
        <p:spPr>
          <a:xfrm>
            <a:off x="492368" y="2368062"/>
            <a:ext cx="4560277" cy="2862322"/>
          </a:xfrm>
          <a:prstGeom prst="rect">
            <a:avLst/>
          </a:prstGeom>
          <a:noFill/>
        </p:spPr>
        <p:txBody>
          <a:bodyPr wrap="square" rtlCol="0">
            <a:spAutoFit/>
          </a:bodyPr>
          <a:lstStyle/>
          <a:p>
            <a:r>
              <a:rPr lang="en-US" dirty="0"/>
              <a:t>The Elbow Method is then used to choose the best K value. In the depiction below we can see that after 3 there's no significant decrease in WCSS so 4 is the best here. Therefore there's an elbow shape that forms and it is usually a good idea to pick the number where this elbow is formed. There would be many times when the graph wouldn't be this intuitive but with practice it becomes easier.</a:t>
            </a:r>
            <a:endParaRPr lang="en-VN" dirty="0"/>
          </a:p>
        </p:txBody>
      </p:sp>
    </p:spTree>
    <p:extLst>
      <p:ext uri="{BB962C8B-B14F-4D97-AF65-F5344CB8AC3E}">
        <p14:creationId xmlns:p14="http://schemas.microsoft.com/office/powerpoint/2010/main" val="19739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D91B-D43C-0C48-ABAE-39D6066F0DB4}"/>
              </a:ext>
            </a:extLst>
          </p:cNvPr>
          <p:cNvSpPr>
            <a:spLocks noGrp="1"/>
          </p:cNvSpPr>
          <p:nvPr>
            <p:ph type="title"/>
          </p:nvPr>
        </p:nvSpPr>
        <p:spPr/>
        <p:txBody>
          <a:bodyPr/>
          <a:lstStyle/>
          <a:p>
            <a:r>
              <a:rPr lang="en-VN" dirty="0"/>
              <a:t>Conclusion</a:t>
            </a:r>
          </a:p>
        </p:txBody>
      </p:sp>
      <p:sp>
        <p:nvSpPr>
          <p:cNvPr id="3" name="Content Placeholder 2">
            <a:extLst>
              <a:ext uri="{FF2B5EF4-FFF2-40B4-BE49-F238E27FC236}">
                <a16:creationId xmlns:a16="http://schemas.microsoft.com/office/drawing/2014/main" id="{09F03C99-A022-784D-A3D9-D3DAD9B5792D}"/>
              </a:ext>
            </a:extLst>
          </p:cNvPr>
          <p:cNvSpPr>
            <a:spLocks noGrp="1"/>
          </p:cNvSpPr>
          <p:nvPr>
            <p:ph idx="1"/>
          </p:nvPr>
        </p:nvSpPr>
        <p:spPr>
          <a:xfrm>
            <a:off x="680321" y="2336872"/>
            <a:ext cx="11195156" cy="4110819"/>
          </a:xfrm>
        </p:spPr>
        <p:txBody>
          <a:bodyPr>
            <a:normAutofit/>
          </a:bodyPr>
          <a:lstStyle/>
          <a:p>
            <a:r>
              <a:rPr lang="en-US" sz="2000" dirty="0">
                <a:effectLst/>
              </a:rPr>
              <a:t>K-means clustering is the unsupervised</a:t>
            </a:r>
            <a:r>
              <a:rPr lang="en-US" sz="2000" b="1" dirty="0">
                <a:effectLst/>
                <a:hlinkClick r:id="rId2"/>
              </a:rPr>
              <a:t> </a:t>
            </a:r>
            <a:r>
              <a:rPr lang="en-US" sz="2000" b="1" dirty="0">
                <a:effectLst/>
              </a:rPr>
              <a:t>machine learning algorithms </a:t>
            </a:r>
            <a:r>
              <a:rPr lang="en-US" sz="2000" dirty="0">
                <a:effectLst/>
              </a:rPr>
              <a:t>that is part of a much deep pool of data techniques and operations in the realm of Data Science. It is the fastest and most efficient algorithm to categorize data points into groups even when very little information is available about data. </a:t>
            </a:r>
            <a:endParaRPr lang="vi-VN" sz="2000" dirty="0">
              <a:effectLst/>
            </a:endParaRPr>
          </a:p>
          <a:p>
            <a:r>
              <a:rPr lang="en-US" sz="2000" dirty="0">
                <a:effectLst/>
              </a:rPr>
              <a:t>More on, similar to other </a:t>
            </a:r>
            <a:r>
              <a:rPr lang="en-US" sz="2000" u="sng" dirty="0">
                <a:effectLst/>
              </a:rPr>
              <a:t>unsupervised learning</a:t>
            </a:r>
            <a:r>
              <a:rPr lang="en-US" sz="2000" dirty="0">
                <a:effectLst/>
              </a:rPr>
              <a:t>, it is necessary to understand the data before adopting which technique fits well on a given dataset to solve problems. Considering the correct algorithm, in return, can save time and efforts and assist in obtaining more accurate results. </a:t>
            </a:r>
          </a:p>
          <a:p>
            <a:pPr lvl="1"/>
            <a:endParaRPr lang="en-US" sz="1200" dirty="0">
              <a:effectLst/>
            </a:endParaRPr>
          </a:p>
          <a:p>
            <a:pPr marL="0" indent="0">
              <a:buNone/>
            </a:pPr>
            <a:br>
              <a:rPr lang="en-US" sz="1600" dirty="0">
                <a:effectLst/>
              </a:rPr>
            </a:br>
            <a:endParaRPr lang="en-US" sz="1600" dirty="0">
              <a:effectLst/>
            </a:endParaRPr>
          </a:p>
          <a:p>
            <a:endParaRPr lang="en-VN" sz="1600" dirty="0"/>
          </a:p>
        </p:txBody>
      </p:sp>
    </p:spTree>
    <p:extLst>
      <p:ext uri="{BB962C8B-B14F-4D97-AF65-F5344CB8AC3E}">
        <p14:creationId xmlns:p14="http://schemas.microsoft.com/office/powerpoint/2010/main" val="146480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C028-4480-2B42-9188-0DF1DDF11F1B}"/>
              </a:ext>
            </a:extLst>
          </p:cNvPr>
          <p:cNvSpPr>
            <a:spLocks noGrp="1"/>
          </p:cNvSpPr>
          <p:nvPr>
            <p:ph type="title"/>
          </p:nvPr>
        </p:nvSpPr>
        <p:spPr/>
        <p:txBody>
          <a:bodyPr/>
          <a:lstStyle/>
          <a:p>
            <a:r>
              <a:rPr lang="en-VN" dirty="0"/>
              <a:t>Conclusion</a:t>
            </a:r>
          </a:p>
        </p:txBody>
      </p:sp>
      <p:sp>
        <p:nvSpPr>
          <p:cNvPr id="3" name="Content Placeholder 2">
            <a:extLst>
              <a:ext uri="{FF2B5EF4-FFF2-40B4-BE49-F238E27FC236}">
                <a16:creationId xmlns:a16="http://schemas.microsoft.com/office/drawing/2014/main" id="{ED8219E3-A4CD-684E-B3D7-634A9EAB5FDE}"/>
              </a:ext>
            </a:extLst>
          </p:cNvPr>
          <p:cNvSpPr>
            <a:spLocks noGrp="1"/>
          </p:cNvSpPr>
          <p:nvPr>
            <p:ph idx="1"/>
          </p:nvPr>
        </p:nvSpPr>
        <p:spPr/>
        <p:txBody>
          <a:bodyPr>
            <a:normAutofit fontScale="85000" lnSpcReduction="20000"/>
          </a:bodyPr>
          <a:lstStyle/>
          <a:p>
            <a:r>
              <a:rPr lang="en-US" b="1" dirty="0">
                <a:effectLst/>
              </a:rPr>
              <a:t>K-Means Advantages :</a:t>
            </a:r>
            <a:br>
              <a:rPr lang="en-US" dirty="0"/>
            </a:br>
            <a:br>
              <a:rPr lang="en-US" b="1" dirty="0">
                <a:effectLst/>
              </a:rPr>
            </a:br>
            <a:r>
              <a:rPr lang="en-US" dirty="0">
                <a:effectLst/>
              </a:rPr>
              <a:t>1) If variables are huge, then  K-Means most of the times computationally faster than hierarchical clustering, if we keep k smalls.</a:t>
            </a:r>
            <a:br>
              <a:rPr lang="en-US" dirty="0"/>
            </a:br>
            <a:br>
              <a:rPr lang="en-US" dirty="0">
                <a:effectLst/>
              </a:rPr>
            </a:br>
            <a:r>
              <a:rPr lang="en-US" dirty="0">
                <a:effectLst/>
              </a:rPr>
              <a:t>2) K-Means produce tighter clusters than hierarchical clustering, especially if the clusters are globular.</a:t>
            </a:r>
            <a:br>
              <a:rPr lang="en-US" dirty="0"/>
            </a:br>
            <a:br>
              <a:rPr lang="en-US" dirty="0">
                <a:effectLst/>
              </a:rPr>
            </a:br>
            <a:r>
              <a:rPr lang="en-US" b="1" dirty="0">
                <a:effectLst/>
              </a:rPr>
              <a:t>K-Means Disadvantages :</a:t>
            </a:r>
            <a:br>
              <a:rPr lang="en-US" dirty="0"/>
            </a:br>
            <a:br>
              <a:rPr lang="en-US" b="1" dirty="0">
                <a:effectLst/>
              </a:rPr>
            </a:br>
            <a:r>
              <a:rPr lang="en-US" dirty="0">
                <a:effectLst/>
              </a:rPr>
              <a:t>1) Difficult to predict K-Value.</a:t>
            </a:r>
            <a:br>
              <a:rPr lang="en-US" dirty="0"/>
            </a:br>
            <a:r>
              <a:rPr lang="en-US" dirty="0">
                <a:effectLst/>
              </a:rPr>
              <a:t>2) With global cluster, it didn't work well.</a:t>
            </a:r>
            <a:br>
              <a:rPr lang="en-US" dirty="0"/>
            </a:br>
            <a:r>
              <a:rPr lang="en-US" dirty="0">
                <a:effectLst/>
              </a:rPr>
              <a:t>3) Different initial partitions can result in different final clusters.</a:t>
            </a:r>
            <a:br>
              <a:rPr lang="en-US" dirty="0"/>
            </a:br>
            <a:r>
              <a:rPr lang="en-US" dirty="0">
                <a:effectLst/>
              </a:rPr>
              <a:t>4) It does not work well with clusters (in the original data) of Different size and Different density</a:t>
            </a:r>
            <a:endParaRPr lang="en-VN" dirty="0"/>
          </a:p>
        </p:txBody>
      </p:sp>
    </p:spTree>
    <p:extLst>
      <p:ext uri="{BB962C8B-B14F-4D97-AF65-F5344CB8AC3E}">
        <p14:creationId xmlns:p14="http://schemas.microsoft.com/office/powerpoint/2010/main" val="31213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Topics</a:t>
            </a:r>
          </a:p>
        </p:txBody>
      </p:sp>
      <p:sp>
        <p:nvSpPr>
          <p:cNvPr id="3" name="Content Placeholder 2"/>
          <p:cNvSpPr>
            <a:spLocks noGrp="1"/>
          </p:cNvSpPr>
          <p:nvPr>
            <p:ph idx="1"/>
          </p:nvPr>
        </p:nvSpPr>
        <p:spPr/>
        <p:txBody>
          <a:bodyPr>
            <a:normAutofit/>
          </a:bodyPr>
          <a:lstStyle/>
          <a:p>
            <a:r>
              <a:rPr lang="en-US" sz="4000" dirty="0">
                <a:effectLst/>
              </a:rPr>
              <a:t>K-means cluster</a:t>
            </a:r>
            <a:r>
              <a:rPr lang="en-US" sz="4000" dirty="0"/>
              <a:t> Description</a:t>
            </a:r>
          </a:p>
          <a:p>
            <a:r>
              <a:rPr lang="en-US" sz="4000" dirty="0"/>
              <a:t>K-means cluster ideas and algorithms</a:t>
            </a:r>
          </a:p>
          <a:p>
            <a:r>
              <a:rPr lang="en-US" sz="4000" dirty="0"/>
              <a:t>Application</a:t>
            </a:r>
          </a:p>
          <a:p>
            <a:r>
              <a:rPr lang="en-US" sz="4000"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 Description</a:t>
            </a:r>
          </a:p>
        </p:txBody>
      </p:sp>
      <p:sp>
        <p:nvSpPr>
          <p:cNvPr id="8" name="Text Placeholder 7"/>
          <p:cNvSpPr>
            <a:spLocks noGrp="1"/>
          </p:cNvSpPr>
          <p:nvPr>
            <p:ph type="body" idx="1"/>
          </p:nvPr>
        </p:nvSpPr>
        <p:spPr>
          <a:xfrm rot="10800000" flipH="1" flipV="1">
            <a:off x="305211" y="3429000"/>
            <a:ext cx="4909204" cy="3069771"/>
          </a:xfrm>
        </p:spPr>
        <p:txBody>
          <a:bodyPr>
            <a:normAutofit fontScale="92500"/>
          </a:bodyPr>
          <a:lstStyle/>
          <a:p>
            <a:r>
              <a:rPr lang="en-US" sz="2800" dirty="0"/>
              <a:t>  For instance, objects could be house and their properties are size, number of floor, location, power </a:t>
            </a:r>
            <a:r>
              <a:rPr lang="en-US" sz="2800" dirty="0" err="1"/>
              <a:t>comsumtion</a:t>
            </a:r>
            <a:r>
              <a:rPr lang="en-US" sz="2800" dirty="0"/>
              <a:t> per year… the goal is classify house dataset into groups which are luxury, average, poor or other features…</a:t>
            </a:r>
          </a:p>
        </p:txBody>
      </p:sp>
      <p:sp>
        <p:nvSpPr>
          <p:cNvPr id="3" name="Content Placeholder 2"/>
          <p:cNvSpPr>
            <a:spLocks noGrp="1"/>
          </p:cNvSpPr>
          <p:nvPr>
            <p:ph sz="half" idx="2"/>
          </p:nvPr>
        </p:nvSpPr>
        <p:spPr>
          <a:xfrm>
            <a:off x="294363" y="2320643"/>
            <a:ext cx="5716757" cy="1108357"/>
          </a:xfrm>
        </p:spPr>
        <p:txBody>
          <a:bodyPr>
            <a:normAutofit/>
          </a:bodyPr>
          <a:lstStyle/>
          <a:p>
            <a:r>
              <a:rPr lang="en-US" sz="2800" i="1" dirty="0">
                <a:effectLst/>
              </a:rPr>
              <a:t>K</a:t>
            </a:r>
            <a:r>
              <a:rPr lang="en-US" sz="2800" dirty="0">
                <a:effectLst/>
              </a:rPr>
              <a:t>-means clustering is a type of </a:t>
            </a:r>
            <a:r>
              <a:rPr lang="en-US" sz="2800" dirty="0">
                <a:solidFill>
                  <a:srgbClr val="00B050"/>
                </a:solidFill>
                <a:effectLst/>
                <a:hlinkClick r:id="rId3">
                  <a:extLst>
                    <a:ext uri="{A12FA001-AC4F-418D-AE19-62706E023703}">
                      <ahyp:hlinkClr xmlns:ahyp="http://schemas.microsoft.com/office/drawing/2018/hyperlinkcolor" val="tx"/>
                    </a:ext>
                  </a:extLst>
                </a:hlinkClick>
              </a:rPr>
              <a:t>unsupervised learning</a:t>
            </a:r>
            <a:r>
              <a:rPr lang="en-US" sz="2800" dirty="0">
                <a:solidFill>
                  <a:srgbClr val="00B050"/>
                </a:solidFill>
                <a:effectLst/>
              </a:rPr>
              <a:t> .</a:t>
            </a:r>
            <a:endParaRPr lang="en-US" sz="2800" dirty="0">
              <a:solidFill>
                <a:srgbClr val="00B050"/>
              </a:solidFill>
            </a:endParaRPr>
          </a:p>
        </p:txBody>
      </p:sp>
      <p:sp>
        <p:nvSpPr>
          <p:cNvPr id="9" name="Text Placeholder 8"/>
          <p:cNvSpPr>
            <a:spLocks noGrp="1"/>
          </p:cNvSpPr>
          <p:nvPr>
            <p:ph type="body" sz="quarter" idx="3"/>
          </p:nvPr>
        </p:nvSpPr>
        <p:spPr>
          <a:xfrm>
            <a:off x="6096000" y="2336873"/>
            <a:ext cx="4198182" cy="692076"/>
          </a:xfrm>
        </p:spPr>
        <p:txBody>
          <a:bodyPr>
            <a:normAutofit fontScale="92500"/>
          </a:bodyPr>
          <a:lstStyle/>
          <a:p>
            <a:endParaRPr lang="en-US" dirty="0"/>
          </a:p>
        </p:txBody>
      </p:sp>
      <p:pic>
        <p:nvPicPr>
          <p:cNvPr id="6" name="Content Placeholder 5" descr="Chart, scatter chart&#10;&#10;Description automatically generated">
            <a:extLst>
              <a:ext uri="{FF2B5EF4-FFF2-40B4-BE49-F238E27FC236}">
                <a16:creationId xmlns:a16="http://schemas.microsoft.com/office/drawing/2014/main" id="{595869F1-AE6D-BA43-8299-9649983AF55E}"/>
              </a:ext>
            </a:extLst>
          </p:cNvPr>
          <p:cNvPicPr>
            <a:picLocks noGrp="1" noChangeAspect="1"/>
          </p:cNvPicPr>
          <p:nvPr>
            <p:ph sz="quarter" idx="4"/>
          </p:nvPr>
        </p:nvPicPr>
        <p:blipFill>
          <a:blip r:embed="rId4"/>
          <a:stretch>
            <a:fillRect/>
          </a:stretch>
        </p:blipFill>
        <p:spPr>
          <a:xfrm>
            <a:off x="5487250" y="2129042"/>
            <a:ext cx="6122364" cy="4498641"/>
          </a:xfrm>
        </p:spPr>
      </p:pic>
      <p:sp>
        <p:nvSpPr>
          <p:cNvPr id="7" name="TextBox 6">
            <a:extLst>
              <a:ext uri="{FF2B5EF4-FFF2-40B4-BE49-F238E27FC236}">
                <a16:creationId xmlns:a16="http://schemas.microsoft.com/office/drawing/2014/main" id="{CE4CBCE6-35FF-4E49-B1BA-13B3C0423B64}"/>
              </a:ext>
            </a:extLst>
          </p:cNvPr>
          <p:cNvSpPr txBox="1"/>
          <p:nvPr/>
        </p:nvSpPr>
        <p:spPr>
          <a:xfrm>
            <a:off x="5812971" y="8164286"/>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1">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4" name="Rectangle 13">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96052" y="753228"/>
            <a:ext cx="4136123" cy="1080938"/>
          </a:xfrm>
        </p:spPr>
        <p:txBody>
          <a:bodyPr>
            <a:normAutofit/>
          </a:bodyPr>
          <a:lstStyle/>
          <a:p>
            <a:r>
              <a:rPr lang="en-US" sz="3200" dirty="0"/>
              <a:t>Idea and Algorithms</a:t>
            </a:r>
          </a:p>
        </p:txBody>
      </p:sp>
      <p:pic>
        <p:nvPicPr>
          <p:cNvPr id="26" name="Picture 17">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p:cNvSpPr>
            <a:spLocks noGrp="1"/>
          </p:cNvSpPr>
          <p:nvPr>
            <p:ph idx="1"/>
          </p:nvPr>
        </p:nvSpPr>
        <p:spPr>
          <a:xfrm>
            <a:off x="-1" y="2336873"/>
            <a:ext cx="4336611" cy="4657202"/>
          </a:xfrm>
        </p:spPr>
        <p:txBody>
          <a:bodyPr>
            <a:normAutofit/>
          </a:bodyPr>
          <a:lstStyle/>
          <a:p>
            <a:r>
              <a:rPr lang="en-US" sz="2000" b="1" dirty="0">
                <a:effectLst/>
              </a:rPr>
              <a:t>K-means is used when you have unlabeled data (i.e., data without defined categories or groups). The goal of this algorithm is to find groups in the data, with the number of groups represented by the variable </a:t>
            </a:r>
            <a:r>
              <a:rPr lang="en-US" sz="2000" b="1" i="1" dirty="0">
                <a:effectLst/>
              </a:rPr>
              <a:t>K</a:t>
            </a:r>
            <a:r>
              <a:rPr lang="en-US" sz="2000" b="1" dirty="0">
                <a:effectLst/>
              </a:rPr>
              <a:t>. The algorithm works iteratively to assign each data point to one of </a:t>
            </a:r>
            <a:r>
              <a:rPr lang="en-US" sz="2000" b="1" i="1" dirty="0">
                <a:effectLst/>
              </a:rPr>
              <a:t>K</a:t>
            </a:r>
            <a:r>
              <a:rPr lang="en-US" sz="2000" b="1" dirty="0">
                <a:effectLst/>
              </a:rPr>
              <a:t> groups based on the features that are provided. Data points are clustered based on feature similarity.</a:t>
            </a:r>
            <a:endParaRPr lang="en-US" sz="2000" b="1" dirty="0"/>
          </a:p>
        </p:txBody>
      </p:sp>
      <p:sp>
        <p:nvSpPr>
          <p:cNvPr id="27" name="Rectangle 19">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ight, star, outdoor object, colorful&#10;&#10;Description automatically generated">
            <a:extLst>
              <a:ext uri="{FF2B5EF4-FFF2-40B4-BE49-F238E27FC236}">
                <a16:creationId xmlns:a16="http://schemas.microsoft.com/office/drawing/2014/main" id="{683DBC86-7BF4-B349-B979-CA7582B8C79A}"/>
              </a:ext>
            </a:extLst>
          </p:cNvPr>
          <p:cNvPicPr>
            <a:picLocks noChangeAspect="1"/>
          </p:cNvPicPr>
          <p:nvPr/>
        </p:nvPicPr>
        <p:blipFill>
          <a:blip r:embed="rId5"/>
          <a:stretch>
            <a:fillRect/>
          </a:stretch>
        </p:blipFill>
        <p:spPr>
          <a:xfrm>
            <a:off x="6110609" y="955591"/>
            <a:ext cx="4594220" cy="4940024"/>
          </a:xfrm>
          <a:prstGeom prst="rect">
            <a:avLst/>
          </a:prstGeom>
          <a:ln>
            <a:noFill/>
          </a:ln>
          <a:effectLst/>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167F56DE-A8C9-4ACE-8C0F-6EC1290324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60" name="Rectangle 59">
              <a:extLst>
                <a:ext uri="{FF2B5EF4-FFF2-40B4-BE49-F238E27FC236}">
                  <a16:creationId xmlns:a16="http://schemas.microsoft.com/office/drawing/2014/main" id="{91385334-AE24-46F4-B88A-01AEB85A3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BED01692-E55E-4620-B0F7-95F07A09E3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63" name="Rectangle 62">
            <a:extLst>
              <a:ext uri="{FF2B5EF4-FFF2-40B4-BE49-F238E27FC236}">
                <a16:creationId xmlns:a16="http://schemas.microsoft.com/office/drawing/2014/main" id="{DD4B05D0-3699-467F-A113-82FF85E8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5632247" cy="1080938"/>
          </a:xfrm>
        </p:spPr>
        <p:txBody>
          <a:bodyPr>
            <a:normAutofit/>
          </a:bodyPr>
          <a:lstStyle/>
          <a:p>
            <a:r>
              <a:rPr lang="en-US" dirty="0"/>
              <a:t>Idea and Algorithms</a:t>
            </a:r>
          </a:p>
        </p:txBody>
      </p:sp>
      <p:pic>
        <p:nvPicPr>
          <p:cNvPr id="65" name="Picture 64">
            <a:extLst>
              <a:ext uri="{FF2B5EF4-FFF2-40B4-BE49-F238E27FC236}">
                <a16:creationId xmlns:a16="http://schemas.microsoft.com/office/drawing/2014/main" id="{8A087F24-FE84-4887-962B-12685717BD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p:cNvSpPr>
            <a:spLocks noGrp="1"/>
          </p:cNvSpPr>
          <p:nvPr>
            <p:ph idx="1"/>
          </p:nvPr>
        </p:nvSpPr>
        <p:spPr>
          <a:xfrm>
            <a:off x="306529" y="2077795"/>
            <a:ext cx="10551970" cy="1368198"/>
          </a:xfrm>
        </p:spPr>
        <p:txBody>
          <a:bodyPr>
            <a:normAutofit/>
          </a:bodyPr>
          <a:lstStyle/>
          <a:p>
            <a:pPr marL="0" indent="0">
              <a:buNone/>
            </a:pPr>
            <a:r>
              <a:rPr lang="en-US" sz="2000" b="1" dirty="0"/>
              <a:t>Example: Take each point in a panel as a objects and each object has two properties which are x-axis and y-axis location. And input K =3. The algorithms correctly finds the cluster </a:t>
            </a:r>
          </a:p>
        </p:txBody>
      </p:sp>
      <p:pic>
        <p:nvPicPr>
          <p:cNvPr id="8" name="Picture 7" descr="Chart, scatter chart&#10;&#10;Description automatically generated">
            <a:extLst>
              <a:ext uri="{FF2B5EF4-FFF2-40B4-BE49-F238E27FC236}">
                <a16:creationId xmlns:a16="http://schemas.microsoft.com/office/drawing/2014/main" id="{D92011C9-5A0F-1442-A0C6-363FD0D20DD5}"/>
              </a:ext>
            </a:extLst>
          </p:cNvPr>
          <p:cNvPicPr>
            <a:picLocks noChangeAspect="1"/>
          </p:cNvPicPr>
          <p:nvPr/>
        </p:nvPicPr>
        <p:blipFill rotWithShape="1">
          <a:blip r:embed="rId5"/>
          <a:srcRect t="15959" r="4" b="4"/>
          <a:stretch/>
        </p:blipFill>
        <p:spPr>
          <a:xfrm>
            <a:off x="306531" y="3338438"/>
            <a:ext cx="5385714" cy="3237659"/>
          </a:xfrm>
          <a:prstGeom prst="rect">
            <a:avLst/>
          </a:prstGeom>
          <a:ln>
            <a:noFill/>
          </a:ln>
          <a:effectLst>
            <a:outerShdw blurRad="76200" dist="63500" dir="5040000" algn="tl" rotWithShape="0">
              <a:srgbClr val="000000">
                <a:alpha val="41000"/>
              </a:srgbClr>
            </a:outerShdw>
          </a:effectLst>
        </p:spPr>
      </p:pic>
      <p:pic>
        <p:nvPicPr>
          <p:cNvPr id="5" name="Picture 4" descr="Small white light bulbs with one large yellow light bulb drawn on a black surface">
            <a:extLst>
              <a:ext uri="{FF2B5EF4-FFF2-40B4-BE49-F238E27FC236}">
                <a16:creationId xmlns:a16="http://schemas.microsoft.com/office/drawing/2014/main" id="{9F6EA915-EF5B-490A-9323-76686A61EDF4}"/>
              </a:ext>
            </a:extLst>
          </p:cNvPr>
          <p:cNvPicPr>
            <a:picLocks noChangeAspect="1"/>
          </p:cNvPicPr>
          <p:nvPr/>
        </p:nvPicPr>
        <p:blipFill rotWithShape="1">
          <a:blip r:embed="rId6"/>
          <a:srcRect t="4733" r="4" b="8187"/>
          <a:stretch/>
        </p:blipFill>
        <p:spPr>
          <a:xfrm flipH="1" flipV="1">
            <a:off x="6984386" y="3632401"/>
            <a:ext cx="4719805" cy="2743530"/>
          </a:xfrm>
          <a:prstGeom prst="rect">
            <a:avLst/>
          </a:prstGeom>
          <a:ln>
            <a:noFill/>
          </a:ln>
          <a:effectLst>
            <a:outerShdw blurRad="76200" dist="63500" dir="5040000" algn="tl" rotWithShape="0">
              <a:srgbClr val="000000">
                <a:alpha val="41000"/>
              </a:srgbClr>
            </a:outerShdw>
          </a:effectLst>
        </p:spPr>
      </p:pic>
      <p:pic>
        <p:nvPicPr>
          <p:cNvPr id="17" name="Picture 16" descr="Chart, scatter chart&#10;&#10;Description automatically generated">
            <a:extLst>
              <a:ext uri="{FF2B5EF4-FFF2-40B4-BE49-F238E27FC236}">
                <a16:creationId xmlns:a16="http://schemas.microsoft.com/office/drawing/2014/main" id="{0E750540-C851-F848-AF90-303F764DAC15}"/>
              </a:ext>
            </a:extLst>
          </p:cNvPr>
          <p:cNvPicPr>
            <a:picLocks noChangeAspect="1"/>
          </p:cNvPicPr>
          <p:nvPr/>
        </p:nvPicPr>
        <p:blipFill>
          <a:blip r:embed="rId7"/>
          <a:stretch>
            <a:fillRect/>
          </a:stretch>
        </p:blipFill>
        <p:spPr>
          <a:xfrm>
            <a:off x="306530" y="3030645"/>
            <a:ext cx="5385714" cy="3594938"/>
          </a:xfrm>
          <a:prstGeom prst="rect">
            <a:avLst/>
          </a:prstGeom>
        </p:spPr>
      </p:pic>
      <p:pic>
        <p:nvPicPr>
          <p:cNvPr id="19" name="Picture 18">
            <a:extLst>
              <a:ext uri="{FF2B5EF4-FFF2-40B4-BE49-F238E27FC236}">
                <a16:creationId xmlns:a16="http://schemas.microsoft.com/office/drawing/2014/main" id="{A2263BB7-3CBC-8C4B-B322-CDDACD2925C1}"/>
              </a:ext>
            </a:extLst>
          </p:cNvPr>
          <p:cNvPicPr>
            <a:picLocks noChangeAspect="1"/>
          </p:cNvPicPr>
          <p:nvPr/>
        </p:nvPicPr>
        <p:blipFill>
          <a:blip r:embed="rId8"/>
          <a:stretch>
            <a:fillRect/>
          </a:stretch>
        </p:blipFill>
        <p:spPr>
          <a:xfrm>
            <a:off x="6087825" y="3030645"/>
            <a:ext cx="5705417" cy="3594938"/>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4C93-B721-D54D-A5FA-86E09E8FB0CC}"/>
              </a:ext>
            </a:extLst>
          </p:cNvPr>
          <p:cNvSpPr>
            <a:spLocks noGrp="1"/>
          </p:cNvSpPr>
          <p:nvPr>
            <p:ph type="title"/>
          </p:nvPr>
        </p:nvSpPr>
        <p:spPr/>
        <p:txBody>
          <a:bodyPr/>
          <a:lstStyle/>
          <a:p>
            <a:r>
              <a:rPr lang="en-VN" dirty="0"/>
              <a:t>Algorithms</a:t>
            </a:r>
          </a:p>
        </p:txBody>
      </p:sp>
      <p:sp>
        <p:nvSpPr>
          <p:cNvPr id="3" name="Content Placeholder 2">
            <a:extLst>
              <a:ext uri="{FF2B5EF4-FFF2-40B4-BE49-F238E27FC236}">
                <a16:creationId xmlns:a16="http://schemas.microsoft.com/office/drawing/2014/main" id="{997A04CD-5901-6A45-B4F7-17A4D4066E28}"/>
              </a:ext>
            </a:extLst>
          </p:cNvPr>
          <p:cNvSpPr>
            <a:spLocks noGrp="1"/>
          </p:cNvSpPr>
          <p:nvPr>
            <p:ph idx="1"/>
          </p:nvPr>
        </p:nvSpPr>
        <p:spPr>
          <a:xfrm>
            <a:off x="680321" y="2336872"/>
            <a:ext cx="4642793" cy="4521127"/>
          </a:xfrm>
        </p:spPr>
        <p:txBody>
          <a:bodyPr/>
          <a:lstStyle/>
          <a:p>
            <a:r>
              <a:rPr lang="en-VN" dirty="0"/>
              <a:t>Step1: Choose the number K of clusters. Here we should choose K = 2. </a:t>
            </a:r>
          </a:p>
        </p:txBody>
      </p:sp>
      <p:pic>
        <p:nvPicPr>
          <p:cNvPr id="6" name="Picture 5" descr="Chart, scatter chart&#10;&#10;Description automatically generated">
            <a:extLst>
              <a:ext uri="{FF2B5EF4-FFF2-40B4-BE49-F238E27FC236}">
                <a16:creationId xmlns:a16="http://schemas.microsoft.com/office/drawing/2014/main" id="{CC6E76EB-5E76-6A4D-A7DC-46EBBDFAAE6F}"/>
              </a:ext>
            </a:extLst>
          </p:cNvPr>
          <p:cNvPicPr>
            <a:picLocks noChangeAspect="1"/>
          </p:cNvPicPr>
          <p:nvPr/>
        </p:nvPicPr>
        <p:blipFill>
          <a:blip r:embed="rId2"/>
          <a:stretch>
            <a:fillRect/>
          </a:stretch>
        </p:blipFill>
        <p:spPr>
          <a:xfrm>
            <a:off x="5323114" y="2122850"/>
            <a:ext cx="6825087" cy="4521126"/>
          </a:xfrm>
          <a:prstGeom prst="rect">
            <a:avLst/>
          </a:prstGeom>
        </p:spPr>
      </p:pic>
      <p:pic>
        <p:nvPicPr>
          <p:cNvPr id="8" name="Picture 7" descr="Chart, scatter chart&#10;&#10;Description automatically generated">
            <a:extLst>
              <a:ext uri="{FF2B5EF4-FFF2-40B4-BE49-F238E27FC236}">
                <a16:creationId xmlns:a16="http://schemas.microsoft.com/office/drawing/2014/main" id="{6F187098-D954-064B-A0DB-73081447472A}"/>
              </a:ext>
            </a:extLst>
          </p:cNvPr>
          <p:cNvPicPr>
            <a:picLocks noChangeAspect="1"/>
          </p:cNvPicPr>
          <p:nvPr/>
        </p:nvPicPr>
        <p:blipFill>
          <a:blip r:embed="rId3"/>
          <a:stretch>
            <a:fillRect/>
          </a:stretch>
        </p:blipFill>
        <p:spPr>
          <a:xfrm>
            <a:off x="5323114" y="2122850"/>
            <a:ext cx="6825086" cy="4503430"/>
          </a:xfrm>
          <a:prstGeom prst="rect">
            <a:avLst/>
          </a:prstGeom>
        </p:spPr>
      </p:pic>
    </p:spTree>
    <p:extLst>
      <p:ext uri="{BB962C8B-B14F-4D97-AF65-F5344CB8AC3E}">
        <p14:creationId xmlns:p14="http://schemas.microsoft.com/office/powerpoint/2010/main" val="255110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4C93-B721-D54D-A5FA-86E09E8FB0CC}"/>
              </a:ext>
            </a:extLst>
          </p:cNvPr>
          <p:cNvSpPr>
            <a:spLocks noGrp="1"/>
          </p:cNvSpPr>
          <p:nvPr>
            <p:ph type="title"/>
          </p:nvPr>
        </p:nvSpPr>
        <p:spPr/>
        <p:txBody>
          <a:bodyPr/>
          <a:lstStyle/>
          <a:p>
            <a:r>
              <a:rPr lang="en-VN" dirty="0"/>
              <a:t>Algorithms</a:t>
            </a:r>
          </a:p>
        </p:txBody>
      </p:sp>
      <p:sp>
        <p:nvSpPr>
          <p:cNvPr id="3" name="Content Placeholder 2">
            <a:extLst>
              <a:ext uri="{FF2B5EF4-FFF2-40B4-BE49-F238E27FC236}">
                <a16:creationId xmlns:a16="http://schemas.microsoft.com/office/drawing/2014/main" id="{997A04CD-5901-6A45-B4F7-17A4D4066E28}"/>
              </a:ext>
            </a:extLst>
          </p:cNvPr>
          <p:cNvSpPr>
            <a:spLocks noGrp="1"/>
          </p:cNvSpPr>
          <p:nvPr>
            <p:ph idx="1"/>
          </p:nvPr>
        </p:nvSpPr>
        <p:spPr>
          <a:xfrm>
            <a:off x="680321" y="2336872"/>
            <a:ext cx="4642793" cy="4521127"/>
          </a:xfrm>
        </p:spPr>
        <p:txBody>
          <a:bodyPr/>
          <a:lstStyle/>
          <a:p>
            <a:r>
              <a:rPr lang="en-VN" dirty="0"/>
              <a:t>Step1: Choose the number K of clusters. Here is K = 2 </a:t>
            </a:r>
          </a:p>
          <a:p>
            <a:r>
              <a:rPr lang="en-VN" dirty="0"/>
              <a:t>Step2: Select at random K points, the centroids(not necessarily from dataset)</a:t>
            </a:r>
          </a:p>
        </p:txBody>
      </p:sp>
      <p:pic>
        <p:nvPicPr>
          <p:cNvPr id="6" name="Picture 5" descr="Chart, scatter chart&#10;&#10;Description automatically generated">
            <a:extLst>
              <a:ext uri="{FF2B5EF4-FFF2-40B4-BE49-F238E27FC236}">
                <a16:creationId xmlns:a16="http://schemas.microsoft.com/office/drawing/2014/main" id="{CC6E76EB-5E76-6A4D-A7DC-46EBBDFAAE6F}"/>
              </a:ext>
            </a:extLst>
          </p:cNvPr>
          <p:cNvPicPr>
            <a:picLocks noChangeAspect="1"/>
          </p:cNvPicPr>
          <p:nvPr/>
        </p:nvPicPr>
        <p:blipFill>
          <a:blip r:embed="rId2"/>
          <a:stretch>
            <a:fillRect/>
          </a:stretch>
        </p:blipFill>
        <p:spPr>
          <a:xfrm>
            <a:off x="5323114" y="2122850"/>
            <a:ext cx="6825087" cy="4521126"/>
          </a:xfrm>
          <a:prstGeom prst="rect">
            <a:avLst/>
          </a:prstGeom>
        </p:spPr>
      </p:pic>
      <p:pic>
        <p:nvPicPr>
          <p:cNvPr id="7" name="Picture 6" descr="Chart, scatter chart&#10;&#10;Description automatically generated">
            <a:extLst>
              <a:ext uri="{FF2B5EF4-FFF2-40B4-BE49-F238E27FC236}">
                <a16:creationId xmlns:a16="http://schemas.microsoft.com/office/drawing/2014/main" id="{9B57DA2E-7715-C040-A344-C1648C318BE8}"/>
              </a:ext>
            </a:extLst>
          </p:cNvPr>
          <p:cNvPicPr>
            <a:picLocks noChangeAspect="1"/>
          </p:cNvPicPr>
          <p:nvPr/>
        </p:nvPicPr>
        <p:blipFill>
          <a:blip r:embed="rId3"/>
          <a:stretch>
            <a:fillRect/>
          </a:stretch>
        </p:blipFill>
        <p:spPr>
          <a:xfrm>
            <a:off x="5323113" y="2122850"/>
            <a:ext cx="6825087" cy="4521126"/>
          </a:xfrm>
          <a:prstGeom prst="rect">
            <a:avLst/>
          </a:prstGeom>
        </p:spPr>
      </p:pic>
    </p:spTree>
    <p:extLst>
      <p:ext uri="{BB962C8B-B14F-4D97-AF65-F5344CB8AC3E}">
        <p14:creationId xmlns:p14="http://schemas.microsoft.com/office/powerpoint/2010/main" val="315154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4C93-B721-D54D-A5FA-86E09E8FB0CC}"/>
              </a:ext>
            </a:extLst>
          </p:cNvPr>
          <p:cNvSpPr>
            <a:spLocks noGrp="1"/>
          </p:cNvSpPr>
          <p:nvPr>
            <p:ph type="title"/>
          </p:nvPr>
        </p:nvSpPr>
        <p:spPr/>
        <p:txBody>
          <a:bodyPr/>
          <a:lstStyle/>
          <a:p>
            <a:r>
              <a:rPr lang="en-VN" dirty="0"/>
              <a:t>Algorithms</a:t>
            </a:r>
          </a:p>
        </p:txBody>
      </p:sp>
      <p:sp>
        <p:nvSpPr>
          <p:cNvPr id="3" name="Content Placeholder 2">
            <a:extLst>
              <a:ext uri="{FF2B5EF4-FFF2-40B4-BE49-F238E27FC236}">
                <a16:creationId xmlns:a16="http://schemas.microsoft.com/office/drawing/2014/main" id="{997A04CD-5901-6A45-B4F7-17A4D4066E28}"/>
              </a:ext>
            </a:extLst>
          </p:cNvPr>
          <p:cNvSpPr>
            <a:spLocks noGrp="1"/>
          </p:cNvSpPr>
          <p:nvPr>
            <p:ph idx="1"/>
          </p:nvPr>
        </p:nvSpPr>
        <p:spPr>
          <a:xfrm>
            <a:off x="680321" y="2336872"/>
            <a:ext cx="4642793" cy="4521127"/>
          </a:xfrm>
        </p:spPr>
        <p:txBody>
          <a:bodyPr/>
          <a:lstStyle/>
          <a:p>
            <a:r>
              <a:rPr lang="en-VN" dirty="0"/>
              <a:t>Step1: Choose the number K of clusters. Here is K = 2 </a:t>
            </a:r>
          </a:p>
          <a:p>
            <a:r>
              <a:rPr lang="en-VN" dirty="0"/>
              <a:t>Step2: Select at random K points, the centroids.</a:t>
            </a:r>
          </a:p>
          <a:p>
            <a:r>
              <a:rPr lang="en-VN" dirty="0"/>
              <a:t>Step 3: Assgin each data point to the closest centroid -&gt; That forms K clusters.</a:t>
            </a:r>
          </a:p>
        </p:txBody>
      </p:sp>
      <p:pic>
        <p:nvPicPr>
          <p:cNvPr id="6" name="Picture 5" descr="Chart, scatter chart&#10;&#10;Description automatically generated">
            <a:extLst>
              <a:ext uri="{FF2B5EF4-FFF2-40B4-BE49-F238E27FC236}">
                <a16:creationId xmlns:a16="http://schemas.microsoft.com/office/drawing/2014/main" id="{CC6E76EB-5E76-6A4D-A7DC-46EBBDFAAE6F}"/>
              </a:ext>
            </a:extLst>
          </p:cNvPr>
          <p:cNvPicPr>
            <a:picLocks noChangeAspect="1"/>
          </p:cNvPicPr>
          <p:nvPr/>
        </p:nvPicPr>
        <p:blipFill>
          <a:blip r:embed="rId2"/>
          <a:stretch>
            <a:fillRect/>
          </a:stretch>
        </p:blipFill>
        <p:spPr>
          <a:xfrm>
            <a:off x="5323114" y="2122850"/>
            <a:ext cx="6825087" cy="4521126"/>
          </a:xfrm>
          <a:prstGeom prst="rect">
            <a:avLst/>
          </a:prstGeom>
        </p:spPr>
      </p:pic>
      <p:pic>
        <p:nvPicPr>
          <p:cNvPr id="7" name="Picture 6" descr="Chart, scatter chart&#10;&#10;Description automatically generated">
            <a:extLst>
              <a:ext uri="{FF2B5EF4-FFF2-40B4-BE49-F238E27FC236}">
                <a16:creationId xmlns:a16="http://schemas.microsoft.com/office/drawing/2014/main" id="{9B57DA2E-7715-C040-A344-C1648C318BE8}"/>
              </a:ext>
            </a:extLst>
          </p:cNvPr>
          <p:cNvPicPr>
            <a:picLocks noChangeAspect="1"/>
          </p:cNvPicPr>
          <p:nvPr/>
        </p:nvPicPr>
        <p:blipFill>
          <a:blip r:embed="rId3"/>
          <a:stretch>
            <a:fillRect/>
          </a:stretch>
        </p:blipFill>
        <p:spPr>
          <a:xfrm>
            <a:off x="5323113" y="2122850"/>
            <a:ext cx="6825087" cy="4521126"/>
          </a:xfrm>
          <a:prstGeom prst="rect">
            <a:avLst/>
          </a:prstGeom>
        </p:spPr>
      </p:pic>
      <p:pic>
        <p:nvPicPr>
          <p:cNvPr id="5" name="Picture 4" descr="Chart, scatter chart&#10;&#10;Description automatically generated">
            <a:extLst>
              <a:ext uri="{FF2B5EF4-FFF2-40B4-BE49-F238E27FC236}">
                <a16:creationId xmlns:a16="http://schemas.microsoft.com/office/drawing/2014/main" id="{0D8C57D7-AEAA-FC4B-A114-3A3CC3864853}"/>
              </a:ext>
            </a:extLst>
          </p:cNvPr>
          <p:cNvPicPr>
            <a:picLocks noChangeAspect="1"/>
          </p:cNvPicPr>
          <p:nvPr/>
        </p:nvPicPr>
        <p:blipFill>
          <a:blip r:embed="rId4"/>
          <a:stretch>
            <a:fillRect/>
          </a:stretch>
        </p:blipFill>
        <p:spPr>
          <a:xfrm>
            <a:off x="5323113" y="2098782"/>
            <a:ext cx="6825087" cy="4521126"/>
          </a:xfrm>
          <a:prstGeom prst="rect">
            <a:avLst/>
          </a:prstGeom>
        </p:spPr>
      </p:pic>
    </p:spTree>
    <p:extLst>
      <p:ext uri="{BB962C8B-B14F-4D97-AF65-F5344CB8AC3E}">
        <p14:creationId xmlns:p14="http://schemas.microsoft.com/office/powerpoint/2010/main" val="110722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4C93-B721-D54D-A5FA-86E09E8FB0CC}"/>
              </a:ext>
            </a:extLst>
          </p:cNvPr>
          <p:cNvSpPr>
            <a:spLocks noGrp="1"/>
          </p:cNvSpPr>
          <p:nvPr>
            <p:ph type="title"/>
          </p:nvPr>
        </p:nvSpPr>
        <p:spPr/>
        <p:txBody>
          <a:bodyPr/>
          <a:lstStyle/>
          <a:p>
            <a:r>
              <a:rPr lang="en-VN" dirty="0"/>
              <a:t>Algorithms</a:t>
            </a:r>
          </a:p>
        </p:txBody>
      </p:sp>
      <p:sp>
        <p:nvSpPr>
          <p:cNvPr id="3" name="Content Placeholder 2">
            <a:extLst>
              <a:ext uri="{FF2B5EF4-FFF2-40B4-BE49-F238E27FC236}">
                <a16:creationId xmlns:a16="http://schemas.microsoft.com/office/drawing/2014/main" id="{997A04CD-5901-6A45-B4F7-17A4D4066E28}"/>
              </a:ext>
            </a:extLst>
          </p:cNvPr>
          <p:cNvSpPr>
            <a:spLocks noGrp="1"/>
          </p:cNvSpPr>
          <p:nvPr>
            <p:ph idx="1"/>
          </p:nvPr>
        </p:nvSpPr>
        <p:spPr>
          <a:xfrm>
            <a:off x="680321" y="2336872"/>
            <a:ext cx="4642793" cy="4521127"/>
          </a:xfrm>
        </p:spPr>
        <p:txBody>
          <a:bodyPr/>
          <a:lstStyle/>
          <a:p>
            <a:r>
              <a:rPr lang="en-VN" dirty="0"/>
              <a:t>Step1: Choose the number K of clusters. Here is K = 2 </a:t>
            </a:r>
          </a:p>
          <a:p>
            <a:r>
              <a:rPr lang="en-VN" dirty="0"/>
              <a:t>Step2: Select at random K points, the centroids.</a:t>
            </a:r>
          </a:p>
          <a:p>
            <a:r>
              <a:rPr lang="en-VN" dirty="0"/>
              <a:t>Step 3: Assgin each data point to the closest centroid </a:t>
            </a:r>
          </a:p>
          <a:p>
            <a:r>
              <a:rPr lang="en-VN" dirty="0"/>
              <a:t>Step 4: Compute and place the new centroid of each cluster</a:t>
            </a:r>
          </a:p>
        </p:txBody>
      </p:sp>
      <p:pic>
        <p:nvPicPr>
          <p:cNvPr id="5" name="Picture 4" descr="Chart, scatter chart&#10;&#10;Description automatically generated">
            <a:extLst>
              <a:ext uri="{FF2B5EF4-FFF2-40B4-BE49-F238E27FC236}">
                <a16:creationId xmlns:a16="http://schemas.microsoft.com/office/drawing/2014/main" id="{0D8C57D7-AEAA-FC4B-A114-3A3CC3864853}"/>
              </a:ext>
            </a:extLst>
          </p:cNvPr>
          <p:cNvPicPr>
            <a:picLocks noChangeAspect="1"/>
          </p:cNvPicPr>
          <p:nvPr/>
        </p:nvPicPr>
        <p:blipFill>
          <a:blip r:embed="rId2"/>
          <a:stretch>
            <a:fillRect/>
          </a:stretch>
        </p:blipFill>
        <p:spPr>
          <a:xfrm>
            <a:off x="6594764" y="370785"/>
            <a:ext cx="4509751" cy="2926761"/>
          </a:xfrm>
          <a:prstGeom prst="rect">
            <a:avLst/>
          </a:prstGeom>
        </p:spPr>
      </p:pic>
      <p:pic>
        <p:nvPicPr>
          <p:cNvPr id="10" name="Picture 9" descr="Chart, scatter chart&#10;&#10;Description automatically generated">
            <a:extLst>
              <a:ext uri="{FF2B5EF4-FFF2-40B4-BE49-F238E27FC236}">
                <a16:creationId xmlns:a16="http://schemas.microsoft.com/office/drawing/2014/main" id="{2B7EBDA1-B948-1D40-993E-B8B72C4589F0}"/>
              </a:ext>
            </a:extLst>
          </p:cNvPr>
          <p:cNvPicPr>
            <a:picLocks noChangeAspect="1"/>
          </p:cNvPicPr>
          <p:nvPr/>
        </p:nvPicPr>
        <p:blipFill>
          <a:blip r:embed="rId3"/>
          <a:stretch>
            <a:fillRect/>
          </a:stretch>
        </p:blipFill>
        <p:spPr>
          <a:xfrm>
            <a:off x="6594763" y="3679989"/>
            <a:ext cx="4509751" cy="2926760"/>
          </a:xfrm>
          <a:prstGeom prst="rect">
            <a:avLst/>
          </a:prstGeom>
        </p:spPr>
      </p:pic>
      <p:cxnSp>
        <p:nvCxnSpPr>
          <p:cNvPr id="12" name="Straight Arrow Connector 11">
            <a:extLst>
              <a:ext uri="{FF2B5EF4-FFF2-40B4-BE49-F238E27FC236}">
                <a16:creationId xmlns:a16="http://schemas.microsoft.com/office/drawing/2014/main" id="{F5B1009E-ED9D-9943-9D5F-D834927C522C}"/>
              </a:ext>
            </a:extLst>
          </p:cNvPr>
          <p:cNvCxnSpPr>
            <a:cxnSpLocks/>
          </p:cNvCxnSpPr>
          <p:nvPr/>
        </p:nvCxnSpPr>
        <p:spPr>
          <a:xfrm flipH="1">
            <a:off x="8035962" y="2000468"/>
            <a:ext cx="328842" cy="3142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241537D-FB3F-6C4F-8442-BE960BEBEEB0}"/>
              </a:ext>
            </a:extLst>
          </p:cNvPr>
          <p:cNvCxnSpPr>
            <a:cxnSpLocks/>
          </p:cNvCxnSpPr>
          <p:nvPr/>
        </p:nvCxnSpPr>
        <p:spPr>
          <a:xfrm flipH="1">
            <a:off x="10154775" y="1327700"/>
            <a:ext cx="278813" cy="285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947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{E7B84CE2-7664-CC41-B09C-E60998DB25AC}tf16401378</Template>
  <TotalTime>209</TotalTime>
  <Words>923</Words>
  <Application>Microsoft Macintosh PowerPoint</Application>
  <PresentationFormat>Widescreen</PresentationFormat>
  <Paragraphs>63</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1_Berlin</vt:lpstr>
      <vt:lpstr>K-means cluster</vt:lpstr>
      <vt:lpstr>Topics</vt:lpstr>
      <vt:lpstr>K-Means Cluster Description</vt:lpstr>
      <vt:lpstr>Idea and Algorithms</vt:lpstr>
      <vt:lpstr>Idea and Algorithms</vt:lpstr>
      <vt:lpstr>Algorithms</vt:lpstr>
      <vt:lpstr>Algorithms</vt:lpstr>
      <vt:lpstr>Algorithms</vt:lpstr>
      <vt:lpstr>Algorithms</vt:lpstr>
      <vt:lpstr>Algorithms</vt:lpstr>
      <vt:lpstr>Algorithm summary and Flowchart</vt:lpstr>
      <vt:lpstr>Choosing the right K</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dc:title>
  <dc:creator>Lê Văn Duy</dc:creator>
  <cp:lastModifiedBy>Lê Văn Duy</cp:lastModifiedBy>
  <cp:revision>1</cp:revision>
  <dcterms:created xsi:type="dcterms:W3CDTF">2021-12-26T03:35:19Z</dcterms:created>
  <dcterms:modified xsi:type="dcterms:W3CDTF">2021-12-26T07:05:14Z</dcterms:modified>
</cp:coreProperties>
</file>