
<file path=[Content_Types].xml><?xml version="1.0" encoding="utf-8"?>
<Types xmlns="http://schemas.openxmlformats.org/package/2006/content-types">
  <Default Extension="jfif" ContentType="image/jpeg"/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video" Target="https://www.youtube.com/embed/TgIgpLesnp8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2493" y="476795"/>
            <a:ext cx="8915399" cy="1108165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45" y="1879691"/>
            <a:ext cx="7289074" cy="39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Vịnh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</a:t>
            </a:r>
            <a:r>
              <a:rPr lang="en-US" dirty="0">
                <a:solidFill>
                  <a:srgbClr val="FF0000"/>
                </a:solidFill>
              </a:rPr>
              <a:t> Long (</a:t>
            </a:r>
            <a:r>
              <a:rPr lang="en-US" dirty="0" err="1">
                <a:solidFill>
                  <a:srgbClr val="FF0000"/>
                </a:solidFill>
              </a:rPr>
              <a:t>Quảng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Ninh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884228" cy="827314"/>
          </a:xfrm>
        </p:spPr>
        <p:txBody>
          <a:bodyPr>
            <a:normAutofit/>
          </a:bodyPr>
          <a:lstStyle/>
          <a:p>
            <a:r>
              <a:rPr lang="en-US" sz="2400" dirty="0"/>
              <a:t>Di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thiên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,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nghìn</a:t>
            </a:r>
            <a:r>
              <a:rPr lang="en-US" sz="2400" dirty="0"/>
              <a:t> </a:t>
            </a:r>
            <a:r>
              <a:rPr lang="en-US" sz="2400" dirty="0" err="1"/>
              <a:t>đảo</a:t>
            </a:r>
            <a:r>
              <a:rPr lang="en-US" sz="2400" dirty="0"/>
              <a:t> </a:t>
            </a:r>
            <a:r>
              <a:rPr lang="en-US" sz="2400" dirty="0" err="1"/>
              <a:t>đá</a:t>
            </a:r>
            <a:r>
              <a:rPr lang="en-US" sz="2400" dirty="0"/>
              <a:t> </a:t>
            </a:r>
            <a:r>
              <a:rPr lang="en-US" sz="2400" dirty="0" err="1"/>
              <a:t>vôi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vĩ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189514"/>
            <a:ext cx="7303725" cy="276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cổ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Hội</a:t>
            </a:r>
            <a:r>
              <a:rPr lang="en-US" dirty="0">
                <a:solidFill>
                  <a:srgbClr val="FF0000"/>
                </a:solidFill>
              </a:rPr>
              <a:t> An (</a:t>
            </a:r>
            <a:r>
              <a:rPr lang="en-US" dirty="0" err="1">
                <a:solidFill>
                  <a:srgbClr val="FF0000"/>
                </a:solidFill>
              </a:rPr>
              <a:t>Quảng</a:t>
            </a:r>
            <a:r>
              <a:rPr lang="en-US" dirty="0">
                <a:solidFill>
                  <a:srgbClr val="FF0000"/>
                </a:solidFill>
              </a:rPr>
              <a:t> Nam)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884228" cy="82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giới</a:t>
            </a:r>
            <a:r>
              <a:rPr lang="en-US" sz="2400" dirty="0"/>
              <a:t>, </a:t>
            </a:r>
            <a:r>
              <a:rPr lang="en-US" sz="2400" dirty="0" err="1"/>
              <a:t>nổi</a:t>
            </a:r>
            <a:r>
              <a:rPr lang="en-US" sz="2400" dirty="0"/>
              <a:t> </a:t>
            </a:r>
            <a:r>
              <a:rPr lang="en-US" sz="2400" dirty="0" err="1"/>
              <a:t>bật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cổ</a:t>
            </a:r>
            <a:r>
              <a:rPr lang="en-US" sz="2400" dirty="0"/>
              <a:t> </a:t>
            </a:r>
            <a:r>
              <a:rPr lang="en-US" sz="2400" dirty="0" err="1"/>
              <a:t>kính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đèn</a:t>
            </a:r>
            <a:r>
              <a:rPr lang="en-US" sz="2400" dirty="0"/>
              <a:t> </a:t>
            </a:r>
            <a:r>
              <a:rPr lang="en-US" sz="2400" dirty="0" err="1"/>
              <a:t>lồng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17" y="3189514"/>
            <a:ext cx="8212183" cy="31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Huế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Kinh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đô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389" y="2002971"/>
            <a:ext cx="5884228" cy="827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/>
              <a:t>Q</a:t>
            </a:r>
            <a:r>
              <a:rPr lang="en-US" sz="2400" dirty="0" err="1" smtClean="0"/>
              <a:t>uần</a:t>
            </a:r>
            <a:r>
              <a:rPr lang="en-US" sz="2400" dirty="0" smtClean="0"/>
              <a:t> </a:t>
            </a:r>
            <a:r>
              <a:rPr lang="en-US" sz="2400" dirty="0" err="1"/>
              <a:t>thể</a:t>
            </a:r>
            <a:r>
              <a:rPr lang="en-US" sz="2400" dirty="0"/>
              <a:t> di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Cố</a:t>
            </a:r>
            <a:r>
              <a:rPr lang="en-US" sz="2400" dirty="0"/>
              <a:t> </a:t>
            </a:r>
            <a:r>
              <a:rPr lang="en-US" sz="2400" dirty="0" err="1"/>
              <a:t>đô</a:t>
            </a:r>
            <a:r>
              <a:rPr lang="en-US" sz="2400" dirty="0"/>
              <a:t> </a:t>
            </a:r>
            <a:r>
              <a:rPr lang="en-US" sz="2400" dirty="0" err="1"/>
              <a:t>Huế</a:t>
            </a:r>
            <a:r>
              <a:rPr lang="en-US" sz="2400" dirty="0"/>
              <a:t>, </a:t>
            </a:r>
            <a:r>
              <a:rPr lang="en-US" sz="2400" dirty="0" err="1"/>
              <a:t>nhã</a:t>
            </a:r>
            <a:r>
              <a:rPr lang="en-US" sz="2400" dirty="0"/>
              <a:t> </a:t>
            </a:r>
            <a:r>
              <a:rPr lang="en-US" sz="2400" dirty="0" err="1"/>
              <a:t>nhạc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đình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451" y="3125287"/>
            <a:ext cx="7210697" cy="250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3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Video</a:t>
            </a:r>
            <a:endParaRPr lang="en-US" dirty="0"/>
          </a:p>
        </p:txBody>
      </p:sp>
      <p:pic>
        <p:nvPicPr>
          <p:cNvPr id="6" name="TgIgpLesnp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22687" y="1684157"/>
            <a:ext cx="3657600" cy="2057400"/>
          </a:xfrm>
          <a:prstGeom prst="rect">
            <a:avLst/>
          </a:prstGeom>
        </p:spPr>
      </p:pic>
      <p:pic>
        <p:nvPicPr>
          <p:cNvPr id="7" name="Ngõ 18 Thanh Lãm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07806" y="3933462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58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0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 mute="1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74</Words>
  <Application>Microsoft Office PowerPoint</Application>
  <PresentationFormat>Widescreen</PresentationFormat>
  <Paragraphs>8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Tahoma</vt:lpstr>
      <vt:lpstr>Times New Roman</vt:lpstr>
      <vt:lpstr>Wingdings 3</vt:lpstr>
      <vt:lpstr>Wisp</vt:lpstr>
      <vt:lpstr>Giới thiệu Du lịch Việt Nam</vt:lpstr>
      <vt:lpstr>Vịnh Hạ Long (Quảng Ninh)</vt:lpstr>
      <vt:lpstr>Phố cổ Hội An (Quảng Nam)</vt:lpstr>
      <vt:lpstr>Huế – Kinh thành Cố đô</vt:lpstr>
      <vt:lpstr>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Du lịch Việt Nam</dc:title>
  <dc:creator>admin</dc:creator>
  <cp:lastModifiedBy>admin</cp:lastModifiedBy>
  <cp:revision>3</cp:revision>
  <dcterms:created xsi:type="dcterms:W3CDTF">2025-10-01T08:37:11Z</dcterms:created>
  <dcterms:modified xsi:type="dcterms:W3CDTF">2025-10-01T09:05:49Z</dcterms:modified>
</cp:coreProperties>
</file>