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3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91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2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0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4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32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630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155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6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28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2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3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58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643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3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0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4F669E-EB70-4B51-B3F9-E2B436A9ED5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021392-D291-4B35-94D0-804D3F53F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00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fif"/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fif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fif"/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fif"/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fif"/><Relationship Id="rId2" Type="http://schemas.openxmlformats.org/officeDocument/2006/relationships/image" Target="../media/image11.jf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63885" y="200297"/>
            <a:ext cx="4972595" cy="1872343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>
                <a:solidFill>
                  <a:srgbClr val="0070C0"/>
                </a:solidFill>
              </a:rPr>
              <a:t>Biến</a:t>
            </a:r>
            <a:r>
              <a:rPr lang="en-US" sz="4400" dirty="0">
                <a:solidFill>
                  <a:srgbClr val="0070C0"/>
                </a:solidFill>
              </a:rPr>
              <a:t> </a:t>
            </a:r>
            <a:r>
              <a:rPr lang="en-US" sz="4400" dirty="0" err="1">
                <a:solidFill>
                  <a:srgbClr val="0070C0"/>
                </a:solidFill>
              </a:rPr>
              <a:t>đổi</a:t>
            </a:r>
            <a:r>
              <a:rPr lang="en-US" sz="4400" dirty="0">
                <a:solidFill>
                  <a:srgbClr val="0070C0"/>
                </a:solidFill>
              </a:rPr>
              <a:t> </a:t>
            </a:r>
            <a:r>
              <a:rPr lang="en-US" sz="4400" dirty="0" err="1">
                <a:solidFill>
                  <a:srgbClr val="0070C0"/>
                </a:solidFill>
              </a:rPr>
              <a:t>khí</a:t>
            </a:r>
            <a:r>
              <a:rPr lang="en-US" sz="4400" dirty="0">
                <a:solidFill>
                  <a:srgbClr val="0070C0"/>
                </a:solidFill>
              </a:rPr>
              <a:t> </a:t>
            </a:r>
            <a:r>
              <a:rPr lang="en-US" sz="4400" dirty="0" err="1" smtClean="0">
                <a:solidFill>
                  <a:srgbClr val="0070C0"/>
                </a:solidFill>
              </a:rPr>
              <a:t>hậu</a:t>
            </a:r>
            <a:r>
              <a:rPr lang="vi-VN" sz="4400" dirty="0" smtClean="0">
                <a:solidFill>
                  <a:srgbClr val="0070C0"/>
                </a:solidFill>
              </a:rPr>
              <a:t> </a:t>
            </a:r>
            <a:br>
              <a:rPr lang="vi-VN" sz="4400" dirty="0" smtClean="0">
                <a:solidFill>
                  <a:srgbClr val="0070C0"/>
                </a:solidFill>
              </a:rPr>
            </a:b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925" y="2481941"/>
            <a:ext cx="5486400" cy="437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95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566" y="529047"/>
            <a:ext cx="8585653" cy="716280"/>
          </a:xfrm>
        </p:spPr>
        <p:txBody>
          <a:bodyPr>
            <a:normAutofit fontScale="90000"/>
          </a:bodyPr>
          <a:lstStyle/>
          <a:p>
            <a:r>
              <a:rPr lang="en-US" sz="5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dung</a:t>
            </a:r>
            <a:endParaRPr lang="en-US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3325" y="1545772"/>
            <a:ext cx="5016137" cy="1767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endParaRPr lang="vi-V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vi-V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Nguyên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nhân do tự nhiên và con người</a:t>
            </a:r>
            <a:endParaRPr lang="vi-V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46" y="3526970"/>
            <a:ext cx="4232366" cy="2426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666" y="3614056"/>
            <a:ext cx="4285613" cy="242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231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391886"/>
            <a:ext cx="10018713" cy="1262743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nhân</a:t>
            </a:r>
            <a:r>
              <a:rPr lang="en-US" sz="4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endParaRPr lang="en-US" sz="4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980" y="1654629"/>
            <a:ext cx="5404169" cy="1402079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Khí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thải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CO₂,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rừng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980" y="3326674"/>
            <a:ext cx="4942614" cy="22816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638" y="1654628"/>
            <a:ext cx="3843882" cy="404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082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6894" y="0"/>
            <a:ext cx="10018713" cy="1752599"/>
          </a:xfrm>
        </p:spPr>
        <p:txBody>
          <a:bodyPr>
            <a:normAutofit/>
          </a:bodyPr>
          <a:lstStyle/>
          <a:p>
            <a:r>
              <a:rPr lang="en-US" sz="5400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Hậu</a:t>
            </a:r>
            <a:r>
              <a:rPr lang="en-US" sz="54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endParaRPr lang="en-US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210" y="1395549"/>
            <a:ext cx="5625737" cy="1922418"/>
          </a:xfrm>
        </p:spPr>
        <p:txBody>
          <a:bodyPr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Nhiệt độ tăng, băng tan, thiên tai, ảnh hưởng sức khỏe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66" y="3317967"/>
            <a:ext cx="4493623" cy="23367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949" y="3059570"/>
            <a:ext cx="4327211" cy="259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988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endParaRPr lang="en-US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1" y="2161902"/>
            <a:ext cx="4228513" cy="1809207"/>
          </a:xfrm>
        </p:spPr>
        <p:txBody>
          <a:bodyPr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Năng lượng sạch, trồng rừng, tiết kiệm điện, giảm nhựa.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91" y="4500562"/>
            <a:ext cx="4206240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789" y="2504666"/>
            <a:ext cx="4167323" cy="199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927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5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endParaRPr lang="en-US" sz="5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356" y="2066107"/>
            <a:ext cx="4550730" cy="1513115"/>
          </a:xfrm>
        </p:spPr>
        <p:txBody>
          <a:bodyPr>
            <a:no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Chung tay chống biến đổi khí hậu vì tương lai bền vững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0366" y="2226808"/>
            <a:ext cx="4833257" cy="30854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750" y="3892729"/>
            <a:ext cx="3834404" cy="26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2306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42</TotalTime>
  <Words>86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Times New Roman</vt:lpstr>
      <vt:lpstr>Parallax</vt:lpstr>
      <vt:lpstr>Biến đổi khí hậu  Nguyên nhân – Tác động – Giải pháp</vt:lpstr>
      <vt:lpstr>Nội dung</vt:lpstr>
      <vt:lpstr>Nguyên nhân chính</vt:lpstr>
      <vt:lpstr>Hậu quả</vt:lpstr>
      <vt:lpstr>Giải pháp</vt:lpstr>
      <vt:lpstr>Kết luận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Biến đổi khí hậu  Nguyên nhân – Tác động – Giải pháp</dc:title>
  <dc:creator>admin</dc:creator>
  <cp:lastModifiedBy>admin</cp:lastModifiedBy>
  <cp:revision>5</cp:revision>
  <dcterms:created xsi:type="dcterms:W3CDTF">2025-10-01T07:46:25Z</dcterms:created>
  <dcterms:modified xsi:type="dcterms:W3CDTF">2025-10-01T08:28:50Z</dcterms:modified>
</cp:coreProperties>
</file>