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5680" y="1269276"/>
            <a:ext cx="6540726" cy="812074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8343" y="2844076"/>
            <a:ext cx="8915399" cy="2398484"/>
          </a:xfrm>
        </p:spPr>
        <p:txBody>
          <a:bodyPr/>
          <a:lstStyle/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 A</a:t>
            </a:r>
          </a:p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 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  <a:p>
            <a:pPr fontAlgn="base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Sản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phẩm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C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0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A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8" y="2133600"/>
            <a:ext cx="3778250" cy="3778250"/>
          </a:xfrm>
        </p:spPr>
      </p:pic>
      <p:sp>
        <p:nvSpPr>
          <p:cNvPr id="6" name="Left Arrow 5">
            <a:hlinkClick r:id="rId3" action="ppaction://hlinksldjump"/>
          </p:cNvPr>
          <p:cNvSpPr/>
          <p:nvPr/>
        </p:nvSpPr>
        <p:spPr>
          <a:xfrm>
            <a:off x="9910354" y="3805646"/>
            <a:ext cx="1802675" cy="11582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B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304" y="2228350"/>
            <a:ext cx="3151233" cy="3284176"/>
          </a:xfrm>
        </p:spPr>
      </p:pic>
      <p:sp>
        <p:nvSpPr>
          <p:cNvPr id="7" name="Left Arrow 6">
            <a:hlinkClick r:id="rId3" action="ppaction://hlinksldjump"/>
          </p:cNvPr>
          <p:cNvSpPr/>
          <p:nvPr/>
        </p:nvSpPr>
        <p:spPr>
          <a:xfrm>
            <a:off x="9274629" y="3387634"/>
            <a:ext cx="1898468" cy="11843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 Phẩm C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25" y="2320198"/>
            <a:ext cx="3390310" cy="2774315"/>
          </a:xfrm>
        </p:spPr>
      </p:pic>
      <p:sp>
        <p:nvSpPr>
          <p:cNvPr id="7" name="Left Arrow 6">
            <a:hlinkClick r:id="rId3" action="ppaction://hlinksldjump"/>
          </p:cNvPr>
          <p:cNvSpPr/>
          <p:nvPr/>
        </p:nvSpPr>
        <p:spPr>
          <a:xfrm>
            <a:off x="10032274" y="3744686"/>
            <a:ext cx="1472338" cy="8273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24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Wisp</vt:lpstr>
      <vt:lpstr>Danh mục sản phẩm công ty</vt:lpstr>
      <vt:lpstr>Sản Phẩm A</vt:lpstr>
      <vt:lpstr>Sản Phẩm B</vt:lpstr>
      <vt:lpstr>Sản Phẩm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sản phẩm công ty</dc:title>
  <dc:creator>admin</dc:creator>
  <cp:lastModifiedBy>admin</cp:lastModifiedBy>
  <cp:revision>1</cp:revision>
  <dcterms:created xsi:type="dcterms:W3CDTF">2025-10-01T08:29:13Z</dcterms:created>
  <dcterms:modified xsi:type="dcterms:W3CDTF">2025-10-01T08:35:11Z</dcterms:modified>
</cp:coreProperties>
</file>