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A7218A-34F8-62FB-9DA1-8228DA6D403B}" v="17" dt="2024-03-18T12:20:02.778"/>
    <p1510:client id="{BEF60089-0B74-F387-D472-E1F05F5D8F5A}" v="1693" dt="2024-03-18T15:19:36.321"/>
    <p1510:client id="{E65B6DE5-3EFA-F8FE-8B3E-F79FC40066C3}" v="1197" dt="2024-03-18T09:40:36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FA7218A-34F8-62FB-9DA1-8228DA6D403B}"/>
    <pc:docChg chg="modSld">
      <pc:chgData name="" userId="" providerId="" clId="Web-{4FA7218A-34F8-62FB-9DA1-8228DA6D403B}" dt="2024-03-18T12:20:00.497" v="6" actId="20577"/>
      <pc:docMkLst>
        <pc:docMk/>
      </pc:docMkLst>
      <pc:sldChg chg="modSp">
        <pc:chgData name="" userId="" providerId="" clId="Web-{4FA7218A-34F8-62FB-9DA1-8228DA6D403B}" dt="2024-03-18T12:20:00.497" v="6" actId="20577"/>
        <pc:sldMkLst>
          <pc:docMk/>
          <pc:sldMk cId="3257691048" sldId="257"/>
        </pc:sldMkLst>
        <pc:spChg chg="mod">
          <ac:chgData name="" userId="" providerId="" clId="Web-{4FA7218A-34F8-62FB-9DA1-8228DA6D403B}" dt="2024-03-18T12:20:00.497" v="6" actId="20577"/>
          <ac:spMkLst>
            <pc:docMk/>
            <pc:sldMk cId="3257691048" sldId="257"/>
            <ac:spMk id="6" creationId="{AFA380B2-A84C-3EE9-8CBD-456849D5506D}"/>
          </ac:spMkLst>
        </pc:spChg>
      </pc:sldChg>
    </pc:docChg>
  </pc:docChgLst>
  <pc:docChgLst>
    <pc:chgData name="LÊ DUY HIỂN" userId="S::at180316@actvn.edu.vn::eddb7c51-c695-47ff-919a-2a9249269ea0" providerId="AD" clId="Web-{E65B6DE5-3EFA-F8FE-8B3E-F79FC40066C3}"/>
    <pc:docChg chg="addSld delSld modSld sldOrd">
      <pc:chgData name="LÊ DUY HIỂN" userId="S::at180316@actvn.edu.vn::eddb7c51-c695-47ff-919a-2a9249269ea0" providerId="AD" clId="Web-{E65B6DE5-3EFA-F8FE-8B3E-F79FC40066C3}" dt="2024-03-18T09:40:36.904" v="698" actId="14100"/>
      <pc:docMkLst>
        <pc:docMk/>
      </pc:docMkLst>
      <pc:sldChg chg="addSp delSp modSp mod setBg modClrScheme chgLayout">
        <pc:chgData name="LÊ DUY HIỂN" userId="S::at180316@actvn.edu.vn::eddb7c51-c695-47ff-919a-2a9249269ea0" providerId="AD" clId="Web-{E65B6DE5-3EFA-F8FE-8B3E-F79FC40066C3}" dt="2024-03-18T08:48:47.066" v="12"/>
        <pc:sldMkLst>
          <pc:docMk/>
          <pc:sldMk cId="109857222" sldId="256"/>
        </pc:sldMkLst>
        <pc:spChg chg="mod ord">
          <ac:chgData name="LÊ DUY HIỂN" userId="S::at180316@actvn.edu.vn::eddb7c51-c695-47ff-919a-2a9249269ea0" providerId="AD" clId="Web-{E65B6DE5-3EFA-F8FE-8B3E-F79FC40066C3}" dt="2024-03-18T08:47:10.018" v="9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LÊ DUY HIỂN" userId="S::at180316@actvn.edu.vn::eddb7c51-c695-47ff-919a-2a9249269ea0" providerId="AD" clId="Web-{E65B6DE5-3EFA-F8FE-8B3E-F79FC40066C3}" dt="2024-03-18T08:46:57.815" v="8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LÊ DUY HIỂN" userId="S::at180316@actvn.edu.vn::eddb7c51-c695-47ff-919a-2a9249269ea0" providerId="AD" clId="Web-{E65B6DE5-3EFA-F8FE-8B3E-F79FC40066C3}" dt="2024-03-18T08:47:10.018" v="9"/>
          <ac:spMkLst>
            <pc:docMk/>
            <pc:sldMk cId="109857222" sldId="256"/>
            <ac:spMk id="7" creationId="{6F5A5072-7B47-4D32-B52A-4EBBF590B8A5}"/>
          </ac:spMkLst>
        </pc:spChg>
        <pc:spChg chg="add">
          <ac:chgData name="LÊ DUY HIỂN" userId="S::at180316@actvn.edu.vn::eddb7c51-c695-47ff-919a-2a9249269ea0" providerId="AD" clId="Web-{E65B6DE5-3EFA-F8FE-8B3E-F79FC40066C3}" dt="2024-03-18T08:47:10.018" v="9"/>
          <ac:spMkLst>
            <pc:docMk/>
            <pc:sldMk cId="109857222" sldId="256"/>
            <ac:spMk id="9" creationId="{9715DAF0-AE1B-46C9-8A6B-DB2AA05AB91D}"/>
          </ac:spMkLst>
        </pc:spChg>
        <pc:spChg chg="add">
          <ac:chgData name="LÊ DUY HIỂN" userId="S::at180316@actvn.edu.vn::eddb7c51-c695-47ff-919a-2a9249269ea0" providerId="AD" clId="Web-{E65B6DE5-3EFA-F8FE-8B3E-F79FC40066C3}" dt="2024-03-18T08:47:10.018" v="9"/>
          <ac:spMkLst>
            <pc:docMk/>
            <pc:sldMk cId="109857222" sldId="256"/>
            <ac:spMk id="11" creationId="{6016219D-510E-4184-9090-6D5578A87BD1}"/>
          </ac:spMkLst>
        </pc:spChg>
        <pc:spChg chg="add">
          <ac:chgData name="LÊ DUY HIỂN" userId="S::at180316@actvn.edu.vn::eddb7c51-c695-47ff-919a-2a9249269ea0" providerId="AD" clId="Web-{E65B6DE5-3EFA-F8FE-8B3E-F79FC40066C3}" dt="2024-03-18T08:47:10.018" v="9"/>
          <ac:spMkLst>
            <pc:docMk/>
            <pc:sldMk cId="109857222" sldId="256"/>
            <ac:spMk id="13" creationId="{AFF4A713-7B75-4B21-90D7-5AB19547C728}"/>
          </ac:spMkLst>
        </pc:spChg>
        <pc:spChg chg="add">
          <ac:chgData name="LÊ DUY HIỂN" userId="S::at180316@actvn.edu.vn::eddb7c51-c695-47ff-919a-2a9249269ea0" providerId="AD" clId="Web-{E65B6DE5-3EFA-F8FE-8B3E-F79FC40066C3}" dt="2024-03-18T08:47:10.018" v="9"/>
          <ac:spMkLst>
            <pc:docMk/>
            <pc:sldMk cId="109857222" sldId="256"/>
            <ac:spMk id="15" creationId="{DC631C0B-6DA6-4E57-8231-CE32B3434A7E}"/>
          </ac:spMkLst>
        </pc:spChg>
        <pc:spChg chg="add">
          <ac:chgData name="LÊ DUY HIỂN" userId="S::at180316@actvn.edu.vn::eddb7c51-c695-47ff-919a-2a9249269ea0" providerId="AD" clId="Web-{E65B6DE5-3EFA-F8FE-8B3E-F79FC40066C3}" dt="2024-03-18T08:47:10.018" v="9"/>
          <ac:spMkLst>
            <pc:docMk/>
            <pc:sldMk cId="109857222" sldId="256"/>
            <ac:spMk id="17" creationId="{C29501E6-A978-4A61-9689-9085AF97A53A}"/>
          </ac:spMkLst>
        </pc:spChg>
      </pc:sldChg>
      <pc:sldChg chg="addSp delSp modSp new mod setBg modClrScheme modShow chgLayout">
        <pc:chgData name="LÊ DUY HIỂN" userId="S::at180316@actvn.edu.vn::eddb7c51-c695-47ff-919a-2a9249269ea0" providerId="AD" clId="Web-{E65B6DE5-3EFA-F8FE-8B3E-F79FC40066C3}" dt="2024-03-18T09:27:02.241" v="586" actId="20577"/>
        <pc:sldMkLst>
          <pc:docMk/>
          <pc:sldMk cId="3257691048" sldId="257"/>
        </pc:sldMkLst>
        <pc:spChg chg="del">
          <ac:chgData name="LÊ DUY HIỂN" userId="S::at180316@actvn.edu.vn::eddb7c51-c695-47ff-919a-2a9249269ea0" providerId="AD" clId="Web-{E65B6DE5-3EFA-F8FE-8B3E-F79FC40066C3}" dt="2024-03-18T08:46:41.393" v="7"/>
          <ac:spMkLst>
            <pc:docMk/>
            <pc:sldMk cId="3257691048" sldId="257"/>
            <ac:spMk id="2" creationId="{77E394F4-C71F-C2FE-D565-B951B5C82E8E}"/>
          </ac:spMkLst>
        </pc:spChg>
        <pc:spChg chg="del">
          <ac:chgData name="LÊ DUY HIỂN" userId="S::at180316@actvn.edu.vn::eddb7c51-c695-47ff-919a-2a9249269ea0" providerId="AD" clId="Web-{E65B6DE5-3EFA-F8FE-8B3E-F79FC40066C3}" dt="2024-03-18T08:46:41.393" v="7"/>
          <ac:spMkLst>
            <pc:docMk/>
            <pc:sldMk cId="3257691048" sldId="257"/>
            <ac:spMk id="3" creationId="{8D364B54-7E28-A0B5-E07B-81878CA1596D}"/>
          </ac:spMkLst>
        </pc:spChg>
        <pc:spChg chg="add del mod">
          <ac:chgData name="LÊ DUY HIỂN" userId="S::at180316@actvn.edu.vn::eddb7c51-c695-47ff-919a-2a9249269ea0" providerId="AD" clId="Web-{E65B6DE5-3EFA-F8FE-8B3E-F79FC40066C3}" dt="2024-03-18T08:49:32.066" v="14"/>
          <ac:spMkLst>
            <pc:docMk/>
            <pc:sldMk cId="3257691048" sldId="257"/>
            <ac:spMk id="4" creationId="{6B578D21-94C1-404E-3496-CD71A27C43C2}"/>
          </ac:spMkLst>
        </pc:spChg>
        <pc:spChg chg="add mod">
          <ac:chgData name="LÊ DUY HIỂN" userId="S::at180316@actvn.edu.vn::eddb7c51-c695-47ff-919a-2a9249269ea0" providerId="AD" clId="Web-{E65B6DE5-3EFA-F8FE-8B3E-F79FC40066C3}" dt="2024-03-18T09:27:02.241" v="586" actId="20577"/>
          <ac:spMkLst>
            <pc:docMk/>
            <pc:sldMk cId="3257691048" sldId="257"/>
            <ac:spMk id="6" creationId="{AFA380B2-A84C-3EE9-8CBD-456849D5506D}"/>
          </ac:spMkLst>
        </pc:spChg>
        <pc:picChg chg="add mod">
          <ac:chgData name="LÊ DUY HIỂN" userId="S::at180316@actvn.edu.vn::eddb7c51-c695-47ff-919a-2a9249269ea0" providerId="AD" clId="Web-{E65B6DE5-3EFA-F8FE-8B3E-F79FC40066C3}" dt="2024-03-18T08:50:15.441" v="26" actId="14100"/>
          <ac:picMkLst>
            <pc:docMk/>
            <pc:sldMk cId="3257691048" sldId="257"/>
            <ac:picMk id="5" creationId="{D22D288B-ED2C-DA47-271F-E7EAE856A618}"/>
          </ac:picMkLst>
        </pc:picChg>
      </pc:sldChg>
      <pc:sldChg chg="modSp add replId">
        <pc:chgData name="LÊ DUY HIỂN" userId="S::at180316@actvn.edu.vn::eddb7c51-c695-47ff-919a-2a9249269ea0" providerId="AD" clId="Web-{E65B6DE5-3EFA-F8FE-8B3E-F79FC40066C3}" dt="2024-03-18T09:00:17.884" v="215" actId="20577"/>
        <pc:sldMkLst>
          <pc:docMk/>
          <pc:sldMk cId="3785313973" sldId="258"/>
        </pc:sldMkLst>
        <pc:spChg chg="mod">
          <ac:chgData name="LÊ DUY HIỂN" userId="S::at180316@actvn.edu.vn::eddb7c51-c695-47ff-919a-2a9249269ea0" providerId="AD" clId="Web-{E65B6DE5-3EFA-F8FE-8B3E-F79FC40066C3}" dt="2024-03-18T09:00:17.884" v="215" actId="20577"/>
          <ac:spMkLst>
            <pc:docMk/>
            <pc:sldMk cId="3785313973" sldId="258"/>
            <ac:spMk id="6" creationId="{AFA380B2-A84C-3EE9-8CBD-456849D5506D}"/>
          </ac:spMkLst>
        </pc:spChg>
        <pc:picChg chg="mod">
          <ac:chgData name="LÊ DUY HIỂN" userId="S::at180316@actvn.edu.vn::eddb7c51-c695-47ff-919a-2a9249269ea0" providerId="AD" clId="Web-{E65B6DE5-3EFA-F8FE-8B3E-F79FC40066C3}" dt="2024-03-18T08:55:44.460" v="133" actId="1076"/>
          <ac:picMkLst>
            <pc:docMk/>
            <pc:sldMk cId="3785313973" sldId="258"/>
            <ac:picMk id="5" creationId="{D22D288B-ED2C-DA47-271F-E7EAE856A618}"/>
          </ac:picMkLst>
        </pc:picChg>
      </pc:sldChg>
      <pc:sldChg chg="modSp add replId">
        <pc:chgData name="LÊ DUY HIỂN" userId="S::at180316@actvn.edu.vn::eddb7c51-c695-47ff-919a-2a9249269ea0" providerId="AD" clId="Web-{E65B6DE5-3EFA-F8FE-8B3E-F79FC40066C3}" dt="2024-03-18T09:05:16.746" v="314" actId="20577"/>
        <pc:sldMkLst>
          <pc:docMk/>
          <pc:sldMk cId="3489647968" sldId="259"/>
        </pc:sldMkLst>
        <pc:spChg chg="mod">
          <ac:chgData name="LÊ DUY HIỂN" userId="S::at180316@actvn.edu.vn::eddb7c51-c695-47ff-919a-2a9249269ea0" providerId="AD" clId="Web-{E65B6DE5-3EFA-F8FE-8B3E-F79FC40066C3}" dt="2024-03-18T09:05:16.746" v="314" actId="20577"/>
          <ac:spMkLst>
            <pc:docMk/>
            <pc:sldMk cId="3489647968" sldId="259"/>
            <ac:spMk id="6" creationId="{AFA380B2-A84C-3EE9-8CBD-456849D5506D}"/>
          </ac:spMkLst>
        </pc:spChg>
        <pc:picChg chg="mod">
          <ac:chgData name="LÊ DUY HIỂN" userId="S::at180316@actvn.edu.vn::eddb7c51-c695-47ff-919a-2a9249269ea0" providerId="AD" clId="Web-{E65B6DE5-3EFA-F8FE-8B3E-F79FC40066C3}" dt="2024-03-18T08:59:48.556" v="212" actId="14100"/>
          <ac:picMkLst>
            <pc:docMk/>
            <pc:sldMk cId="3489647968" sldId="259"/>
            <ac:picMk id="5" creationId="{D22D288B-ED2C-DA47-271F-E7EAE856A618}"/>
          </ac:picMkLst>
        </pc:picChg>
      </pc:sldChg>
      <pc:sldChg chg="modSp add replId">
        <pc:chgData name="LÊ DUY HIỂN" userId="S::at180316@actvn.edu.vn::eddb7c51-c695-47ff-919a-2a9249269ea0" providerId="AD" clId="Web-{E65B6DE5-3EFA-F8FE-8B3E-F79FC40066C3}" dt="2024-03-18T09:40:36.904" v="698" actId="14100"/>
        <pc:sldMkLst>
          <pc:docMk/>
          <pc:sldMk cId="4063514375" sldId="260"/>
        </pc:sldMkLst>
        <pc:spChg chg="mod">
          <ac:chgData name="LÊ DUY HIỂN" userId="S::at180316@actvn.edu.vn::eddb7c51-c695-47ff-919a-2a9249269ea0" providerId="AD" clId="Web-{E65B6DE5-3EFA-F8FE-8B3E-F79FC40066C3}" dt="2024-03-18T09:02:47.666" v="289" actId="20577"/>
          <ac:spMkLst>
            <pc:docMk/>
            <pc:sldMk cId="4063514375" sldId="260"/>
            <ac:spMk id="6" creationId="{AFA380B2-A84C-3EE9-8CBD-456849D5506D}"/>
          </ac:spMkLst>
        </pc:spChg>
        <pc:picChg chg="mod">
          <ac:chgData name="LÊ DUY HIỂN" userId="S::at180316@actvn.edu.vn::eddb7c51-c695-47ff-919a-2a9249269ea0" providerId="AD" clId="Web-{E65B6DE5-3EFA-F8FE-8B3E-F79FC40066C3}" dt="2024-03-18T09:40:36.904" v="698" actId="14100"/>
          <ac:picMkLst>
            <pc:docMk/>
            <pc:sldMk cId="4063514375" sldId="260"/>
            <ac:picMk id="5" creationId="{D22D288B-ED2C-DA47-271F-E7EAE856A618}"/>
          </ac:picMkLst>
        </pc:picChg>
      </pc:sldChg>
      <pc:sldChg chg="addSp delSp modSp add replId">
        <pc:chgData name="LÊ DUY HIỂN" userId="S::at180316@actvn.edu.vn::eddb7c51-c695-47ff-919a-2a9249269ea0" providerId="AD" clId="Web-{E65B6DE5-3EFA-F8FE-8B3E-F79FC40066C3}" dt="2024-03-18T09:40:30.748" v="697" actId="14100"/>
        <pc:sldMkLst>
          <pc:docMk/>
          <pc:sldMk cId="390989783" sldId="261"/>
        </pc:sldMkLst>
        <pc:spChg chg="mod">
          <ac:chgData name="LÊ DUY HIỂN" userId="S::at180316@actvn.edu.vn::eddb7c51-c695-47ff-919a-2a9249269ea0" providerId="AD" clId="Web-{E65B6DE5-3EFA-F8FE-8B3E-F79FC40066C3}" dt="2024-03-18T09:06:07.887" v="320" actId="20577"/>
          <ac:spMkLst>
            <pc:docMk/>
            <pc:sldMk cId="390989783" sldId="261"/>
            <ac:spMk id="6" creationId="{AFA380B2-A84C-3EE9-8CBD-456849D5506D}"/>
          </ac:spMkLst>
        </pc:spChg>
        <pc:picChg chg="mod">
          <ac:chgData name="LÊ DUY HIỂN" userId="S::at180316@actvn.edu.vn::eddb7c51-c695-47ff-919a-2a9249269ea0" providerId="AD" clId="Web-{E65B6DE5-3EFA-F8FE-8B3E-F79FC40066C3}" dt="2024-03-18T09:40:30.748" v="697" actId="14100"/>
          <ac:picMkLst>
            <pc:docMk/>
            <pc:sldMk cId="390989783" sldId="261"/>
            <ac:picMk id="5" creationId="{D22D288B-ED2C-DA47-271F-E7EAE856A618}"/>
          </ac:picMkLst>
        </pc:picChg>
        <pc:inkChg chg="add">
          <ac:chgData name="LÊ DUY HIỂN" userId="S::at180316@actvn.edu.vn::eddb7c51-c695-47ff-919a-2a9249269ea0" providerId="AD" clId="Web-{E65B6DE5-3EFA-F8FE-8B3E-F79FC40066C3}" dt="2024-03-18T09:10:06.951" v="343"/>
          <ac:inkMkLst>
            <pc:docMk/>
            <pc:sldMk cId="390989783" sldId="261"/>
            <ac:inkMk id="2" creationId="{AA84952B-BE06-748D-136B-70EE774C21E8}"/>
          </ac:inkMkLst>
        </pc:inkChg>
        <pc:inkChg chg="add">
          <ac:chgData name="LÊ DUY HIỂN" userId="S::at180316@actvn.edu.vn::eddb7c51-c695-47ff-919a-2a9249269ea0" providerId="AD" clId="Web-{E65B6DE5-3EFA-F8FE-8B3E-F79FC40066C3}" dt="2024-03-18T09:10:07.592" v="344"/>
          <ac:inkMkLst>
            <pc:docMk/>
            <pc:sldMk cId="390989783" sldId="261"/>
            <ac:inkMk id="3" creationId="{E08F8E5E-1F98-2AB1-94EB-E1C28C8023F2}"/>
          </ac:inkMkLst>
        </pc:inkChg>
        <pc:inkChg chg="add">
          <ac:chgData name="LÊ DUY HIỂN" userId="S::at180316@actvn.edu.vn::eddb7c51-c695-47ff-919a-2a9249269ea0" providerId="AD" clId="Web-{E65B6DE5-3EFA-F8FE-8B3E-F79FC40066C3}" dt="2024-03-18T09:10:08.358" v="345"/>
          <ac:inkMkLst>
            <pc:docMk/>
            <pc:sldMk cId="390989783" sldId="261"/>
            <ac:inkMk id="4" creationId="{C6EC3EA2-6DEE-37DA-40A9-92D80DBBB9A7}"/>
          </ac:inkMkLst>
        </pc:inkChg>
        <pc:inkChg chg="add">
          <ac:chgData name="LÊ DUY HIỂN" userId="S::at180316@actvn.edu.vn::eddb7c51-c695-47ff-919a-2a9249269ea0" providerId="AD" clId="Web-{E65B6DE5-3EFA-F8FE-8B3E-F79FC40066C3}" dt="2024-03-18T09:10:08.748" v="346"/>
          <ac:inkMkLst>
            <pc:docMk/>
            <pc:sldMk cId="390989783" sldId="261"/>
            <ac:inkMk id="7" creationId="{2BA79EAC-B339-8524-7EC2-D28B71A8F997}"/>
          </ac:inkMkLst>
        </pc:inkChg>
        <pc:inkChg chg="add">
          <ac:chgData name="LÊ DUY HIỂN" userId="S::at180316@actvn.edu.vn::eddb7c51-c695-47ff-919a-2a9249269ea0" providerId="AD" clId="Web-{E65B6DE5-3EFA-F8FE-8B3E-F79FC40066C3}" dt="2024-03-18T09:10:09.280" v="347"/>
          <ac:inkMkLst>
            <pc:docMk/>
            <pc:sldMk cId="390989783" sldId="261"/>
            <ac:inkMk id="8" creationId="{1782EC81-95B2-8A6C-13D9-0C07424A8A49}"/>
          </ac:inkMkLst>
        </pc:inkChg>
        <pc:inkChg chg="add">
          <ac:chgData name="LÊ DUY HIỂN" userId="S::at180316@actvn.edu.vn::eddb7c51-c695-47ff-919a-2a9249269ea0" providerId="AD" clId="Web-{E65B6DE5-3EFA-F8FE-8B3E-F79FC40066C3}" dt="2024-03-18T09:10:09.873" v="348"/>
          <ac:inkMkLst>
            <pc:docMk/>
            <pc:sldMk cId="390989783" sldId="261"/>
            <ac:inkMk id="9" creationId="{B1D4071B-BDB7-DA47-5428-224BEBB1277D}"/>
          </ac:inkMkLst>
        </pc:inkChg>
        <pc:inkChg chg="add">
          <ac:chgData name="LÊ DUY HIỂN" userId="S::at180316@actvn.edu.vn::eddb7c51-c695-47ff-919a-2a9249269ea0" providerId="AD" clId="Web-{E65B6DE5-3EFA-F8FE-8B3E-F79FC40066C3}" dt="2024-03-18T09:10:09.873" v="349"/>
          <ac:inkMkLst>
            <pc:docMk/>
            <pc:sldMk cId="390989783" sldId="261"/>
            <ac:inkMk id="10" creationId="{40587183-9C8E-721B-FE84-B402D9C171C7}"/>
          </ac:inkMkLst>
        </pc:inkChg>
        <pc:inkChg chg="add del">
          <ac:chgData name="LÊ DUY HIỂN" userId="S::at180316@actvn.edu.vn::eddb7c51-c695-47ff-919a-2a9249269ea0" providerId="AD" clId="Web-{E65B6DE5-3EFA-F8FE-8B3E-F79FC40066C3}" dt="2024-03-18T09:10:25.623" v="355"/>
          <ac:inkMkLst>
            <pc:docMk/>
            <pc:sldMk cId="390989783" sldId="261"/>
            <ac:inkMk id="11" creationId="{582FD1FD-DC05-C8CF-81B4-D63FCE2D2C8D}"/>
          </ac:inkMkLst>
        </pc:inkChg>
        <pc:inkChg chg="add del">
          <ac:chgData name="LÊ DUY HIỂN" userId="S::at180316@actvn.edu.vn::eddb7c51-c695-47ff-919a-2a9249269ea0" providerId="AD" clId="Web-{E65B6DE5-3EFA-F8FE-8B3E-F79FC40066C3}" dt="2024-03-18T09:10:25.623" v="354"/>
          <ac:inkMkLst>
            <pc:docMk/>
            <pc:sldMk cId="390989783" sldId="261"/>
            <ac:inkMk id="12" creationId="{02F8A0F1-A901-D068-E233-05EC50E5D9DB}"/>
          </ac:inkMkLst>
        </pc:inkChg>
        <pc:inkChg chg="add del">
          <ac:chgData name="LÊ DUY HIỂN" userId="S::at180316@actvn.edu.vn::eddb7c51-c695-47ff-919a-2a9249269ea0" providerId="AD" clId="Web-{E65B6DE5-3EFA-F8FE-8B3E-F79FC40066C3}" dt="2024-03-18T09:10:21.764" v="353"/>
          <ac:inkMkLst>
            <pc:docMk/>
            <pc:sldMk cId="390989783" sldId="261"/>
            <ac:inkMk id="13" creationId="{79B6D805-737B-32D7-E0F4-A9C9D6AA1C63}"/>
          </ac:inkMkLst>
        </pc:inkChg>
      </pc:sldChg>
      <pc:sldChg chg="addSp delSp modSp new mod setBg">
        <pc:chgData name="LÊ DUY HIỂN" userId="S::at180316@actvn.edu.vn::eddb7c51-c695-47ff-919a-2a9249269ea0" providerId="AD" clId="Web-{E65B6DE5-3EFA-F8FE-8B3E-F79FC40066C3}" dt="2024-03-18T09:18:36.893" v="477"/>
        <pc:sldMkLst>
          <pc:docMk/>
          <pc:sldMk cId="3805857234" sldId="262"/>
        </pc:sldMkLst>
        <pc:spChg chg="add mod">
          <ac:chgData name="LÊ DUY HIỂN" userId="S::at180316@actvn.edu.vn::eddb7c51-c695-47ff-919a-2a9249269ea0" providerId="AD" clId="Web-{E65B6DE5-3EFA-F8FE-8B3E-F79FC40066C3}" dt="2024-03-18T09:11:21.108" v="371" actId="20577"/>
          <ac:spMkLst>
            <pc:docMk/>
            <pc:sldMk cId="3805857234" sldId="262"/>
            <ac:spMk id="8" creationId="{C92B0E6B-D6D9-2966-91E4-96574000BA4C}"/>
          </ac:spMkLst>
        </pc:spChg>
        <pc:spChg chg="add mod">
          <ac:chgData name="LÊ DUY HIỂN" userId="S::at180316@actvn.edu.vn::eddb7c51-c695-47ff-919a-2a9249269ea0" providerId="AD" clId="Web-{E65B6DE5-3EFA-F8FE-8B3E-F79FC40066C3}" dt="2024-03-18T09:13:02.265" v="402" actId="20577"/>
          <ac:spMkLst>
            <pc:docMk/>
            <pc:sldMk cId="3805857234" sldId="262"/>
            <ac:spMk id="15" creationId="{A9E1EE4D-913C-0A14-BFB8-C2FDB7F48250}"/>
          </ac:spMkLst>
        </pc:spChg>
        <pc:spChg chg="add mod">
          <ac:chgData name="LÊ DUY HIỂN" userId="S::at180316@actvn.edu.vn::eddb7c51-c695-47ff-919a-2a9249269ea0" providerId="AD" clId="Web-{E65B6DE5-3EFA-F8FE-8B3E-F79FC40066C3}" dt="2024-03-18T09:14:11.078" v="418" actId="20577"/>
          <ac:spMkLst>
            <pc:docMk/>
            <pc:sldMk cId="3805857234" sldId="262"/>
            <ac:spMk id="17" creationId="{67FF0DD2-F312-CA0F-63B2-E40DDE7C7EEA}"/>
          </ac:spMkLst>
        </pc:spChg>
        <pc:spChg chg="add mod">
          <ac:chgData name="LÊ DUY HIỂN" userId="S::at180316@actvn.edu.vn::eddb7c51-c695-47ff-919a-2a9249269ea0" providerId="AD" clId="Web-{E65B6DE5-3EFA-F8FE-8B3E-F79FC40066C3}" dt="2024-03-18T09:14:55.157" v="442" actId="14100"/>
          <ac:spMkLst>
            <pc:docMk/>
            <pc:sldMk cId="3805857234" sldId="262"/>
            <ac:spMk id="18" creationId="{52700187-AE03-7EA4-1AFE-10C04FD5D054}"/>
          </ac:spMkLst>
        </pc:spChg>
        <pc:picChg chg="add mod">
          <ac:chgData name="LÊ DUY HIỂN" userId="S::at180316@actvn.edu.vn::eddb7c51-c695-47ff-919a-2a9249269ea0" providerId="AD" clId="Web-{E65B6DE5-3EFA-F8FE-8B3E-F79FC40066C3}" dt="2024-03-18T09:07:45.638" v="329" actId="14100"/>
          <ac:picMkLst>
            <pc:docMk/>
            <pc:sldMk cId="3805857234" sldId="262"/>
            <ac:picMk id="2" creationId="{7DF764CC-CA33-E03A-F007-8CB725A74E91}"/>
          </ac:picMkLst>
        </pc:picChg>
        <pc:inkChg chg="add del">
          <ac:chgData name="LÊ DUY HIỂN" userId="S::at180316@actvn.edu.vn::eddb7c51-c695-47ff-919a-2a9249269ea0" providerId="AD" clId="Web-{E65B6DE5-3EFA-F8FE-8B3E-F79FC40066C3}" dt="2024-03-18T09:08:12.669" v="334"/>
          <ac:inkMkLst>
            <pc:docMk/>
            <pc:sldMk cId="3805857234" sldId="262"/>
            <ac:inkMk id="3" creationId="{1518E805-35FC-0294-3F03-3C77A8A8666D}"/>
          </ac:inkMkLst>
        </pc:inkChg>
        <pc:inkChg chg="add del">
          <ac:chgData name="LÊ DUY HIỂN" userId="S::at180316@actvn.edu.vn::eddb7c51-c695-47ff-919a-2a9249269ea0" providerId="AD" clId="Web-{E65B6DE5-3EFA-F8FE-8B3E-F79FC40066C3}" dt="2024-03-18T09:08:15.607" v="335"/>
          <ac:inkMkLst>
            <pc:docMk/>
            <pc:sldMk cId="3805857234" sldId="262"/>
            <ac:inkMk id="4" creationId="{C48B4DE3-3680-52BB-FD5B-FB99AB60288D}"/>
          </ac:inkMkLst>
        </pc:inkChg>
        <pc:inkChg chg="add del">
          <ac:chgData name="LÊ DUY HIỂN" userId="S::at180316@actvn.edu.vn::eddb7c51-c695-47ff-919a-2a9249269ea0" providerId="AD" clId="Web-{E65B6DE5-3EFA-F8FE-8B3E-F79FC40066C3}" dt="2024-03-18T09:08:11.966" v="333"/>
          <ac:inkMkLst>
            <pc:docMk/>
            <pc:sldMk cId="3805857234" sldId="262"/>
            <ac:inkMk id="5" creationId="{EC7DAA75-243B-355A-E31F-8DA10CBC90E6}"/>
          </ac:inkMkLst>
        </pc:inkChg>
        <pc:inkChg chg="add del">
          <ac:chgData name="LÊ DUY HIỂN" userId="S::at180316@actvn.edu.vn::eddb7c51-c695-47ff-919a-2a9249269ea0" providerId="AD" clId="Web-{E65B6DE5-3EFA-F8FE-8B3E-F79FC40066C3}" dt="2024-03-18T09:08:30.544" v="337"/>
          <ac:inkMkLst>
            <pc:docMk/>
            <pc:sldMk cId="3805857234" sldId="262"/>
            <ac:inkMk id="6" creationId="{3FC311F3-3855-648E-2967-A721A52DB739}"/>
          </ac:inkMkLst>
        </pc:inkChg>
        <pc:inkChg chg="add">
          <ac:chgData name="LÊ DUY HIỂN" userId="S::at180316@actvn.edu.vn::eddb7c51-c695-47ff-919a-2a9249269ea0" providerId="AD" clId="Web-{E65B6DE5-3EFA-F8FE-8B3E-F79FC40066C3}" dt="2024-03-18T09:09:42.639" v="338"/>
          <ac:inkMkLst>
            <pc:docMk/>
            <pc:sldMk cId="3805857234" sldId="262"/>
            <ac:inkMk id="7" creationId="{849BD453-7BB6-A53C-2A2A-B743F2A61E48}"/>
          </ac:inkMkLst>
        </pc:inkChg>
        <pc:inkChg chg="add">
          <ac:chgData name="LÊ DUY HIỂN" userId="S::at180316@actvn.edu.vn::eddb7c51-c695-47ff-919a-2a9249269ea0" providerId="AD" clId="Web-{E65B6DE5-3EFA-F8FE-8B3E-F79FC40066C3}" dt="2024-03-18T09:11:37.546" v="372"/>
          <ac:inkMkLst>
            <pc:docMk/>
            <pc:sldMk cId="3805857234" sldId="262"/>
            <ac:inkMk id="9" creationId="{750D0D09-132B-EFFA-0853-5DAD44337F33}"/>
          </ac:inkMkLst>
        </pc:inkChg>
        <pc:inkChg chg="add">
          <ac:chgData name="LÊ DUY HIỂN" userId="S::at180316@actvn.edu.vn::eddb7c51-c695-47ff-919a-2a9249269ea0" providerId="AD" clId="Web-{E65B6DE5-3EFA-F8FE-8B3E-F79FC40066C3}" dt="2024-03-18T09:11:42.562" v="373"/>
          <ac:inkMkLst>
            <pc:docMk/>
            <pc:sldMk cId="3805857234" sldId="262"/>
            <ac:inkMk id="10" creationId="{6CEB12A7-A3A2-380B-1A52-DF0275DA3E17}"/>
          </ac:inkMkLst>
        </pc:inkChg>
        <pc:inkChg chg="add">
          <ac:chgData name="LÊ DUY HIỂN" userId="S::at180316@actvn.edu.vn::eddb7c51-c695-47ff-919a-2a9249269ea0" providerId="AD" clId="Web-{E65B6DE5-3EFA-F8FE-8B3E-F79FC40066C3}" dt="2024-03-18T09:11:45.046" v="374"/>
          <ac:inkMkLst>
            <pc:docMk/>
            <pc:sldMk cId="3805857234" sldId="262"/>
            <ac:inkMk id="11" creationId="{45316115-AB45-9467-3723-4F2AB8615729}"/>
          </ac:inkMkLst>
        </pc:inkChg>
        <pc:inkChg chg="add">
          <ac:chgData name="LÊ DUY HIỂN" userId="S::at180316@actvn.edu.vn::eddb7c51-c695-47ff-919a-2a9249269ea0" providerId="AD" clId="Web-{E65B6DE5-3EFA-F8FE-8B3E-F79FC40066C3}" dt="2024-03-18T09:11:46.593" v="375"/>
          <ac:inkMkLst>
            <pc:docMk/>
            <pc:sldMk cId="3805857234" sldId="262"/>
            <ac:inkMk id="12" creationId="{ABA7E552-6A6D-4F4A-F70E-1F93943B07F0}"/>
          </ac:inkMkLst>
        </pc:inkChg>
        <pc:inkChg chg="add">
          <ac:chgData name="LÊ DUY HIỂN" userId="S::at180316@actvn.edu.vn::eddb7c51-c695-47ff-919a-2a9249269ea0" providerId="AD" clId="Web-{E65B6DE5-3EFA-F8FE-8B3E-F79FC40066C3}" dt="2024-03-18T09:11:47.749" v="376"/>
          <ac:inkMkLst>
            <pc:docMk/>
            <pc:sldMk cId="3805857234" sldId="262"/>
            <ac:inkMk id="13" creationId="{D1603DC9-6C13-47CB-E6B8-40FA3ADA1B2B}"/>
          </ac:inkMkLst>
        </pc:inkChg>
        <pc:inkChg chg="add">
          <ac:chgData name="LÊ DUY HIỂN" userId="S::at180316@actvn.edu.vn::eddb7c51-c695-47ff-919a-2a9249269ea0" providerId="AD" clId="Web-{E65B6DE5-3EFA-F8FE-8B3E-F79FC40066C3}" dt="2024-03-18T09:11:51.593" v="377"/>
          <ac:inkMkLst>
            <pc:docMk/>
            <pc:sldMk cId="3805857234" sldId="262"/>
            <ac:inkMk id="14" creationId="{E180F01F-6735-3929-F55D-027C34F93C8D}"/>
          </ac:inkMkLst>
        </pc:inkChg>
        <pc:inkChg chg="add del">
          <ac:chgData name="LÊ DUY HIỂN" userId="S::at180316@actvn.edu.vn::eddb7c51-c695-47ff-919a-2a9249269ea0" providerId="AD" clId="Web-{E65B6DE5-3EFA-F8FE-8B3E-F79FC40066C3}" dt="2024-03-18T09:12:33.937" v="393"/>
          <ac:inkMkLst>
            <pc:docMk/>
            <pc:sldMk cId="3805857234" sldId="262"/>
            <ac:inkMk id="16" creationId="{74E35556-58A3-8D8C-4ABB-8ED99E015F19}"/>
          </ac:inkMkLst>
        </pc:inkChg>
        <pc:inkChg chg="add">
          <ac:chgData name="LÊ DUY HIỂN" userId="S::at180316@actvn.edu.vn::eddb7c51-c695-47ff-919a-2a9249269ea0" providerId="AD" clId="Web-{E65B6DE5-3EFA-F8FE-8B3E-F79FC40066C3}" dt="2024-03-18T09:15:02.641" v="443"/>
          <ac:inkMkLst>
            <pc:docMk/>
            <pc:sldMk cId="3805857234" sldId="262"/>
            <ac:inkMk id="19" creationId="{653C266B-47E3-8146-EB04-B363AA6108A8}"/>
          </ac:inkMkLst>
        </pc:inkChg>
        <pc:inkChg chg="add">
          <ac:chgData name="LÊ DUY HIỂN" userId="S::at180316@actvn.edu.vn::eddb7c51-c695-47ff-919a-2a9249269ea0" providerId="AD" clId="Web-{E65B6DE5-3EFA-F8FE-8B3E-F79FC40066C3}" dt="2024-03-18T09:15:09.954" v="444"/>
          <ac:inkMkLst>
            <pc:docMk/>
            <pc:sldMk cId="3805857234" sldId="262"/>
            <ac:inkMk id="20" creationId="{43F0E58E-01B7-C25D-A430-1426471AA503}"/>
          </ac:inkMkLst>
        </pc:inkChg>
        <pc:inkChg chg="add">
          <ac:chgData name="LÊ DUY HIỂN" userId="S::at180316@actvn.edu.vn::eddb7c51-c695-47ff-919a-2a9249269ea0" providerId="AD" clId="Web-{E65B6DE5-3EFA-F8FE-8B3E-F79FC40066C3}" dt="2024-03-18T09:15:11.688" v="445"/>
          <ac:inkMkLst>
            <pc:docMk/>
            <pc:sldMk cId="3805857234" sldId="262"/>
            <ac:inkMk id="21" creationId="{9B15E240-1586-6534-133F-85CF44664EAC}"/>
          </ac:inkMkLst>
        </pc:inkChg>
        <pc:inkChg chg="add">
          <ac:chgData name="LÊ DUY HIỂN" userId="S::at180316@actvn.edu.vn::eddb7c51-c695-47ff-919a-2a9249269ea0" providerId="AD" clId="Web-{E65B6DE5-3EFA-F8FE-8B3E-F79FC40066C3}" dt="2024-03-18T09:15:15.548" v="446"/>
          <ac:inkMkLst>
            <pc:docMk/>
            <pc:sldMk cId="3805857234" sldId="262"/>
            <ac:inkMk id="22" creationId="{EAE33D82-1454-B523-FA5E-C564D52CFB66}"/>
          </ac:inkMkLst>
        </pc:inkChg>
        <pc:inkChg chg="add">
          <ac:chgData name="LÊ DUY HIỂN" userId="S::at180316@actvn.edu.vn::eddb7c51-c695-47ff-919a-2a9249269ea0" providerId="AD" clId="Web-{E65B6DE5-3EFA-F8FE-8B3E-F79FC40066C3}" dt="2024-03-18T09:18:36.893" v="477"/>
          <ac:inkMkLst>
            <pc:docMk/>
            <pc:sldMk cId="3805857234" sldId="262"/>
            <ac:inkMk id="23" creationId="{AB5F8323-A0B3-450B-3276-7CDFDFE230C3}"/>
          </ac:inkMkLst>
        </pc:inkChg>
      </pc:sldChg>
      <pc:sldChg chg="addSp delSp modSp add replId">
        <pc:chgData name="LÊ DUY HIỂN" userId="S::at180316@actvn.edu.vn::eddb7c51-c695-47ff-919a-2a9249269ea0" providerId="AD" clId="Web-{E65B6DE5-3EFA-F8FE-8B3E-F79FC40066C3}" dt="2024-03-18T09:19:28.362" v="480" actId="14100"/>
        <pc:sldMkLst>
          <pc:docMk/>
          <pc:sldMk cId="1734705757" sldId="263"/>
        </pc:sldMkLst>
        <pc:spChg chg="mod">
          <ac:chgData name="LÊ DUY HIỂN" userId="S::at180316@actvn.edu.vn::eddb7c51-c695-47ff-919a-2a9249269ea0" providerId="AD" clId="Web-{E65B6DE5-3EFA-F8FE-8B3E-F79FC40066C3}" dt="2024-03-18T09:16:38.658" v="458" actId="20577"/>
          <ac:spMkLst>
            <pc:docMk/>
            <pc:sldMk cId="1734705757" sldId="263"/>
            <ac:spMk id="8" creationId="{C92B0E6B-D6D9-2966-91E4-96574000BA4C}"/>
          </ac:spMkLst>
        </pc:spChg>
        <pc:spChg chg="mod">
          <ac:chgData name="LÊ DUY HIỂN" userId="S::at180316@actvn.edu.vn::eddb7c51-c695-47ff-919a-2a9249269ea0" providerId="AD" clId="Web-{E65B6DE5-3EFA-F8FE-8B3E-F79FC40066C3}" dt="2024-03-18T09:16:36.314" v="457" actId="1076"/>
          <ac:spMkLst>
            <pc:docMk/>
            <pc:sldMk cId="1734705757" sldId="263"/>
            <ac:spMk id="15" creationId="{A9E1EE4D-913C-0A14-BFB8-C2FDB7F48250}"/>
          </ac:spMkLst>
        </pc:spChg>
        <pc:spChg chg="mod">
          <ac:chgData name="LÊ DUY HIỂN" userId="S::at180316@actvn.edu.vn::eddb7c51-c695-47ff-919a-2a9249269ea0" providerId="AD" clId="Web-{E65B6DE5-3EFA-F8FE-8B3E-F79FC40066C3}" dt="2024-03-18T09:16:26.783" v="456" actId="1076"/>
          <ac:spMkLst>
            <pc:docMk/>
            <pc:sldMk cId="1734705757" sldId="263"/>
            <ac:spMk id="18" creationId="{52700187-AE03-7EA4-1AFE-10C04FD5D054}"/>
          </ac:spMkLst>
        </pc:spChg>
        <pc:picChg chg="mod">
          <ac:chgData name="LÊ DUY HIỂN" userId="S::at180316@actvn.edu.vn::eddb7c51-c695-47ff-919a-2a9249269ea0" providerId="AD" clId="Web-{E65B6DE5-3EFA-F8FE-8B3E-F79FC40066C3}" dt="2024-03-18T09:19:28.362" v="480" actId="14100"/>
          <ac:picMkLst>
            <pc:docMk/>
            <pc:sldMk cId="1734705757" sldId="263"/>
            <ac:picMk id="2" creationId="{7DF764CC-CA33-E03A-F007-8CB725A74E91}"/>
          </ac:picMkLst>
        </pc:picChg>
        <pc:inkChg chg="add">
          <ac:chgData name="LÊ DUY HIỂN" userId="S::at180316@actvn.edu.vn::eddb7c51-c695-47ff-919a-2a9249269ea0" providerId="AD" clId="Web-{E65B6DE5-3EFA-F8FE-8B3E-F79FC40066C3}" dt="2024-03-18T09:17:49.721" v="467"/>
          <ac:inkMkLst>
            <pc:docMk/>
            <pc:sldMk cId="1734705757" sldId="263"/>
            <ac:inkMk id="3" creationId="{2C1972EE-8AED-666F-1CA1-FC10416499BD}"/>
          </ac:inkMkLst>
        </pc:inkChg>
        <pc:inkChg chg="add">
          <ac:chgData name="LÊ DUY HIỂN" userId="S::at180316@actvn.edu.vn::eddb7c51-c695-47ff-919a-2a9249269ea0" providerId="AD" clId="Web-{E65B6DE5-3EFA-F8FE-8B3E-F79FC40066C3}" dt="2024-03-18T09:17:56.346" v="468"/>
          <ac:inkMkLst>
            <pc:docMk/>
            <pc:sldMk cId="1734705757" sldId="263"/>
            <ac:inkMk id="4" creationId="{879CAB26-BB7B-5DA0-E9C4-4386B9A9887B}"/>
          </ac:inkMkLst>
        </pc:inkChg>
        <pc:inkChg chg="add del">
          <ac:chgData name="LÊ DUY HIỂN" userId="S::at180316@actvn.edu.vn::eddb7c51-c695-47ff-919a-2a9249269ea0" providerId="AD" clId="Web-{E65B6DE5-3EFA-F8FE-8B3E-F79FC40066C3}" dt="2024-03-18T09:18:06.096" v="470"/>
          <ac:inkMkLst>
            <pc:docMk/>
            <pc:sldMk cId="1734705757" sldId="263"/>
            <ac:inkMk id="5" creationId="{6EDE2157-E547-D4E3-BE34-CCAF126A3ECE}"/>
          </ac:inkMkLst>
        </pc:inkChg>
        <pc:inkChg chg="add">
          <ac:chgData name="LÊ DUY HIỂN" userId="S::at180316@actvn.edu.vn::eddb7c51-c695-47ff-919a-2a9249269ea0" providerId="AD" clId="Web-{E65B6DE5-3EFA-F8FE-8B3E-F79FC40066C3}" dt="2024-03-18T09:18:13.565" v="471"/>
          <ac:inkMkLst>
            <pc:docMk/>
            <pc:sldMk cId="1734705757" sldId="263"/>
            <ac:inkMk id="6" creationId="{459CB5B6-8B88-D145-ABD8-44C748A9B49B}"/>
          </ac:inkMkLst>
        </pc:inkChg>
        <pc:inkChg chg="del">
          <ac:chgData name="LÊ DUY HIỂN" userId="S::at180316@actvn.edu.vn::eddb7c51-c695-47ff-919a-2a9249269ea0" providerId="AD" clId="Web-{E65B6DE5-3EFA-F8FE-8B3E-F79FC40066C3}" dt="2024-03-18T09:17:39.924" v="463"/>
          <ac:inkMkLst>
            <pc:docMk/>
            <pc:sldMk cId="1734705757" sldId="263"/>
            <ac:inkMk id="9" creationId="{750D0D09-132B-EFFA-0853-5DAD44337F33}"/>
          </ac:inkMkLst>
        </pc:inkChg>
        <pc:inkChg chg="del">
          <ac:chgData name="LÊ DUY HIỂN" userId="S::at180316@actvn.edu.vn::eddb7c51-c695-47ff-919a-2a9249269ea0" providerId="AD" clId="Web-{E65B6DE5-3EFA-F8FE-8B3E-F79FC40066C3}" dt="2024-03-18T09:17:39.924" v="462"/>
          <ac:inkMkLst>
            <pc:docMk/>
            <pc:sldMk cId="1734705757" sldId="263"/>
            <ac:inkMk id="10" creationId="{6CEB12A7-A3A2-380B-1A52-DF0275DA3E17}"/>
          </ac:inkMkLst>
        </pc:inkChg>
        <pc:inkChg chg="del">
          <ac:chgData name="LÊ DUY HIỂN" userId="S::at180316@actvn.edu.vn::eddb7c51-c695-47ff-919a-2a9249269ea0" providerId="AD" clId="Web-{E65B6DE5-3EFA-F8FE-8B3E-F79FC40066C3}" dt="2024-03-18T09:17:39.924" v="461"/>
          <ac:inkMkLst>
            <pc:docMk/>
            <pc:sldMk cId="1734705757" sldId="263"/>
            <ac:inkMk id="11" creationId="{45316115-AB45-9467-3723-4F2AB8615729}"/>
          </ac:inkMkLst>
        </pc:inkChg>
        <pc:inkChg chg="del">
          <ac:chgData name="LÊ DUY HIỂN" userId="S::at180316@actvn.edu.vn::eddb7c51-c695-47ff-919a-2a9249269ea0" providerId="AD" clId="Web-{E65B6DE5-3EFA-F8FE-8B3E-F79FC40066C3}" dt="2024-03-18T09:17:44.736" v="466"/>
          <ac:inkMkLst>
            <pc:docMk/>
            <pc:sldMk cId="1734705757" sldId="263"/>
            <ac:inkMk id="12" creationId="{ABA7E552-6A6D-4F4A-F70E-1F93943B07F0}"/>
          </ac:inkMkLst>
        </pc:inkChg>
        <pc:inkChg chg="del">
          <ac:chgData name="LÊ DUY HIỂN" userId="S::at180316@actvn.edu.vn::eddb7c51-c695-47ff-919a-2a9249269ea0" providerId="AD" clId="Web-{E65B6DE5-3EFA-F8FE-8B3E-F79FC40066C3}" dt="2024-03-18T09:17:44.736" v="465"/>
          <ac:inkMkLst>
            <pc:docMk/>
            <pc:sldMk cId="1734705757" sldId="263"/>
            <ac:inkMk id="13" creationId="{D1603DC9-6C13-47CB-E6B8-40FA3ADA1B2B}"/>
          </ac:inkMkLst>
        </pc:inkChg>
        <pc:inkChg chg="add">
          <ac:chgData name="LÊ DUY HIỂN" userId="S::at180316@actvn.edu.vn::eddb7c51-c695-47ff-919a-2a9249269ea0" providerId="AD" clId="Web-{E65B6DE5-3EFA-F8FE-8B3E-F79FC40066C3}" dt="2024-03-18T09:18:14.940" v="472"/>
          <ac:inkMkLst>
            <pc:docMk/>
            <pc:sldMk cId="1734705757" sldId="263"/>
            <ac:inkMk id="16" creationId="{E1955979-CF86-B4C0-AB40-1ADB3F9BA9E3}"/>
          </ac:inkMkLst>
        </pc:inkChg>
        <pc:inkChg chg="del">
          <ac:chgData name="LÊ DUY HIỂN" userId="S::at180316@actvn.edu.vn::eddb7c51-c695-47ff-919a-2a9249269ea0" providerId="AD" clId="Web-{E65B6DE5-3EFA-F8FE-8B3E-F79FC40066C3}" dt="2024-03-18T09:17:39.924" v="460"/>
          <ac:inkMkLst>
            <pc:docMk/>
            <pc:sldMk cId="1734705757" sldId="263"/>
            <ac:inkMk id="20" creationId="{43F0E58E-01B7-C25D-A430-1426471AA503}"/>
          </ac:inkMkLst>
        </pc:inkChg>
        <pc:inkChg chg="del">
          <ac:chgData name="LÊ DUY HIỂN" userId="S::at180316@actvn.edu.vn::eddb7c51-c695-47ff-919a-2a9249269ea0" providerId="AD" clId="Web-{E65B6DE5-3EFA-F8FE-8B3E-F79FC40066C3}" dt="2024-03-18T09:17:44.736" v="464"/>
          <ac:inkMkLst>
            <pc:docMk/>
            <pc:sldMk cId="1734705757" sldId="263"/>
            <ac:inkMk id="22" creationId="{EAE33D82-1454-B523-FA5E-C564D52CFB66}"/>
          </ac:inkMkLst>
        </pc:inkChg>
        <pc:inkChg chg="add">
          <ac:chgData name="LÊ DUY HIỂN" userId="S::at180316@actvn.edu.vn::eddb7c51-c695-47ff-919a-2a9249269ea0" providerId="AD" clId="Web-{E65B6DE5-3EFA-F8FE-8B3E-F79FC40066C3}" dt="2024-03-18T09:18:16.018" v="473"/>
          <ac:inkMkLst>
            <pc:docMk/>
            <pc:sldMk cId="1734705757" sldId="263"/>
            <ac:inkMk id="23" creationId="{E84B274D-7637-3954-D1A8-D5FA77C3BD04}"/>
          </ac:inkMkLst>
        </pc:inkChg>
        <pc:inkChg chg="add">
          <ac:chgData name="LÊ DUY HIỂN" userId="S::at180316@actvn.edu.vn::eddb7c51-c695-47ff-919a-2a9249269ea0" providerId="AD" clId="Web-{E65B6DE5-3EFA-F8FE-8B3E-F79FC40066C3}" dt="2024-03-18T09:18:17.784" v="474"/>
          <ac:inkMkLst>
            <pc:docMk/>
            <pc:sldMk cId="1734705757" sldId="263"/>
            <ac:inkMk id="24" creationId="{A42F731E-6E80-1E6B-6C50-54121F723375}"/>
          </ac:inkMkLst>
        </pc:inkChg>
        <pc:inkChg chg="add">
          <ac:chgData name="LÊ DUY HIỂN" userId="S::at180316@actvn.edu.vn::eddb7c51-c695-47ff-919a-2a9249269ea0" providerId="AD" clId="Web-{E65B6DE5-3EFA-F8FE-8B3E-F79FC40066C3}" dt="2024-03-18T09:18:20.971" v="475"/>
          <ac:inkMkLst>
            <pc:docMk/>
            <pc:sldMk cId="1734705757" sldId="263"/>
            <ac:inkMk id="25" creationId="{6CC59274-7C3B-04CE-8D1F-BE6B902ACD9D}"/>
          </ac:inkMkLst>
        </pc:inkChg>
        <pc:inkChg chg="add">
          <ac:chgData name="LÊ DUY HIỂN" userId="S::at180316@actvn.edu.vn::eddb7c51-c695-47ff-919a-2a9249269ea0" providerId="AD" clId="Web-{E65B6DE5-3EFA-F8FE-8B3E-F79FC40066C3}" dt="2024-03-18T09:18:24.409" v="476"/>
          <ac:inkMkLst>
            <pc:docMk/>
            <pc:sldMk cId="1734705757" sldId="263"/>
            <ac:inkMk id="26" creationId="{ABB47704-CDCB-2B94-0BD0-F5CDF38901CD}"/>
          </ac:inkMkLst>
        </pc:inkChg>
        <pc:inkChg chg="add">
          <ac:chgData name="LÊ DUY HIỂN" userId="S::at180316@actvn.edu.vn::eddb7c51-c695-47ff-919a-2a9249269ea0" providerId="AD" clId="Web-{E65B6DE5-3EFA-F8FE-8B3E-F79FC40066C3}" dt="2024-03-18T09:19:17.222" v="478"/>
          <ac:inkMkLst>
            <pc:docMk/>
            <pc:sldMk cId="1734705757" sldId="263"/>
            <ac:inkMk id="27" creationId="{C4DAA65F-90CF-B124-C680-1739D41B1A4B}"/>
          </ac:inkMkLst>
        </pc:inkChg>
      </pc:sldChg>
      <pc:sldChg chg="addSp delSp modSp add replId">
        <pc:chgData name="LÊ DUY HIỂN" userId="S::at180316@actvn.edu.vn::eddb7c51-c695-47ff-919a-2a9249269ea0" providerId="AD" clId="Web-{E65B6DE5-3EFA-F8FE-8B3E-F79FC40066C3}" dt="2024-03-18T09:34:06.932" v="688" actId="14100"/>
        <pc:sldMkLst>
          <pc:docMk/>
          <pc:sldMk cId="3621778362" sldId="264"/>
        </pc:sldMkLst>
        <pc:spChg chg="add mod">
          <ac:chgData name="LÊ DUY HIỂN" userId="S::at180316@actvn.edu.vn::eddb7c51-c695-47ff-919a-2a9249269ea0" providerId="AD" clId="Web-{E65B6DE5-3EFA-F8FE-8B3E-F79FC40066C3}" dt="2024-03-18T09:27:11.679" v="587" actId="20577"/>
          <ac:spMkLst>
            <pc:docMk/>
            <pc:sldMk cId="3621778362" sldId="264"/>
            <ac:spMk id="4" creationId="{821928E0-C6A9-BE6A-C173-866F33EBDDDC}"/>
          </ac:spMkLst>
        </pc:spChg>
        <pc:spChg chg="del">
          <ac:chgData name="LÊ DUY HIỂN" userId="S::at180316@actvn.edu.vn::eddb7c51-c695-47ff-919a-2a9249269ea0" providerId="AD" clId="Web-{E65B6DE5-3EFA-F8FE-8B3E-F79FC40066C3}" dt="2024-03-18T09:20:20.066" v="484"/>
          <ac:spMkLst>
            <pc:docMk/>
            <pc:sldMk cId="3621778362" sldId="264"/>
            <ac:spMk id="8" creationId="{C92B0E6B-D6D9-2966-91E4-96574000BA4C}"/>
          </ac:spMkLst>
        </pc:spChg>
        <pc:spChg chg="del">
          <ac:chgData name="LÊ DUY HIỂN" userId="S::at180316@actvn.edu.vn::eddb7c51-c695-47ff-919a-2a9249269ea0" providerId="AD" clId="Web-{E65B6DE5-3EFA-F8FE-8B3E-F79FC40066C3}" dt="2024-03-18T09:20:20.066" v="483"/>
          <ac:spMkLst>
            <pc:docMk/>
            <pc:sldMk cId="3621778362" sldId="264"/>
            <ac:spMk id="15" creationId="{A9E1EE4D-913C-0A14-BFB8-C2FDB7F48250}"/>
          </ac:spMkLst>
        </pc:spChg>
        <pc:spChg chg="del">
          <ac:chgData name="LÊ DUY HIỂN" userId="S::at180316@actvn.edu.vn::eddb7c51-c695-47ff-919a-2a9249269ea0" providerId="AD" clId="Web-{E65B6DE5-3EFA-F8FE-8B3E-F79FC40066C3}" dt="2024-03-18T09:20:48.488" v="497"/>
          <ac:spMkLst>
            <pc:docMk/>
            <pc:sldMk cId="3621778362" sldId="264"/>
            <ac:spMk id="17" creationId="{67FF0DD2-F312-CA0F-63B2-E40DDE7C7EEA}"/>
          </ac:spMkLst>
        </pc:spChg>
        <pc:spChg chg="del">
          <ac:chgData name="LÊ DUY HIỂN" userId="S::at180316@actvn.edu.vn::eddb7c51-c695-47ff-919a-2a9249269ea0" providerId="AD" clId="Web-{E65B6DE5-3EFA-F8FE-8B3E-F79FC40066C3}" dt="2024-03-18T09:20:20.066" v="482"/>
          <ac:spMkLst>
            <pc:docMk/>
            <pc:sldMk cId="3621778362" sldId="264"/>
            <ac:spMk id="18" creationId="{52700187-AE03-7EA4-1AFE-10C04FD5D054}"/>
          </ac:spMkLst>
        </pc:spChg>
        <pc:picChg chg="del">
          <ac:chgData name="LÊ DUY HIỂN" userId="S::at180316@actvn.edu.vn::eddb7c51-c695-47ff-919a-2a9249269ea0" providerId="AD" clId="Web-{E65B6DE5-3EFA-F8FE-8B3E-F79FC40066C3}" dt="2024-03-18T09:20:20.066" v="485"/>
          <ac:picMkLst>
            <pc:docMk/>
            <pc:sldMk cId="3621778362" sldId="264"/>
            <ac:picMk id="2" creationId="{7DF764CC-CA33-E03A-F007-8CB725A74E91}"/>
          </ac:picMkLst>
        </pc:picChg>
        <pc:picChg chg="add mod">
          <ac:chgData name="LÊ DUY HIỂN" userId="S::at180316@actvn.edu.vn::eddb7c51-c695-47ff-919a-2a9249269ea0" providerId="AD" clId="Web-{E65B6DE5-3EFA-F8FE-8B3E-F79FC40066C3}" dt="2024-03-18T09:34:06.932" v="688" actId="14100"/>
          <ac:picMkLst>
            <pc:docMk/>
            <pc:sldMk cId="3621778362" sldId="264"/>
            <ac:picMk id="3" creationId="{B47BDB83-30E7-21C8-A396-B009F05BC6E6}"/>
          </ac:picMkLst>
        </pc:picChg>
        <pc:inkChg chg="add">
          <ac:chgData name="LÊ DUY HIỂN" userId="S::at180316@actvn.edu.vn::eddb7c51-c695-47ff-919a-2a9249269ea0" providerId="AD" clId="Web-{E65B6DE5-3EFA-F8FE-8B3E-F79FC40066C3}" dt="2024-03-18T09:23:30.067" v="532"/>
          <ac:inkMkLst>
            <pc:docMk/>
            <pc:sldMk cId="3621778362" sldId="264"/>
            <ac:inkMk id="5" creationId="{5F4FAADD-4679-0A1F-85D4-5ABDE85DA889}"/>
          </ac:inkMkLst>
        </pc:inkChg>
        <pc:inkChg chg="add">
          <ac:chgData name="LÊ DUY HIỂN" userId="S::at180316@actvn.edu.vn::eddb7c51-c695-47ff-919a-2a9249269ea0" providerId="AD" clId="Web-{E65B6DE5-3EFA-F8FE-8B3E-F79FC40066C3}" dt="2024-03-18T09:23:32.005" v="533"/>
          <ac:inkMkLst>
            <pc:docMk/>
            <pc:sldMk cId="3621778362" sldId="264"/>
            <ac:inkMk id="6" creationId="{7739E10F-F4FD-5B3D-901B-CFDD347509CC}"/>
          </ac:inkMkLst>
        </pc:inkChg>
        <pc:inkChg chg="del">
          <ac:chgData name="LÊ DUY HIỂN" userId="S::at180316@actvn.edu.vn::eddb7c51-c695-47ff-919a-2a9249269ea0" providerId="AD" clId="Web-{E65B6DE5-3EFA-F8FE-8B3E-F79FC40066C3}" dt="2024-03-18T09:20:39.207" v="496"/>
          <ac:inkMkLst>
            <pc:docMk/>
            <pc:sldMk cId="3621778362" sldId="264"/>
            <ac:inkMk id="9" creationId="{750D0D09-132B-EFFA-0853-5DAD44337F33}"/>
          </ac:inkMkLst>
        </pc:inkChg>
        <pc:inkChg chg="del">
          <ac:chgData name="LÊ DUY HIỂN" userId="S::at180316@actvn.edu.vn::eddb7c51-c695-47ff-919a-2a9249269ea0" providerId="AD" clId="Web-{E65B6DE5-3EFA-F8FE-8B3E-F79FC40066C3}" dt="2024-03-18T09:20:37.988" v="495"/>
          <ac:inkMkLst>
            <pc:docMk/>
            <pc:sldMk cId="3621778362" sldId="264"/>
            <ac:inkMk id="10" creationId="{6CEB12A7-A3A2-380B-1A52-DF0275DA3E17}"/>
          </ac:inkMkLst>
        </pc:inkChg>
        <pc:inkChg chg="del">
          <ac:chgData name="LÊ DUY HIỂN" userId="S::at180316@actvn.edu.vn::eddb7c51-c695-47ff-919a-2a9249269ea0" providerId="AD" clId="Web-{E65B6DE5-3EFA-F8FE-8B3E-F79FC40066C3}" dt="2024-03-18T09:20:35.535" v="490"/>
          <ac:inkMkLst>
            <pc:docMk/>
            <pc:sldMk cId="3621778362" sldId="264"/>
            <ac:inkMk id="11" creationId="{45316115-AB45-9467-3723-4F2AB8615729}"/>
          </ac:inkMkLst>
        </pc:inkChg>
        <pc:inkChg chg="del">
          <ac:chgData name="LÊ DUY HIỂN" userId="S::at180316@actvn.edu.vn::eddb7c51-c695-47ff-919a-2a9249269ea0" providerId="AD" clId="Web-{E65B6DE5-3EFA-F8FE-8B3E-F79FC40066C3}" dt="2024-03-18T09:20:36.722" v="494"/>
          <ac:inkMkLst>
            <pc:docMk/>
            <pc:sldMk cId="3621778362" sldId="264"/>
            <ac:inkMk id="12" creationId="{ABA7E552-6A6D-4F4A-F70E-1F93943B07F0}"/>
          </ac:inkMkLst>
        </pc:inkChg>
        <pc:inkChg chg="del">
          <ac:chgData name="LÊ DUY HIỂN" userId="S::at180316@actvn.edu.vn::eddb7c51-c695-47ff-919a-2a9249269ea0" providerId="AD" clId="Web-{E65B6DE5-3EFA-F8FE-8B3E-F79FC40066C3}" dt="2024-03-18T09:20:36.722" v="493"/>
          <ac:inkMkLst>
            <pc:docMk/>
            <pc:sldMk cId="3621778362" sldId="264"/>
            <ac:inkMk id="13" creationId="{D1603DC9-6C13-47CB-E6B8-40FA3ADA1B2B}"/>
          </ac:inkMkLst>
        </pc:inkChg>
        <pc:inkChg chg="del">
          <ac:chgData name="LÊ DUY HIỂN" userId="S::at180316@actvn.edu.vn::eddb7c51-c695-47ff-919a-2a9249269ea0" providerId="AD" clId="Web-{E65B6DE5-3EFA-F8FE-8B3E-F79FC40066C3}" dt="2024-03-18T09:20:35.535" v="489"/>
          <ac:inkMkLst>
            <pc:docMk/>
            <pc:sldMk cId="3621778362" sldId="264"/>
            <ac:inkMk id="14" creationId="{E180F01F-6735-3929-F55D-027C34F93C8D}"/>
          </ac:inkMkLst>
        </pc:inkChg>
        <pc:inkChg chg="add">
          <ac:chgData name="LÊ DUY HIỂN" userId="S::at180316@actvn.edu.vn::eddb7c51-c695-47ff-919a-2a9249269ea0" providerId="AD" clId="Web-{E65B6DE5-3EFA-F8FE-8B3E-F79FC40066C3}" dt="2024-03-18T09:23:36.130" v="534"/>
          <ac:inkMkLst>
            <pc:docMk/>
            <pc:sldMk cId="3621778362" sldId="264"/>
            <ac:inkMk id="16" creationId="{88BEBD1A-D623-5736-111B-F6C45196EB32}"/>
          </ac:inkMkLst>
        </pc:inkChg>
        <pc:inkChg chg="del">
          <ac:chgData name="LÊ DUY HIỂN" userId="S::at180316@actvn.edu.vn::eddb7c51-c695-47ff-919a-2a9249269ea0" providerId="AD" clId="Web-{E65B6DE5-3EFA-F8FE-8B3E-F79FC40066C3}" dt="2024-03-18T09:20:35.535" v="488"/>
          <ac:inkMkLst>
            <pc:docMk/>
            <pc:sldMk cId="3621778362" sldId="264"/>
            <ac:inkMk id="19" creationId="{653C266B-47E3-8146-EB04-B363AA6108A8}"/>
          </ac:inkMkLst>
        </pc:inkChg>
        <pc:inkChg chg="del">
          <ac:chgData name="LÊ DUY HIỂN" userId="S::at180316@actvn.edu.vn::eddb7c51-c695-47ff-919a-2a9249269ea0" providerId="AD" clId="Web-{E65B6DE5-3EFA-F8FE-8B3E-F79FC40066C3}" dt="2024-03-18T09:20:36.722" v="492"/>
          <ac:inkMkLst>
            <pc:docMk/>
            <pc:sldMk cId="3621778362" sldId="264"/>
            <ac:inkMk id="20" creationId="{43F0E58E-01B7-C25D-A430-1426471AA503}"/>
          </ac:inkMkLst>
        </pc:inkChg>
        <pc:inkChg chg="del">
          <ac:chgData name="LÊ DUY HIỂN" userId="S::at180316@actvn.edu.vn::eddb7c51-c695-47ff-919a-2a9249269ea0" providerId="AD" clId="Web-{E65B6DE5-3EFA-F8FE-8B3E-F79FC40066C3}" dt="2024-03-18T09:20:35.535" v="487"/>
          <ac:inkMkLst>
            <pc:docMk/>
            <pc:sldMk cId="3621778362" sldId="264"/>
            <ac:inkMk id="21" creationId="{9B15E240-1586-6534-133F-85CF44664EAC}"/>
          </ac:inkMkLst>
        </pc:inkChg>
        <pc:inkChg chg="del">
          <ac:chgData name="LÊ DUY HIỂN" userId="S::at180316@actvn.edu.vn::eddb7c51-c695-47ff-919a-2a9249269ea0" providerId="AD" clId="Web-{E65B6DE5-3EFA-F8FE-8B3E-F79FC40066C3}" dt="2024-03-18T09:20:36.722" v="491"/>
          <ac:inkMkLst>
            <pc:docMk/>
            <pc:sldMk cId="3621778362" sldId="264"/>
            <ac:inkMk id="22" creationId="{EAE33D82-1454-B523-FA5E-C564D52CFB66}"/>
          </ac:inkMkLst>
        </pc:inkChg>
        <pc:inkChg chg="del">
          <ac:chgData name="LÊ DUY HIỂN" userId="S::at180316@actvn.edu.vn::eddb7c51-c695-47ff-919a-2a9249269ea0" providerId="AD" clId="Web-{E65B6DE5-3EFA-F8FE-8B3E-F79FC40066C3}" dt="2024-03-18T09:20:35.535" v="486"/>
          <ac:inkMkLst>
            <pc:docMk/>
            <pc:sldMk cId="3621778362" sldId="264"/>
            <ac:inkMk id="23" creationId="{AB5F8323-A0B3-450B-3276-7CDFDFE230C3}"/>
          </ac:inkMkLst>
        </pc:inkChg>
        <pc:inkChg chg="add">
          <ac:chgData name="LÊ DUY HIỂN" userId="S::at180316@actvn.edu.vn::eddb7c51-c695-47ff-919a-2a9249269ea0" providerId="AD" clId="Web-{E65B6DE5-3EFA-F8FE-8B3E-F79FC40066C3}" dt="2024-03-18T09:23:37.833" v="535"/>
          <ac:inkMkLst>
            <pc:docMk/>
            <pc:sldMk cId="3621778362" sldId="264"/>
            <ac:inkMk id="24" creationId="{B6FDB7F9-0805-C3F7-4112-A028CF186ED3}"/>
          </ac:inkMkLst>
        </pc:inkChg>
        <pc:inkChg chg="add">
          <ac:chgData name="LÊ DUY HIỂN" userId="S::at180316@actvn.edu.vn::eddb7c51-c695-47ff-919a-2a9249269ea0" providerId="AD" clId="Web-{E65B6DE5-3EFA-F8FE-8B3E-F79FC40066C3}" dt="2024-03-18T09:23:39.333" v="536"/>
          <ac:inkMkLst>
            <pc:docMk/>
            <pc:sldMk cId="3621778362" sldId="264"/>
            <ac:inkMk id="25" creationId="{559510B3-CC13-AA6A-AF29-2E08068E79B9}"/>
          </ac:inkMkLst>
        </pc:inkChg>
      </pc:sldChg>
      <pc:sldChg chg="addSp delSp modSp new mod ord setBg">
        <pc:chgData name="LÊ DUY HIỂN" userId="S::at180316@actvn.edu.vn::eddb7c51-c695-47ff-919a-2a9249269ea0" providerId="AD" clId="Web-{E65B6DE5-3EFA-F8FE-8B3E-F79FC40066C3}" dt="2024-03-18T09:34:02.041" v="687" actId="14100"/>
        <pc:sldMkLst>
          <pc:docMk/>
          <pc:sldMk cId="2389790798" sldId="265"/>
        </pc:sldMkLst>
        <pc:spChg chg="add del">
          <ac:chgData name="LÊ DUY HIỂN" userId="S::at180316@actvn.edu.vn::eddb7c51-c695-47ff-919a-2a9249269ea0" providerId="AD" clId="Web-{E65B6DE5-3EFA-F8FE-8B3E-F79FC40066C3}" dt="2024-03-18T09:28:56.726" v="600"/>
          <ac:spMkLst>
            <pc:docMk/>
            <pc:sldMk cId="2389790798" sldId="265"/>
            <ac:spMk id="4" creationId="{AE6F7FA9-C8E6-3101-6440-689B83B927A5}"/>
          </ac:spMkLst>
        </pc:spChg>
        <pc:spChg chg="add mod">
          <ac:chgData name="LÊ DUY HIỂN" userId="S::at180316@actvn.edu.vn::eddb7c51-c695-47ff-919a-2a9249269ea0" providerId="AD" clId="Web-{E65B6DE5-3EFA-F8FE-8B3E-F79FC40066C3}" dt="2024-03-18T09:33:04.338" v="671" actId="1076"/>
          <ac:spMkLst>
            <pc:docMk/>
            <pc:sldMk cId="2389790798" sldId="265"/>
            <ac:spMk id="5" creationId="{40415AC6-5CB6-5396-CA7F-67E5E0E41B5D}"/>
          </ac:spMkLst>
        </pc:spChg>
        <pc:picChg chg="add mod">
          <ac:chgData name="LÊ DUY HIỂN" userId="S::at180316@actvn.edu.vn::eddb7c51-c695-47ff-919a-2a9249269ea0" providerId="AD" clId="Web-{E65B6DE5-3EFA-F8FE-8B3E-F79FC40066C3}" dt="2024-03-18T09:34:02.041" v="687" actId="14100"/>
          <ac:picMkLst>
            <pc:docMk/>
            <pc:sldMk cId="2389790798" sldId="265"/>
            <ac:picMk id="2" creationId="{D60900E7-5E34-26D8-3595-71386A5C7748}"/>
          </ac:picMkLst>
        </pc:picChg>
        <pc:picChg chg="add mod">
          <ac:chgData name="LÊ DUY HIỂN" userId="S::at180316@actvn.edu.vn::eddb7c51-c695-47ff-919a-2a9249269ea0" providerId="AD" clId="Web-{E65B6DE5-3EFA-F8FE-8B3E-F79FC40066C3}" dt="2024-03-18T09:33:08.369" v="672" actId="14100"/>
          <ac:picMkLst>
            <pc:docMk/>
            <pc:sldMk cId="2389790798" sldId="265"/>
            <ac:picMk id="3" creationId="{E4ABF052-616C-719E-276C-5AB530FA62ED}"/>
          </ac:picMkLst>
        </pc:picChg>
      </pc:sldChg>
      <pc:sldChg chg="addSp modSp add del replId">
        <pc:chgData name="LÊ DUY HIỂN" userId="S::at180316@actvn.edu.vn::eddb7c51-c695-47ff-919a-2a9249269ea0" providerId="AD" clId="Web-{E65B6DE5-3EFA-F8FE-8B3E-F79FC40066C3}" dt="2024-03-18T09:25:37.381" v="542"/>
        <pc:sldMkLst>
          <pc:docMk/>
          <pc:sldMk cId="3143335426" sldId="265"/>
        </pc:sldMkLst>
        <pc:picChg chg="mod">
          <ac:chgData name="LÊ DUY HIỂN" userId="S::at180316@actvn.edu.vn::eddb7c51-c695-47ff-919a-2a9249269ea0" providerId="AD" clId="Web-{E65B6DE5-3EFA-F8FE-8B3E-F79FC40066C3}" dt="2024-03-18T09:25:30.037" v="541"/>
          <ac:picMkLst>
            <pc:docMk/>
            <pc:sldMk cId="3143335426" sldId="265"/>
            <ac:picMk id="3" creationId="{B47BDB83-30E7-21C8-A396-B009F05BC6E6}"/>
          </ac:picMkLst>
        </pc:picChg>
        <pc:inkChg chg="add">
          <ac:chgData name="LÊ DUY HIỂN" userId="S::at180316@actvn.edu.vn::eddb7c51-c695-47ff-919a-2a9249269ea0" providerId="AD" clId="Web-{E65B6DE5-3EFA-F8FE-8B3E-F79FC40066C3}" dt="2024-03-18T09:24:00.568" v="538"/>
          <ac:inkMkLst>
            <pc:docMk/>
            <pc:sldMk cId="3143335426" sldId="265"/>
            <ac:inkMk id="2" creationId="{C8DC33BC-F717-EF1F-5579-D0A39569F6D1}"/>
          </ac:inkMkLst>
        </pc:inkChg>
      </pc:sldChg>
      <pc:sldChg chg="modSp add replId">
        <pc:chgData name="LÊ DUY HIỂN" userId="S::at180316@actvn.edu.vn::eddb7c51-c695-47ff-919a-2a9249269ea0" providerId="AD" clId="Web-{E65B6DE5-3EFA-F8FE-8B3E-F79FC40066C3}" dt="2024-03-18T09:37:32.059" v="696" actId="14100"/>
        <pc:sldMkLst>
          <pc:docMk/>
          <pc:sldMk cId="32459537" sldId="266"/>
        </pc:sldMkLst>
        <pc:spChg chg="mod">
          <ac:chgData name="LÊ DUY HIỂN" userId="S::at180316@actvn.edu.vn::eddb7c51-c695-47ff-919a-2a9249269ea0" providerId="AD" clId="Web-{E65B6DE5-3EFA-F8FE-8B3E-F79FC40066C3}" dt="2024-03-18T09:33:34.104" v="682" actId="20577"/>
          <ac:spMkLst>
            <pc:docMk/>
            <pc:sldMk cId="32459537" sldId="266"/>
            <ac:spMk id="5" creationId="{40415AC6-5CB6-5396-CA7F-67E5E0E41B5D}"/>
          </ac:spMkLst>
        </pc:spChg>
        <pc:picChg chg="mod">
          <ac:chgData name="LÊ DUY HIỂN" userId="S::at180316@actvn.edu.vn::eddb7c51-c695-47ff-919a-2a9249269ea0" providerId="AD" clId="Web-{E65B6DE5-3EFA-F8FE-8B3E-F79FC40066C3}" dt="2024-03-18T09:37:32.059" v="696" actId="14100"/>
          <ac:picMkLst>
            <pc:docMk/>
            <pc:sldMk cId="32459537" sldId="266"/>
            <ac:picMk id="2" creationId="{D60900E7-5E34-26D8-3595-71386A5C7748}"/>
          </ac:picMkLst>
        </pc:picChg>
        <pc:picChg chg="mod">
          <ac:chgData name="LÊ DUY HIỂN" userId="S::at180316@actvn.edu.vn::eddb7c51-c695-47ff-919a-2a9249269ea0" providerId="AD" clId="Web-{E65B6DE5-3EFA-F8FE-8B3E-F79FC40066C3}" dt="2024-03-18T09:33:50.588" v="684" actId="14100"/>
          <ac:picMkLst>
            <pc:docMk/>
            <pc:sldMk cId="32459537" sldId="266"/>
            <ac:picMk id="3" creationId="{E4ABF052-616C-719E-276C-5AB530FA62ED}"/>
          </ac:picMkLst>
        </pc:picChg>
      </pc:sldChg>
    </pc:docChg>
  </pc:docChgLst>
  <pc:docChgLst>
    <pc:chgData name="LÊ DUY HIỂN" userId="S::at180316@actvn.edu.vn::eddb7c51-c695-47ff-919a-2a9249269ea0" providerId="AD" clId="Web-{BEF60089-0B74-F387-D472-E1F05F5D8F5A}"/>
    <pc:docChg chg="addSld delSld modSld sldOrd">
      <pc:chgData name="LÊ DUY HIỂN" userId="S::at180316@actvn.edu.vn::eddb7c51-c695-47ff-919a-2a9249269ea0" providerId="AD" clId="Web-{BEF60089-0B74-F387-D472-E1F05F5D8F5A}" dt="2024-03-18T15:19:33.680" v="943" actId="20577"/>
      <pc:docMkLst>
        <pc:docMk/>
      </pc:docMkLst>
      <pc:sldChg chg="modSp">
        <pc:chgData name="LÊ DUY HIỂN" userId="S::at180316@actvn.edu.vn::eddb7c51-c695-47ff-919a-2a9249269ea0" providerId="AD" clId="Web-{BEF60089-0B74-F387-D472-E1F05F5D8F5A}" dt="2024-03-18T15:02:11.521" v="662" actId="20577"/>
        <pc:sldMkLst>
          <pc:docMk/>
          <pc:sldMk cId="3257691048" sldId="257"/>
        </pc:sldMkLst>
        <pc:spChg chg="mod">
          <ac:chgData name="LÊ DUY HIỂN" userId="S::at180316@actvn.edu.vn::eddb7c51-c695-47ff-919a-2a9249269ea0" providerId="AD" clId="Web-{BEF60089-0B74-F387-D472-E1F05F5D8F5A}" dt="2024-03-18T15:02:11.521" v="662" actId="20577"/>
          <ac:spMkLst>
            <pc:docMk/>
            <pc:sldMk cId="3257691048" sldId="257"/>
            <ac:spMk id="6" creationId="{AFA380B2-A84C-3EE9-8CBD-456849D5506D}"/>
          </ac:spMkLst>
        </pc:spChg>
      </pc:sldChg>
      <pc:sldChg chg="modSp">
        <pc:chgData name="LÊ DUY HIỂN" userId="S::at180316@actvn.edu.vn::eddb7c51-c695-47ff-919a-2a9249269ea0" providerId="AD" clId="Web-{BEF60089-0B74-F387-D472-E1F05F5D8F5A}" dt="2024-03-18T15:06:33.686" v="835" actId="20577"/>
        <pc:sldMkLst>
          <pc:docMk/>
          <pc:sldMk cId="3805857234" sldId="262"/>
        </pc:sldMkLst>
        <pc:spChg chg="mod">
          <ac:chgData name="LÊ DUY HIỂN" userId="S::at180316@actvn.edu.vn::eddb7c51-c695-47ff-919a-2a9249269ea0" providerId="AD" clId="Web-{BEF60089-0B74-F387-D472-E1F05F5D8F5A}" dt="2024-03-18T15:06:33.686" v="835" actId="20577"/>
          <ac:spMkLst>
            <pc:docMk/>
            <pc:sldMk cId="3805857234" sldId="262"/>
            <ac:spMk id="8" creationId="{C92B0E6B-D6D9-2966-91E4-96574000BA4C}"/>
          </ac:spMkLst>
        </pc:spChg>
        <pc:spChg chg="mod">
          <ac:chgData name="LÊ DUY HIỂN" userId="S::at180316@actvn.edu.vn::eddb7c51-c695-47ff-919a-2a9249269ea0" providerId="AD" clId="Web-{BEF60089-0B74-F387-D472-E1F05F5D8F5A}" dt="2024-03-18T14:40:58.541" v="557" actId="14100"/>
          <ac:spMkLst>
            <pc:docMk/>
            <pc:sldMk cId="3805857234" sldId="262"/>
            <ac:spMk id="15" creationId="{A9E1EE4D-913C-0A14-BFB8-C2FDB7F48250}"/>
          </ac:spMkLst>
        </pc:spChg>
      </pc:sldChg>
      <pc:sldChg chg="modSp">
        <pc:chgData name="LÊ DUY HIỂN" userId="S::at180316@actvn.edu.vn::eddb7c51-c695-47ff-919a-2a9249269ea0" providerId="AD" clId="Web-{BEF60089-0B74-F387-D472-E1F05F5D8F5A}" dt="2024-03-18T15:06:42.155" v="838" actId="20577"/>
        <pc:sldMkLst>
          <pc:docMk/>
          <pc:sldMk cId="1734705757" sldId="263"/>
        </pc:sldMkLst>
        <pc:spChg chg="mod">
          <ac:chgData name="LÊ DUY HIỂN" userId="S::at180316@actvn.edu.vn::eddb7c51-c695-47ff-919a-2a9249269ea0" providerId="AD" clId="Web-{BEF60089-0B74-F387-D472-E1F05F5D8F5A}" dt="2024-03-18T15:06:42.155" v="838" actId="20577"/>
          <ac:spMkLst>
            <pc:docMk/>
            <pc:sldMk cId="1734705757" sldId="263"/>
            <ac:spMk id="8" creationId="{C92B0E6B-D6D9-2966-91E4-96574000BA4C}"/>
          </ac:spMkLst>
        </pc:spChg>
        <pc:spChg chg="mod">
          <ac:chgData name="LÊ DUY HIỂN" userId="S::at180316@actvn.edu.vn::eddb7c51-c695-47ff-919a-2a9249269ea0" providerId="AD" clId="Web-{BEF60089-0B74-F387-D472-E1F05F5D8F5A}" dt="2024-03-18T14:30:06.582" v="384" actId="20577"/>
          <ac:spMkLst>
            <pc:docMk/>
            <pc:sldMk cId="1734705757" sldId="263"/>
            <ac:spMk id="15" creationId="{A9E1EE4D-913C-0A14-BFB8-C2FDB7F48250}"/>
          </ac:spMkLst>
        </pc:spChg>
        <pc:picChg chg="mod">
          <ac:chgData name="LÊ DUY HIỂN" userId="S::at180316@actvn.edu.vn::eddb7c51-c695-47ff-919a-2a9249269ea0" providerId="AD" clId="Web-{BEF60089-0B74-F387-D472-E1F05F5D8F5A}" dt="2024-03-18T15:05:27.215" v="780" actId="14100"/>
          <ac:picMkLst>
            <pc:docMk/>
            <pc:sldMk cId="1734705757" sldId="263"/>
            <ac:picMk id="2" creationId="{7DF764CC-CA33-E03A-F007-8CB725A74E91}"/>
          </ac:picMkLst>
        </pc:picChg>
      </pc:sldChg>
      <pc:sldChg chg="addSp modSp">
        <pc:chgData name="LÊ DUY HIỂN" userId="S::at180316@actvn.edu.vn::eddb7c51-c695-47ff-919a-2a9249269ea0" providerId="AD" clId="Web-{BEF60089-0B74-F387-D472-E1F05F5D8F5A}" dt="2024-03-18T15:09:29.582" v="917" actId="20577"/>
        <pc:sldMkLst>
          <pc:docMk/>
          <pc:sldMk cId="3621778362" sldId="264"/>
        </pc:sldMkLst>
        <pc:spChg chg="add mod">
          <ac:chgData name="LÊ DUY HIỂN" userId="S::at180316@actvn.edu.vn::eddb7c51-c695-47ff-919a-2a9249269ea0" providerId="AD" clId="Web-{BEF60089-0B74-F387-D472-E1F05F5D8F5A}" dt="2024-03-18T15:09:16.207" v="910" actId="20577"/>
          <ac:spMkLst>
            <pc:docMk/>
            <pc:sldMk cId="3621778362" sldId="264"/>
            <ac:spMk id="2" creationId="{FD445A76-134B-0812-C6AD-C7DF647F5D89}"/>
          </ac:spMkLst>
        </pc:spChg>
        <pc:spChg chg="mod">
          <ac:chgData name="LÊ DUY HIỂN" userId="S::at180316@actvn.edu.vn::eddb7c51-c695-47ff-919a-2a9249269ea0" providerId="AD" clId="Web-{BEF60089-0B74-F387-D472-E1F05F5D8F5A}" dt="2024-03-18T15:09:29.582" v="917" actId="20577"/>
          <ac:spMkLst>
            <pc:docMk/>
            <pc:sldMk cId="3621778362" sldId="264"/>
            <ac:spMk id="4" creationId="{821928E0-C6A9-BE6A-C173-866F33EBDDDC}"/>
          </ac:spMkLst>
        </pc:spChg>
      </pc:sldChg>
      <pc:sldChg chg="modSp">
        <pc:chgData name="LÊ DUY HIỂN" userId="S::at180316@actvn.edu.vn::eddb7c51-c695-47ff-919a-2a9249269ea0" providerId="AD" clId="Web-{BEF60089-0B74-F387-D472-E1F05F5D8F5A}" dt="2024-03-18T15:10:42.850" v="921" actId="14100"/>
        <pc:sldMkLst>
          <pc:docMk/>
          <pc:sldMk cId="32459537" sldId="266"/>
        </pc:sldMkLst>
        <pc:picChg chg="mod">
          <ac:chgData name="LÊ DUY HIỂN" userId="S::at180316@actvn.edu.vn::eddb7c51-c695-47ff-919a-2a9249269ea0" providerId="AD" clId="Web-{BEF60089-0B74-F387-D472-E1F05F5D8F5A}" dt="2024-03-18T15:10:42.850" v="921" actId="14100"/>
          <ac:picMkLst>
            <pc:docMk/>
            <pc:sldMk cId="32459537" sldId="266"/>
            <ac:picMk id="2" creationId="{D60900E7-5E34-26D8-3595-71386A5C7748}"/>
          </ac:picMkLst>
        </pc:picChg>
      </pc:sldChg>
      <pc:sldChg chg="modSp add ord replId">
        <pc:chgData name="LÊ DUY HIỂN" userId="S::at180316@actvn.edu.vn::eddb7c51-c695-47ff-919a-2a9249269ea0" providerId="AD" clId="Web-{BEF60089-0B74-F387-D472-E1F05F5D8F5A}" dt="2024-03-18T13:46:07.637" v="15" actId="20577"/>
        <pc:sldMkLst>
          <pc:docMk/>
          <pc:sldMk cId="1644280301" sldId="267"/>
        </pc:sldMkLst>
        <pc:spChg chg="mod">
          <ac:chgData name="LÊ DUY HIỂN" userId="S::at180316@actvn.edu.vn::eddb7c51-c695-47ff-919a-2a9249269ea0" providerId="AD" clId="Web-{BEF60089-0B74-F387-D472-E1F05F5D8F5A}" dt="2024-03-18T13:46:07.637" v="15" actId="20577"/>
          <ac:spMkLst>
            <pc:docMk/>
            <pc:sldMk cId="1644280301" sldId="267"/>
            <ac:spMk id="6" creationId="{AFA380B2-A84C-3EE9-8CBD-456849D5506D}"/>
          </ac:spMkLst>
        </pc:spChg>
        <pc:picChg chg="mod">
          <ac:chgData name="LÊ DUY HIỂN" userId="S::at180316@actvn.edu.vn::eddb7c51-c695-47ff-919a-2a9249269ea0" providerId="AD" clId="Web-{BEF60089-0B74-F387-D472-E1F05F5D8F5A}" dt="2024-03-18T13:45:39.308" v="4" actId="14100"/>
          <ac:picMkLst>
            <pc:docMk/>
            <pc:sldMk cId="1644280301" sldId="267"/>
            <ac:picMk id="5" creationId="{D22D288B-ED2C-DA47-271F-E7EAE856A618}"/>
          </ac:picMkLst>
        </pc:picChg>
      </pc:sldChg>
      <pc:sldChg chg="modSp add replId">
        <pc:chgData name="LÊ DUY HIỂN" userId="S::at180316@actvn.edu.vn::eddb7c51-c695-47ff-919a-2a9249269ea0" providerId="AD" clId="Web-{BEF60089-0B74-F387-D472-E1F05F5D8F5A}" dt="2024-03-18T13:50:32.099" v="82" actId="20577"/>
        <pc:sldMkLst>
          <pc:docMk/>
          <pc:sldMk cId="3359686932" sldId="268"/>
        </pc:sldMkLst>
        <pc:spChg chg="mod">
          <ac:chgData name="LÊ DUY HIỂN" userId="S::at180316@actvn.edu.vn::eddb7c51-c695-47ff-919a-2a9249269ea0" providerId="AD" clId="Web-{BEF60089-0B74-F387-D472-E1F05F5D8F5A}" dt="2024-03-18T13:50:32.099" v="82" actId="20577"/>
          <ac:spMkLst>
            <pc:docMk/>
            <pc:sldMk cId="3359686932" sldId="268"/>
            <ac:spMk id="6" creationId="{AFA380B2-A84C-3EE9-8CBD-456849D5506D}"/>
          </ac:spMkLst>
        </pc:spChg>
        <pc:picChg chg="mod">
          <ac:chgData name="LÊ DUY HIỂN" userId="S::at180316@actvn.edu.vn::eddb7c51-c695-47ff-919a-2a9249269ea0" providerId="AD" clId="Web-{BEF60089-0B74-F387-D472-E1F05F5D8F5A}" dt="2024-03-18T13:47:03.639" v="17"/>
          <ac:picMkLst>
            <pc:docMk/>
            <pc:sldMk cId="3359686932" sldId="268"/>
            <ac:picMk id="5" creationId="{D22D288B-ED2C-DA47-271F-E7EAE856A618}"/>
          </ac:picMkLst>
        </pc:picChg>
      </pc:sldChg>
      <pc:sldChg chg="add del replId">
        <pc:chgData name="LÊ DUY HIỂN" userId="S::at180316@actvn.edu.vn::eddb7c51-c695-47ff-919a-2a9249269ea0" providerId="AD" clId="Web-{BEF60089-0B74-F387-D472-E1F05F5D8F5A}" dt="2024-03-18T13:50:44.084" v="84"/>
        <pc:sldMkLst>
          <pc:docMk/>
          <pc:sldMk cId="750705089" sldId="269"/>
        </pc:sldMkLst>
      </pc:sldChg>
      <pc:sldChg chg="addSp modSp add replId">
        <pc:chgData name="LÊ DUY HIỂN" userId="S::at180316@actvn.edu.vn::eddb7c51-c695-47ff-919a-2a9249269ea0" providerId="AD" clId="Web-{BEF60089-0B74-F387-D472-E1F05F5D8F5A}" dt="2024-03-18T13:52:22.712" v="99" actId="14100"/>
        <pc:sldMkLst>
          <pc:docMk/>
          <pc:sldMk cId="2693951345" sldId="269"/>
        </pc:sldMkLst>
        <pc:spChg chg="mod">
          <ac:chgData name="LÊ DUY HIỂN" userId="S::at180316@actvn.edu.vn::eddb7c51-c695-47ff-919a-2a9249269ea0" providerId="AD" clId="Web-{BEF60089-0B74-F387-D472-E1F05F5D8F5A}" dt="2024-03-18T13:51:59.492" v="92" actId="20577"/>
          <ac:spMkLst>
            <pc:docMk/>
            <pc:sldMk cId="2693951345" sldId="269"/>
            <ac:spMk id="6" creationId="{AFA380B2-A84C-3EE9-8CBD-456849D5506D}"/>
          </ac:spMkLst>
        </pc:spChg>
        <pc:picChg chg="add mod">
          <ac:chgData name="LÊ DUY HIỂN" userId="S::at180316@actvn.edu.vn::eddb7c51-c695-47ff-919a-2a9249269ea0" providerId="AD" clId="Web-{BEF60089-0B74-F387-D472-E1F05F5D8F5A}" dt="2024-03-18T13:52:22.712" v="99" actId="14100"/>
          <ac:picMkLst>
            <pc:docMk/>
            <pc:sldMk cId="2693951345" sldId="269"/>
            <ac:picMk id="2" creationId="{1A02AB40-4B4E-5C95-8B13-17350544FD0B}"/>
          </ac:picMkLst>
        </pc:picChg>
        <pc:picChg chg="mod">
          <ac:chgData name="LÊ DUY HIỂN" userId="S::at180316@actvn.edu.vn::eddb7c51-c695-47ff-919a-2a9249269ea0" providerId="AD" clId="Web-{BEF60089-0B74-F387-D472-E1F05F5D8F5A}" dt="2024-03-18T13:52:12.664" v="96" actId="14100"/>
          <ac:picMkLst>
            <pc:docMk/>
            <pc:sldMk cId="2693951345" sldId="269"/>
            <ac:picMk id="5" creationId="{D22D288B-ED2C-DA47-271F-E7EAE856A618}"/>
          </ac:picMkLst>
        </pc:picChg>
      </pc:sldChg>
      <pc:sldChg chg="addSp delSp modSp add replId">
        <pc:chgData name="LÊ DUY HIỂN" userId="S::at180316@actvn.edu.vn::eddb7c51-c695-47ff-919a-2a9249269ea0" providerId="AD" clId="Web-{BEF60089-0B74-F387-D472-E1F05F5D8F5A}" dt="2024-03-18T15:14:33.280" v="939" actId="20577"/>
        <pc:sldMkLst>
          <pc:docMk/>
          <pc:sldMk cId="1251707216" sldId="270"/>
        </pc:sldMkLst>
        <pc:spChg chg="mod">
          <ac:chgData name="LÊ DUY HIỂN" userId="S::at180316@actvn.edu.vn::eddb7c51-c695-47ff-919a-2a9249269ea0" providerId="AD" clId="Web-{BEF60089-0B74-F387-D472-E1F05F5D8F5A}" dt="2024-03-18T13:56:04.844" v="143" actId="20577"/>
          <ac:spMkLst>
            <pc:docMk/>
            <pc:sldMk cId="1251707216" sldId="270"/>
            <ac:spMk id="8" creationId="{C92B0E6B-D6D9-2966-91E4-96574000BA4C}"/>
          </ac:spMkLst>
        </pc:spChg>
        <pc:spChg chg="del mod">
          <ac:chgData name="LÊ DUY HIỂN" userId="S::at180316@actvn.edu.vn::eddb7c51-c695-47ff-919a-2a9249269ea0" providerId="AD" clId="Web-{BEF60089-0B74-F387-D472-E1F05F5D8F5A}" dt="2024-03-18T13:54:04.668" v="115"/>
          <ac:spMkLst>
            <pc:docMk/>
            <pc:sldMk cId="1251707216" sldId="270"/>
            <ac:spMk id="15" creationId="{A9E1EE4D-913C-0A14-BFB8-C2FDB7F48250}"/>
          </ac:spMkLst>
        </pc:spChg>
        <pc:spChg chg="del">
          <ac:chgData name="LÊ DUY HIỂN" userId="S::at180316@actvn.edu.vn::eddb7c51-c695-47ff-919a-2a9249269ea0" providerId="AD" clId="Web-{BEF60089-0B74-F387-D472-E1F05F5D8F5A}" dt="2024-03-18T13:54:12.309" v="117"/>
          <ac:spMkLst>
            <pc:docMk/>
            <pc:sldMk cId="1251707216" sldId="270"/>
            <ac:spMk id="17" creationId="{67FF0DD2-F312-CA0F-63B2-E40DDE7C7EEA}"/>
          </ac:spMkLst>
        </pc:spChg>
        <pc:spChg chg="del">
          <ac:chgData name="LÊ DUY HIỂN" userId="S::at180316@actvn.edu.vn::eddb7c51-c695-47ff-919a-2a9249269ea0" providerId="AD" clId="Web-{BEF60089-0B74-F387-D472-E1F05F5D8F5A}" dt="2024-03-18T13:54:08.793" v="116"/>
          <ac:spMkLst>
            <pc:docMk/>
            <pc:sldMk cId="1251707216" sldId="270"/>
            <ac:spMk id="18" creationId="{52700187-AE03-7EA4-1AFE-10C04FD5D054}"/>
          </ac:spMkLst>
        </pc:spChg>
        <pc:spChg chg="add del">
          <ac:chgData name="LÊ DUY HIỂN" userId="S::at180316@actvn.edu.vn::eddb7c51-c695-47ff-919a-2a9249269ea0" providerId="AD" clId="Web-{BEF60089-0B74-F387-D472-E1F05F5D8F5A}" dt="2024-03-18T13:58:02.942" v="157"/>
          <ac:spMkLst>
            <pc:docMk/>
            <pc:sldMk cId="1251707216" sldId="270"/>
            <ac:spMk id="31" creationId="{E14776D8-5EE6-4B7A-852D-335A879D21D4}"/>
          </ac:spMkLst>
        </pc:spChg>
        <pc:spChg chg="add del">
          <ac:chgData name="LÊ DUY HIỂN" userId="S::at180316@actvn.edu.vn::eddb7c51-c695-47ff-919a-2a9249269ea0" providerId="AD" clId="Web-{BEF60089-0B74-F387-D472-E1F05F5D8F5A}" dt="2024-03-18T14:01:47.730" v="161"/>
          <ac:spMkLst>
            <pc:docMk/>
            <pc:sldMk cId="1251707216" sldId="270"/>
            <ac:spMk id="32" creationId="{A9AF948E-BE46-7E42-F700-06A5512285C5}"/>
          </ac:spMkLst>
        </pc:spChg>
        <pc:spChg chg="add mod">
          <ac:chgData name="LÊ DUY HIỂN" userId="S::at180316@actvn.edu.vn::eddb7c51-c695-47ff-919a-2a9249269ea0" providerId="AD" clId="Web-{BEF60089-0B74-F387-D472-E1F05F5D8F5A}" dt="2024-03-18T14:03:19.999" v="188" actId="20577"/>
          <ac:spMkLst>
            <pc:docMk/>
            <pc:sldMk cId="1251707216" sldId="270"/>
            <ac:spMk id="33" creationId="{E206A39E-8A03-4A12-5FEB-3FCC0316798D}"/>
          </ac:spMkLst>
        </pc:spChg>
        <pc:spChg chg="add mod">
          <ac:chgData name="LÊ DUY HIỂN" userId="S::at180316@actvn.edu.vn::eddb7c51-c695-47ff-919a-2a9249269ea0" providerId="AD" clId="Web-{BEF60089-0B74-F387-D472-E1F05F5D8F5A}" dt="2024-03-18T14:04:00.797" v="202" actId="14100"/>
          <ac:spMkLst>
            <pc:docMk/>
            <pc:sldMk cId="1251707216" sldId="270"/>
            <ac:spMk id="34" creationId="{82A71543-1C14-A98C-4D1F-C1A4E44E6C7C}"/>
          </ac:spMkLst>
        </pc:spChg>
        <pc:spChg chg="add mod">
          <ac:chgData name="LÊ DUY HIỂN" userId="S::at180316@actvn.edu.vn::eddb7c51-c695-47ff-919a-2a9249269ea0" providerId="AD" clId="Web-{BEF60089-0B74-F387-D472-E1F05F5D8F5A}" dt="2024-03-18T15:14:33.280" v="939" actId="20577"/>
          <ac:spMkLst>
            <pc:docMk/>
            <pc:sldMk cId="1251707216" sldId="270"/>
            <ac:spMk id="35" creationId="{3B622ED3-A159-547E-FA35-0639460E825B}"/>
          </ac:spMkLst>
        </pc:spChg>
        <pc:spChg chg="add del">
          <ac:chgData name="LÊ DUY HIỂN" userId="S::at180316@actvn.edu.vn::eddb7c51-c695-47ff-919a-2a9249269ea0" providerId="AD" clId="Web-{BEF60089-0B74-F387-D472-E1F05F5D8F5A}" dt="2024-03-18T14:16:59.291" v="215"/>
          <ac:spMkLst>
            <pc:docMk/>
            <pc:sldMk cId="1251707216" sldId="270"/>
            <ac:spMk id="36" creationId="{67FF0DD2-F312-CA0F-63B2-E40DDE7C7EEA}"/>
          </ac:spMkLst>
        </pc:spChg>
        <pc:picChg chg="mod">
          <ac:chgData name="LÊ DUY HIỂN" userId="S::at180316@actvn.edu.vn::eddb7c51-c695-47ff-919a-2a9249269ea0" providerId="AD" clId="Web-{BEF60089-0B74-F387-D472-E1F05F5D8F5A}" dt="2024-03-18T14:01:52.074" v="162" actId="1076"/>
          <ac:picMkLst>
            <pc:docMk/>
            <pc:sldMk cId="1251707216" sldId="270"/>
            <ac:picMk id="2" creationId="{7DF764CC-CA33-E03A-F007-8CB725A74E91}"/>
          </ac:picMkLst>
        </pc:picChg>
        <pc:inkChg chg="add">
          <ac:chgData name="LÊ DUY HIỂN" userId="S::at180316@actvn.edu.vn::eddb7c51-c695-47ff-919a-2a9249269ea0" providerId="AD" clId="Web-{BEF60089-0B74-F387-D472-E1F05F5D8F5A}" dt="2024-03-18T13:56:05.094" v="144"/>
          <ac:inkMkLst>
            <pc:docMk/>
            <pc:sldMk cId="1251707216" sldId="270"/>
            <ac:inkMk id="3" creationId="{5492FC08-5EEF-D592-353F-2387693418A0}"/>
          </ac:inkMkLst>
        </pc:inkChg>
        <pc:inkChg chg="add">
          <ac:chgData name="LÊ DUY HIỂN" userId="S::at180316@actvn.edu.vn::eddb7c51-c695-47ff-919a-2a9249269ea0" providerId="AD" clId="Web-{BEF60089-0B74-F387-D472-E1F05F5D8F5A}" dt="2024-03-18T13:56:06.625" v="145"/>
          <ac:inkMkLst>
            <pc:docMk/>
            <pc:sldMk cId="1251707216" sldId="270"/>
            <ac:inkMk id="4" creationId="{0503D8F5-40DA-1388-D410-6F5B36D27769}"/>
          </ac:inkMkLst>
        </pc:inkChg>
        <pc:inkChg chg="add">
          <ac:chgData name="LÊ DUY HIỂN" userId="S::at180316@actvn.edu.vn::eddb7c51-c695-47ff-919a-2a9249269ea0" providerId="AD" clId="Web-{BEF60089-0B74-F387-D472-E1F05F5D8F5A}" dt="2024-03-18T13:56:08.391" v="146"/>
          <ac:inkMkLst>
            <pc:docMk/>
            <pc:sldMk cId="1251707216" sldId="270"/>
            <ac:inkMk id="5" creationId="{8C63D537-4F24-2FAA-468F-DE6C737F7F31}"/>
          </ac:inkMkLst>
        </pc:inkChg>
        <pc:inkChg chg="add">
          <ac:chgData name="LÊ DUY HIỂN" userId="S::at180316@actvn.edu.vn::eddb7c51-c695-47ff-919a-2a9249269ea0" providerId="AD" clId="Web-{BEF60089-0B74-F387-D472-E1F05F5D8F5A}" dt="2024-03-18T13:56:09.485" v="147"/>
          <ac:inkMkLst>
            <pc:docMk/>
            <pc:sldMk cId="1251707216" sldId="270"/>
            <ac:inkMk id="6" creationId="{9CEB7BF6-89BF-B0DE-7B9A-954A5D189693}"/>
          </ac:inkMkLst>
        </pc:inkChg>
        <pc:inkChg chg="del">
          <ac:chgData name="LÊ DUY HIỂN" userId="S::at180316@actvn.edu.vn::eddb7c51-c695-47ff-919a-2a9249269ea0" providerId="AD" clId="Web-{BEF60089-0B74-F387-D472-E1F05F5D8F5A}" dt="2024-03-18T13:52:53.885" v="110"/>
          <ac:inkMkLst>
            <pc:docMk/>
            <pc:sldMk cId="1251707216" sldId="270"/>
            <ac:inkMk id="9" creationId="{750D0D09-132B-EFFA-0853-5DAD44337F33}"/>
          </ac:inkMkLst>
        </pc:inkChg>
        <pc:inkChg chg="del">
          <ac:chgData name="LÊ DUY HIỂN" userId="S::at180316@actvn.edu.vn::eddb7c51-c695-47ff-919a-2a9249269ea0" providerId="AD" clId="Web-{BEF60089-0B74-F387-D472-E1F05F5D8F5A}" dt="2024-03-18T13:52:53.885" v="109"/>
          <ac:inkMkLst>
            <pc:docMk/>
            <pc:sldMk cId="1251707216" sldId="270"/>
            <ac:inkMk id="10" creationId="{6CEB12A7-A3A2-380B-1A52-DF0275DA3E17}"/>
          </ac:inkMkLst>
        </pc:inkChg>
        <pc:inkChg chg="del">
          <ac:chgData name="LÊ DUY HIỂN" userId="S::at180316@actvn.edu.vn::eddb7c51-c695-47ff-919a-2a9249269ea0" providerId="AD" clId="Web-{BEF60089-0B74-F387-D472-E1F05F5D8F5A}" dt="2024-03-18T13:52:48.213" v="104"/>
          <ac:inkMkLst>
            <pc:docMk/>
            <pc:sldMk cId="1251707216" sldId="270"/>
            <ac:inkMk id="11" creationId="{45316115-AB45-9467-3723-4F2AB8615729}"/>
          </ac:inkMkLst>
        </pc:inkChg>
        <pc:inkChg chg="del">
          <ac:chgData name="LÊ DUY HIỂN" userId="S::at180316@actvn.edu.vn::eddb7c51-c695-47ff-919a-2a9249269ea0" providerId="AD" clId="Web-{BEF60089-0B74-F387-D472-E1F05F5D8F5A}" dt="2024-03-18T13:52:48.213" v="103"/>
          <ac:inkMkLst>
            <pc:docMk/>
            <pc:sldMk cId="1251707216" sldId="270"/>
            <ac:inkMk id="12" creationId="{ABA7E552-6A6D-4F4A-F70E-1F93943B07F0}"/>
          </ac:inkMkLst>
        </pc:inkChg>
        <pc:inkChg chg="del">
          <ac:chgData name="LÊ DUY HIỂN" userId="S::at180316@actvn.edu.vn::eddb7c51-c695-47ff-919a-2a9249269ea0" providerId="AD" clId="Web-{BEF60089-0B74-F387-D472-E1F05F5D8F5A}" dt="2024-03-18T13:52:52.572" v="108"/>
          <ac:inkMkLst>
            <pc:docMk/>
            <pc:sldMk cId="1251707216" sldId="270"/>
            <ac:inkMk id="13" creationId="{D1603DC9-6C13-47CB-E6B8-40FA3ADA1B2B}"/>
          </ac:inkMkLst>
        </pc:inkChg>
        <pc:inkChg chg="del">
          <ac:chgData name="LÊ DUY HIỂN" userId="S::at180316@actvn.edu.vn::eddb7c51-c695-47ff-919a-2a9249269ea0" providerId="AD" clId="Web-{BEF60089-0B74-F387-D472-E1F05F5D8F5A}" dt="2024-03-18T13:52:50.744" v="106"/>
          <ac:inkMkLst>
            <pc:docMk/>
            <pc:sldMk cId="1251707216" sldId="270"/>
            <ac:inkMk id="14" creationId="{E180F01F-6735-3929-F55D-027C34F93C8D}"/>
          </ac:inkMkLst>
        </pc:inkChg>
        <pc:inkChg chg="add">
          <ac:chgData name="LÊ DUY HIỂN" userId="S::at180316@actvn.edu.vn::eddb7c51-c695-47ff-919a-2a9249269ea0" providerId="AD" clId="Web-{BEF60089-0B74-F387-D472-E1F05F5D8F5A}" dt="2024-03-18T13:56:14.172" v="148"/>
          <ac:inkMkLst>
            <pc:docMk/>
            <pc:sldMk cId="1251707216" sldId="270"/>
            <ac:inkMk id="16" creationId="{772944DE-4F89-68D9-AD18-BAF948C1C627}"/>
          </ac:inkMkLst>
        </pc:inkChg>
        <pc:inkChg chg="del">
          <ac:chgData name="LÊ DUY HIỂN" userId="S::at180316@actvn.edu.vn::eddb7c51-c695-47ff-919a-2a9249269ea0" providerId="AD" clId="Web-{BEF60089-0B74-F387-D472-E1F05F5D8F5A}" dt="2024-03-18T13:52:50.744" v="105"/>
          <ac:inkMkLst>
            <pc:docMk/>
            <pc:sldMk cId="1251707216" sldId="270"/>
            <ac:inkMk id="19" creationId="{653C266B-47E3-8146-EB04-B363AA6108A8}"/>
          </ac:inkMkLst>
        </pc:inkChg>
        <pc:inkChg chg="del">
          <ac:chgData name="LÊ DUY HIỂN" userId="S::at180316@actvn.edu.vn::eddb7c51-c695-47ff-919a-2a9249269ea0" providerId="AD" clId="Web-{BEF60089-0B74-F387-D472-E1F05F5D8F5A}" dt="2024-03-18T13:52:48.213" v="102"/>
          <ac:inkMkLst>
            <pc:docMk/>
            <pc:sldMk cId="1251707216" sldId="270"/>
            <ac:inkMk id="20" creationId="{43F0E58E-01B7-C25D-A430-1426471AA503}"/>
          </ac:inkMkLst>
        </pc:inkChg>
        <pc:inkChg chg="del">
          <ac:chgData name="LÊ DUY HIỂN" userId="S::at180316@actvn.edu.vn::eddb7c51-c695-47ff-919a-2a9249269ea0" providerId="AD" clId="Web-{BEF60089-0B74-F387-D472-E1F05F5D8F5A}" dt="2024-03-18T13:52:55.666" v="111"/>
          <ac:inkMkLst>
            <pc:docMk/>
            <pc:sldMk cId="1251707216" sldId="270"/>
            <ac:inkMk id="21" creationId="{9B15E240-1586-6534-133F-85CF44664EAC}"/>
          </ac:inkMkLst>
        </pc:inkChg>
        <pc:inkChg chg="del">
          <ac:chgData name="LÊ DUY HIỂN" userId="S::at180316@actvn.edu.vn::eddb7c51-c695-47ff-919a-2a9249269ea0" providerId="AD" clId="Web-{BEF60089-0B74-F387-D472-E1F05F5D8F5A}" dt="2024-03-18T13:52:48.213" v="101"/>
          <ac:inkMkLst>
            <pc:docMk/>
            <pc:sldMk cId="1251707216" sldId="270"/>
            <ac:inkMk id="22" creationId="{EAE33D82-1454-B523-FA5E-C564D52CFB66}"/>
          </ac:inkMkLst>
        </pc:inkChg>
        <pc:inkChg chg="del">
          <ac:chgData name="LÊ DUY HIỂN" userId="S::at180316@actvn.edu.vn::eddb7c51-c695-47ff-919a-2a9249269ea0" providerId="AD" clId="Web-{BEF60089-0B74-F387-D472-E1F05F5D8F5A}" dt="2024-03-18T13:52:51.806" v="107"/>
          <ac:inkMkLst>
            <pc:docMk/>
            <pc:sldMk cId="1251707216" sldId="270"/>
            <ac:inkMk id="23" creationId="{AB5F8323-A0B3-450B-3276-7CDFDFE230C3}"/>
          </ac:inkMkLst>
        </pc:inkChg>
        <pc:inkChg chg="add">
          <ac:chgData name="LÊ DUY HIỂN" userId="S::at180316@actvn.edu.vn::eddb7c51-c695-47ff-919a-2a9249269ea0" providerId="AD" clId="Web-{BEF60089-0B74-F387-D472-E1F05F5D8F5A}" dt="2024-03-18T13:56:16.251" v="149"/>
          <ac:inkMkLst>
            <pc:docMk/>
            <pc:sldMk cId="1251707216" sldId="270"/>
            <ac:inkMk id="24" creationId="{1A42B002-C47B-D592-4965-C7E404AEFD5B}"/>
          </ac:inkMkLst>
        </pc:inkChg>
        <pc:inkChg chg="add">
          <ac:chgData name="LÊ DUY HIỂN" userId="S::at180316@actvn.edu.vn::eddb7c51-c695-47ff-919a-2a9249269ea0" providerId="AD" clId="Web-{BEF60089-0B74-F387-D472-E1F05F5D8F5A}" dt="2024-03-18T13:56:20.251" v="150"/>
          <ac:inkMkLst>
            <pc:docMk/>
            <pc:sldMk cId="1251707216" sldId="270"/>
            <ac:inkMk id="25" creationId="{58A86F3B-EA4D-CDED-B1AB-90F865239289}"/>
          </ac:inkMkLst>
        </pc:inkChg>
        <pc:inkChg chg="add">
          <ac:chgData name="LÊ DUY HIỂN" userId="S::at180316@actvn.edu.vn::eddb7c51-c695-47ff-919a-2a9249269ea0" providerId="AD" clId="Web-{BEF60089-0B74-F387-D472-E1F05F5D8F5A}" dt="2024-03-18T13:56:27.954" v="151"/>
          <ac:inkMkLst>
            <pc:docMk/>
            <pc:sldMk cId="1251707216" sldId="270"/>
            <ac:inkMk id="26" creationId="{702DB02F-11D1-19C7-1216-0725EBE5A703}"/>
          </ac:inkMkLst>
        </pc:inkChg>
        <pc:inkChg chg="add">
          <ac:chgData name="LÊ DUY HIỂN" userId="S::at180316@actvn.edu.vn::eddb7c51-c695-47ff-919a-2a9249269ea0" providerId="AD" clId="Web-{BEF60089-0B74-F387-D472-E1F05F5D8F5A}" dt="2024-03-18T13:56:29.876" v="152"/>
          <ac:inkMkLst>
            <pc:docMk/>
            <pc:sldMk cId="1251707216" sldId="270"/>
            <ac:inkMk id="27" creationId="{D235E93F-2BEE-8B6B-6347-88173800833E}"/>
          </ac:inkMkLst>
        </pc:inkChg>
        <pc:inkChg chg="add">
          <ac:chgData name="LÊ DUY HIỂN" userId="S::at180316@actvn.edu.vn::eddb7c51-c695-47ff-919a-2a9249269ea0" providerId="AD" clId="Web-{BEF60089-0B74-F387-D472-E1F05F5D8F5A}" dt="2024-03-18T13:56:38.579" v="153"/>
          <ac:inkMkLst>
            <pc:docMk/>
            <pc:sldMk cId="1251707216" sldId="270"/>
            <ac:inkMk id="28" creationId="{A9CB1DB2-6744-F51B-1402-22E93305F408}"/>
          </ac:inkMkLst>
        </pc:inkChg>
        <pc:inkChg chg="add">
          <ac:chgData name="LÊ DUY HIỂN" userId="S::at180316@actvn.edu.vn::eddb7c51-c695-47ff-919a-2a9249269ea0" providerId="AD" clId="Web-{BEF60089-0B74-F387-D472-E1F05F5D8F5A}" dt="2024-03-18T13:56:41.548" v="154"/>
          <ac:inkMkLst>
            <pc:docMk/>
            <pc:sldMk cId="1251707216" sldId="270"/>
            <ac:inkMk id="29" creationId="{C10C502D-9DD1-C25C-FF40-1318F42978D0}"/>
          </ac:inkMkLst>
        </pc:inkChg>
        <pc:inkChg chg="add">
          <ac:chgData name="LÊ DUY HIỂN" userId="S::at180316@actvn.edu.vn::eddb7c51-c695-47ff-919a-2a9249269ea0" providerId="AD" clId="Web-{BEF60089-0B74-F387-D472-E1F05F5D8F5A}" dt="2024-03-18T13:56:45.017" v="155"/>
          <ac:inkMkLst>
            <pc:docMk/>
            <pc:sldMk cId="1251707216" sldId="270"/>
            <ac:inkMk id="30" creationId="{A452030E-29DB-17BE-4BB3-990CF140735C}"/>
          </ac:inkMkLst>
        </pc:inkChg>
      </pc:sldChg>
      <pc:sldChg chg="addSp delSp modSp add replId">
        <pc:chgData name="LÊ DUY HIỂN" userId="S::at180316@actvn.edu.vn::eddb7c51-c695-47ff-919a-2a9249269ea0" providerId="AD" clId="Web-{BEF60089-0B74-F387-D472-E1F05F5D8F5A}" dt="2024-03-18T15:19:33.680" v="943" actId="20577"/>
        <pc:sldMkLst>
          <pc:docMk/>
          <pc:sldMk cId="2821884634" sldId="271"/>
        </pc:sldMkLst>
        <pc:spChg chg="mod">
          <ac:chgData name="LÊ DUY HIỂN" userId="S::at180316@actvn.edu.vn::eddb7c51-c695-47ff-919a-2a9249269ea0" providerId="AD" clId="Web-{BEF60089-0B74-F387-D472-E1F05F5D8F5A}" dt="2024-03-18T14:19:35.421" v="254" actId="20577"/>
          <ac:spMkLst>
            <pc:docMk/>
            <pc:sldMk cId="2821884634" sldId="271"/>
            <ac:spMk id="8" creationId="{C92B0E6B-D6D9-2966-91E4-96574000BA4C}"/>
          </ac:spMkLst>
        </pc:spChg>
        <pc:spChg chg="del">
          <ac:chgData name="LÊ DUY HIỂN" userId="S::at180316@actvn.edu.vn::eddb7c51-c695-47ff-919a-2a9249269ea0" providerId="AD" clId="Web-{BEF60089-0B74-F387-D472-E1F05F5D8F5A}" dt="2024-03-18T14:18:28.294" v="233"/>
          <ac:spMkLst>
            <pc:docMk/>
            <pc:sldMk cId="2821884634" sldId="271"/>
            <ac:spMk id="15" creationId="{A9E1EE4D-913C-0A14-BFB8-C2FDB7F48250}"/>
          </ac:spMkLst>
        </pc:spChg>
        <pc:spChg chg="del">
          <ac:chgData name="LÊ DUY HIỂN" userId="S::at180316@actvn.edu.vn::eddb7c51-c695-47ff-919a-2a9249269ea0" providerId="AD" clId="Web-{BEF60089-0B74-F387-D472-E1F05F5D8F5A}" dt="2024-03-18T14:18:32.700" v="234"/>
          <ac:spMkLst>
            <pc:docMk/>
            <pc:sldMk cId="2821884634" sldId="271"/>
            <ac:spMk id="17" creationId="{67FF0DD2-F312-CA0F-63B2-E40DDE7C7EEA}"/>
          </ac:spMkLst>
        </pc:spChg>
        <pc:spChg chg="del">
          <ac:chgData name="LÊ DUY HIỂN" userId="S::at180316@actvn.edu.vn::eddb7c51-c695-47ff-919a-2a9249269ea0" providerId="AD" clId="Web-{BEF60089-0B74-F387-D472-E1F05F5D8F5A}" dt="2024-03-18T14:18:23.356" v="232"/>
          <ac:spMkLst>
            <pc:docMk/>
            <pc:sldMk cId="2821884634" sldId="271"/>
            <ac:spMk id="18" creationId="{52700187-AE03-7EA4-1AFE-10C04FD5D054}"/>
          </ac:spMkLst>
        </pc:spChg>
        <pc:spChg chg="add mod">
          <ac:chgData name="LÊ DUY HIỂN" userId="S::at180316@actvn.edu.vn::eddb7c51-c695-47ff-919a-2a9249269ea0" providerId="AD" clId="Web-{BEF60089-0B74-F387-D472-E1F05F5D8F5A}" dt="2024-03-18T15:19:33.680" v="943" actId="20577"/>
          <ac:spMkLst>
            <pc:docMk/>
            <pc:sldMk cId="2821884634" sldId="271"/>
            <ac:spMk id="28" creationId="{4856F70A-91B7-7B15-47A9-4F607305C0DD}"/>
          </ac:spMkLst>
        </pc:spChg>
        <pc:picChg chg="mod">
          <ac:chgData name="LÊ DUY HIỂN" userId="S::at180316@actvn.edu.vn::eddb7c51-c695-47ff-919a-2a9249269ea0" providerId="AD" clId="Web-{BEF60089-0B74-F387-D472-E1F05F5D8F5A}" dt="2024-03-18T14:26:05.246" v="276" actId="1076"/>
          <ac:picMkLst>
            <pc:docMk/>
            <pc:sldMk cId="2821884634" sldId="271"/>
            <ac:picMk id="2" creationId="{7DF764CC-CA33-E03A-F007-8CB725A74E91}"/>
          </ac:picMkLst>
        </pc:picChg>
        <pc:inkChg chg="del">
          <ac:chgData name="LÊ DUY HIỂN" userId="S::at180316@actvn.edu.vn::eddb7c51-c695-47ff-919a-2a9249269ea0" providerId="AD" clId="Web-{BEF60089-0B74-F387-D472-E1F05F5D8F5A}" dt="2024-03-18T14:17:39.589" v="223"/>
          <ac:inkMkLst>
            <pc:docMk/>
            <pc:sldMk cId="2821884634" sldId="271"/>
            <ac:inkMk id="3" creationId="{2C1972EE-8AED-666F-1CA1-FC10416499BD}"/>
          </ac:inkMkLst>
        </pc:inkChg>
        <pc:inkChg chg="del">
          <ac:chgData name="LÊ DUY HIỂN" userId="S::at180316@actvn.edu.vn::eddb7c51-c695-47ff-919a-2a9249269ea0" providerId="AD" clId="Web-{BEF60089-0B74-F387-D472-E1F05F5D8F5A}" dt="2024-03-18T14:17:41.996" v="225"/>
          <ac:inkMkLst>
            <pc:docMk/>
            <pc:sldMk cId="2821884634" sldId="271"/>
            <ac:inkMk id="4" creationId="{879CAB26-BB7B-5DA0-E9C4-4386B9A9887B}"/>
          </ac:inkMkLst>
        </pc:inkChg>
        <pc:inkChg chg="add">
          <ac:chgData name="LÊ DUY HIỂN" userId="S::at180316@actvn.edu.vn::eddb7c51-c695-47ff-919a-2a9249269ea0" providerId="AD" clId="Web-{BEF60089-0B74-F387-D472-E1F05F5D8F5A}" dt="2024-03-18T14:25:09.041" v="268"/>
          <ac:inkMkLst>
            <pc:docMk/>
            <pc:sldMk cId="2821884634" sldId="271"/>
            <ac:inkMk id="5" creationId="{A90DEFA6-3420-F3A8-EB74-8209A19C5059}"/>
          </ac:inkMkLst>
        </pc:inkChg>
        <pc:inkChg chg="del">
          <ac:chgData name="LÊ DUY HIỂN" userId="S::at180316@actvn.edu.vn::eddb7c51-c695-47ff-919a-2a9249269ea0" providerId="AD" clId="Web-{BEF60089-0B74-F387-D472-E1F05F5D8F5A}" dt="2024-03-18T14:17:37.449" v="220"/>
          <ac:inkMkLst>
            <pc:docMk/>
            <pc:sldMk cId="2821884634" sldId="271"/>
            <ac:inkMk id="6" creationId="{459CB5B6-8B88-D145-ABD8-44C748A9B49B}"/>
          </ac:inkMkLst>
        </pc:inkChg>
        <pc:inkChg chg="add">
          <ac:chgData name="LÊ DUY HIỂN" userId="S::at180316@actvn.edu.vn::eddb7c51-c695-47ff-919a-2a9249269ea0" providerId="AD" clId="Web-{BEF60089-0B74-F387-D472-E1F05F5D8F5A}" dt="2024-03-18T14:25:10.135" v="269"/>
          <ac:inkMkLst>
            <pc:docMk/>
            <pc:sldMk cId="2821884634" sldId="271"/>
            <ac:inkMk id="9" creationId="{38733E05-A445-5E63-0C2F-B6B0441F6C4B}"/>
          </ac:inkMkLst>
        </pc:inkChg>
        <pc:inkChg chg="add">
          <ac:chgData name="LÊ DUY HIỂN" userId="S::at180316@actvn.edu.vn::eddb7c51-c695-47ff-919a-2a9249269ea0" providerId="AD" clId="Web-{BEF60089-0B74-F387-D472-E1F05F5D8F5A}" dt="2024-03-18T14:25:11.995" v="270"/>
          <ac:inkMkLst>
            <pc:docMk/>
            <pc:sldMk cId="2821884634" sldId="271"/>
            <ac:inkMk id="10" creationId="{C4158F3F-BF7E-AAE0-B699-21EE08939C80}"/>
          </ac:inkMkLst>
        </pc:inkChg>
        <pc:inkChg chg="add">
          <ac:chgData name="LÊ DUY HIỂN" userId="S::at180316@actvn.edu.vn::eddb7c51-c695-47ff-919a-2a9249269ea0" providerId="AD" clId="Web-{BEF60089-0B74-F387-D472-E1F05F5D8F5A}" dt="2024-03-18T14:25:13.448" v="271"/>
          <ac:inkMkLst>
            <pc:docMk/>
            <pc:sldMk cId="2821884634" sldId="271"/>
            <ac:inkMk id="11" creationId="{DC7781FA-8BF0-269E-A0A4-54C3610C4E87}"/>
          </ac:inkMkLst>
        </pc:inkChg>
        <pc:inkChg chg="add">
          <ac:chgData name="LÊ DUY HIỂN" userId="S::at180316@actvn.edu.vn::eddb7c51-c695-47ff-919a-2a9249269ea0" providerId="AD" clId="Web-{BEF60089-0B74-F387-D472-E1F05F5D8F5A}" dt="2024-03-18T14:25:15.073" v="272"/>
          <ac:inkMkLst>
            <pc:docMk/>
            <pc:sldMk cId="2821884634" sldId="271"/>
            <ac:inkMk id="12" creationId="{E7ED0131-AD9F-6E3C-9426-EA98D40A5272}"/>
          </ac:inkMkLst>
        </pc:inkChg>
        <pc:inkChg chg="add">
          <ac:chgData name="LÊ DUY HIỂN" userId="S::at180316@actvn.edu.vn::eddb7c51-c695-47ff-919a-2a9249269ea0" providerId="AD" clId="Web-{BEF60089-0B74-F387-D472-E1F05F5D8F5A}" dt="2024-03-18T14:25:23.526" v="273"/>
          <ac:inkMkLst>
            <pc:docMk/>
            <pc:sldMk cId="2821884634" sldId="271"/>
            <ac:inkMk id="13" creationId="{8B3A4F06-8698-6ABB-CF0A-91155FDF1D43}"/>
          </ac:inkMkLst>
        </pc:inkChg>
        <pc:inkChg chg="del">
          <ac:chgData name="LÊ DUY HIỂN" userId="S::at180316@actvn.edu.vn::eddb7c51-c695-47ff-919a-2a9249269ea0" providerId="AD" clId="Web-{BEF60089-0B74-F387-D472-E1F05F5D8F5A}" dt="2024-03-18T14:17:36.636" v="218"/>
          <ac:inkMkLst>
            <pc:docMk/>
            <pc:sldMk cId="2821884634" sldId="271"/>
            <ac:inkMk id="14" creationId="{E180F01F-6735-3929-F55D-027C34F93C8D}"/>
          </ac:inkMkLst>
        </pc:inkChg>
        <pc:inkChg chg="del">
          <ac:chgData name="LÊ DUY HIỂN" userId="S::at180316@actvn.edu.vn::eddb7c51-c695-47ff-919a-2a9249269ea0" providerId="AD" clId="Web-{BEF60089-0B74-F387-D472-E1F05F5D8F5A}" dt="2024-03-18T14:17:37.449" v="219"/>
          <ac:inkMkLst>
            <pc:docMk/>
            <pc:sldMk cId="2821884634" sldId="271"/>
            <ac:inkMk id="16" creationId="{E1955979-CF86-B4C0-AB40-1ADB3F9BA9E3}"/>
          </ac:inkMkLst>
        </pc:inkChg>
        <pc:inkChg chg="del">
          <ac:chgData name="LÊ DUY HIỂN" userId="S::at180316@actvn.edu.vn::eddb7c51-c695-47ff-919a-2a9249269ea0" providerId="AD" clId="Web-{BEF60089-0B74-F387-D472-E1F05F5D8F5A}" dt="2024-03-18T14:17:36.636" v="217"/>
          <ac:inkMkLst>
            <pc:docMk/>
            <pc:sldMk cId="2821884634" sldId="271"/>
            <ac:inkMk id="19" creationId="{653C266B-47E3-8146-EB04-B363AA6108A8}"/>
          </ac:inkMkLst>
        </pc:inkChg>
        <pc:inkChg chg="add">
          <ac:chgData name="LÊ DUY HIỂN" userId="S::at180316@actvn.edu.vn::eddb7c51-c695-47ff-919a-2a9249269ea0" providerId="AD" clId="Web-{BEF60089-0B74-F387-D472-E1F05F5D8F5A}" dt="2024-03-18T14:25:27.792" v="274"/>
          <ac:inkMkLst>
            <pc:docMk/>
            <pc:sldMk cId="2821884634" sldId="271"/>
            <ac:inkMk id="20" creationId="{1CBA1304-B833-FCDA-55CF-27AE786D06B2}"/>
          </ac:inkMkLst>
        </pc:inkChg>
        <pc:inkChg chg="del">
          <ac:chgData name="LÊ DUY HIỂN" userId="S::at180316@actvn.edu.vn::eddb7c51-c695-47ff-919a-2a9249269ea0" providerId="AD" clId="Web-{BEF60089-0B74-F387-D472-E1F05F5D8F5A}" dt="2024-03-18T14:17:40.746" v="224"/>
          <ac:inkMkLst>
            <pc:docMk/>
            <pc:sldMk cId="2821884634" sldId="271"/>
            <ac:inkMk id="21" creationId="{9B15E240-1586-6534-133F-85CF44664EAC}"/>
          </ac:inkMkLst>
        </pc:inkChg>
        <pc:inkChg chg="add">
          <ac:chgData name="LÊ DUY HIỂN" userId="S::at180316@actvn.edu.vn::eddb7c51-c695-47ff-919a-2a9249269ea0" providerId="AD" clId="Web-{BEF60089-0B74-F387-D472-E1F05F5D8F5A}" dt="2024-03-18T14:25:28.667" v="275"/>
          <ac:inkMkLst>
            <pc:docMk/>
            <pc:sldMk cId="2821884634" sldId="271"/>
            <ac:inkMk id="22" creationId="{A2989378-53ED-D241-8062-59B918D8C82B}"/>
          </ac:inkMkLst>
        </pc:inkChg>
        <pc:inkChg chg="add del">
          <ac:chgData name="LÊ DUY HIỂN" userId="S::at180316@actvn.edu.vn::eddb7c51-c695-47ff-919a-2a9249269ea0" providerId="AD" clId="Web-{BEF60089-0B74-F387-D472-E1F05F5D8F5A}" dt="2024-03-18T14:17:52.433" v="230"/>
          <ac:inkMkLst>
            <pc:docMk/>
            <pc:sldMk cId="2821884634" sldId="271"/>
            <ac:inkMk id="23" creationId="{E84B274D-7637-3954-D1A8-D5FA77C3BD04}"/>
          </ac:inkMkLst>
        </pc:inkChg>
        <pc:inkChg chg="add del">
          <ac:chgData name="LÊ DUY HIỂN" userId="S::at180316@actvn.edu.vn::eddb7c51-c695-47ff-919a-2a9249269ea0" providerId="AD" clId="Web-{BEF60089-0B74-F387-D472-E1F05F5D8F5A}" dt="2024-03-18T14:17:53.684" v="231"/>
          <ac:inkMkLst>
            <pc:docMk/>
            <pc:sldMk cId="2821884634" sldId="271"/>
            <ac:inkMk id="24" creationId="{A42F731E-6E80-1E6B-6C50-54121F723375}"/>
          </ac:inkMkLst>
        </pc:inkChg>
        <pc:inkChg chg="del">
          <ac:chgData name="LÊ DUY HIỂN" userId="S::at180316@actvn.edu.vn::eddb7c51-c695-47ff-919a-2a9249269ea0" providerId="AD" clId="Web-{BEF60089-0B74-F387-D472-E1F05F5D8F5A}" dt="2024-03-18T14:17:38.183" v="221"/>
          <ac:inkMkLst>
            <pc:docMk/>
            <pc:sldMk cId="2821884634" sldId="271"/>
            <ac:inkMk id="25" creationId="{6CC59274-7C3B-04CE-8D1F-BE6B902ACD9D}"/>
          </ac:inkMkLst>
        </pc:inkChg>
        <pc:inkChg chg="del">
          <ac:chgData name="LÊ DUY HIỂN" userId="S::at180316@actvn.edu.vn::eddb7c51-c695-47ff-919a-2a9249269ea0" providerId="AD" clId="Web-{BEF60089-0B74-F387-D472-E1F05F5D8F5A}" dt="2024-03-18T14:17:38.886" v="222"/>
          <ac:inkMkLst>
            <pc:docMk/>
            <pc:sldMk cId="2821884634" sldId="271"/>
            <ac:inkMk id="26" creationId="{ABB47704-CDCB-2B94-0BD0-F5CDF38901CD}"/>
          </ac:inkMkLst>
        </pc:inkChg>
        <pc:inkChg chg="add">
          <ac:chgData name="LÊ DUY HIỂN" userId="S::at180316@actvn.edu.vn::eddb7c51-c695-47ff-919a-2a9249269ea0" providerId="AD" clId="Web-{BEF60089-0B74-F387-D472-E1F05F5D8F5A}" dt="2024-03-18T14:32:52.010" v="452"/>
          <ac:inkMkLst>
            <pc:docMk/>
            <pc:sldMk cId="2821884634" sldId="271"/>
            <ac:inkMk id="29" creationId="{01CC2BC7-0531-965A-5C68-ED6E96F887F8}"/>
          </ac:inkMkLst>
        </pc:inkChg>
        <pc:inkChg chg="add">
          <ac:chgData name="LÊ DUY HIỂN" userId="S::at180316@actvn.edu.vn::eddb7c51-c695-47ff-919a-2a9249269ea0" providerId="AD" clId="Web-{BEF60089-0B74-F387-D472-E1F05F5D8F5A}" dt="2024-03-18T14:32:53.729" v="453"/>
          <ac:inkMkLst>
            <pc:docMk/>
            <pc:sldMk cId="2821884634" sldId="271"/>
            <ac:inkMk id="30" creationId="{442365E7-640E-B18D-9CAF-CCA21F3FF6AF}"/>
          </ac:inkMkLst>
        </pc:inkChg>
      </pc:sldChg>
      <pc:sldChg chg="modSp add replId">
        <pc:chgData name="LÊ DUY HIỂN" userId="S::at180316@actvn.edu.vn::eddb7c51-c695-47ff-919a-2a9249269ea0" providerId="AD" clId="Web-{BEF60089-0B74-F387-D472-E1F05F5D8F5A}" dt="2024-03-18T14:52:27.267" v="624" actId="14100"/>
        <pc:sldMkLst>
          <pc:docMk/>
          <pc:sldMk cId="2245225749" sldId="272"/>
        </pc:sldMkLst>
        <pc:spChg chg="mod">
          <ac:chgData name="LÊ DUY HIỂN" userId="S::at180316@actvn.edu.vn::eddb7c51-c695-47ff-919a-2a9249269ea0" providerId="AD" clId="Web-{BEF60089-0B74-F387-D472-E1F05F5D8F5A}" dt="2024-03-18T14:51:15.546" v="613" actId="20577"/>
          <ac:spMkLst>
            <pc:docMk/>
            <pc:sldMk cId="2245225749" sldId="272"/>
            <ac:spMk id="5" creationId="{40415AC6-5CB6-5396-CA7F-67E5E0E41B5D}"/>
          </ac:spMkLst>
        </pc:spChg>
        <pc:picChg chg="mod">
          <ac:chgData name="LÊ DUY HIỂN" userId="S::at180316@actvn.edu.vn::eddb7c51-c695-47ff-919a-2a9249269ea0" providerId="AD" clId="Web-{BEF60089-0B74-F387-D472-E1F05F5D8F5A}" dt="2024-03-18T14:52:05.438" v="621" actId="14100"/>
          <ac:picMkLst>
            <pc:docMk/>
            <pc:sldMk cId="2245225749" sldId="272"/>
            <ac:picMk id="2" creationId="{D60900E7-5E34-26D8-3595-71386A5C7748}"/>
          </ac:picMkLst>
        </pc:picChg>
        <pc:picChg chg="mod">
          <ac:chgData name="LÊ DUY HIỂN" userId="S::at180316@actvn.edu.vn::eddb7c51-c695-47ff-919a-2a9249269ea0" providerId="AD" clId="Web-{BEF60089-0B74-F387-D472-E1F05F5D8F5A}" dt="2024-03-18T14:52:27.267" v="624" actId="14100"/>
          <ac:picMkLst>
            <pc:docMk/>
            <pc:sldMk cId="2245225749" sldId="272"/>
            <ac:picMk id="3" creationId="{E4ABF052-616C-719E-276C-5AB530FA62ED}"/>
          </ac:picMkLst>
        </pc:picChg>
      </pc:sldChg>
      <pc:sldChg chg="addSp delSp modSp add replId">
        <pc:chgData name="LÊ DUY HIỂN" userId="S::at180316@actvn.edu.vn::eddb7c51-c695-47ff-919a-2a9249269ea0" providerId="AD" clId="Web-{BEF60089-0B74-F387-D472-E1F05F5D8F5A}" dt="2024-03-18T14:50:16.966" v="609" actId="20577"/>
        <pc:sldMkLst>
          <pc:docMk/>
          <pc:sldMk cId="3304977845" sldId="273"/>
        </pc:sldMkLst>
        <pc:spChg chg="mod">
          <ac:chgData name="LÊ DUY HIỂN" userId="S::at180316@actvn.edu.vn::eddb7c51-c695-47ff-919a-2a9249269ea0" providerId="AD" clId="Web-{BEF60089-0B74-F387-D472-E1F05F5D8F5A}" dt="2024-03-18T14:50:16.966" v="609" actId="20577"/>
          <ac:spMkLst>
            <pc:docMk/>
            <pc:sldMk cId="3304977845" sldId="273"/>
            <ac:spMk id="4" creationId="{821928E0-C6A9-BE6A-C173-866F33EBDDDC}"/>
          </ac:spMkLst>
        </pc:spChg>
        <pc:spChg chg="add del">
          <ac:chgData name="LÊ DUY HIỂN" userId="S::at180316@actvn.edu.vn::eddb7c51-c695-47ff-919a-2a9249269ea0" providerId="AD" clId="Web-{BEF60089-0B74-F387-D472-E1F05F5D8F5A}" dt="2024-03-18T14:38:24.333" v="516"/>
          <ac:spMkLst>
            <pc:docMk/>
            <pc:sldMk cId="3304977845" sldId="273"/>
            <ac:spMk id="11" creationId="{E91AB433-40F2-48B7-0A99-E0E7F19BE99B}"/>
          </ac:spMkLst>
        </pc:spChg>
        <pc:spChg chg="add del">
          <ac:chgData name="LÊ DUY HIỂN" userId="S::at180316@actvn.edu.vn::eddb7c51-c695-47ff-919a-2a9249269ea0" providerId="AD" clId="Web-{BEF60089-0B74-F387-D472-E1F05F5D8F5A}" dt="2024-03-18T14:38:20.146" v="515"/>
          <ac:spMkLst>
            <pc:docMk/>
            <pc:sldMk cId="3304977845" sldId="273"/>
            <ac:spMk id="13" creationId="{C283E1D3-17B0-549A-379C-3B4FD4FB7115}"/>
          </ac:spMkLst>
        </pc:spChg>
        <pc:spChg chg="add del">
          <ac:chgData name="LÊ DUY HIỂN" userId="S::at180316@actvn.edu.vn::eddb7c51-c695-47ff-919a-2a9249269ea0" providerId="AD" clId="Web-{BEF60089-0B74-F387-D472-E1F05F5D8F5A}" dt="2024-03-18T14:38:42.787" v="518"/>
          <ac:spMkLst>
            <pc:docMk/>
            <pc:sldMk cId="3304977845" sldId="273"/>
            <ac:spMk id="14" creationId="{0EF1715A-1D22-3DAF-0174-BDD481DEBD69}"/>
          </ac:spMkLst>
        </pc:spChg>
        <pc:spChg chg="add del">
          <ac:chgData name="LÊ DUY HIỂN" userId="S::at180316@actvn.edu.vn::eddb7c51-c695-47ff-919a-2a9249269ea0" providerId="AD" clId="Web-{BEF60089-0B74-F387-D472-E1F05F5D8F5A}" dt="2024-03-18T14:38:53.584" v="520"/>
          <ac:spMkLst>
            <pc:docMk/>
            <pc:sldMk cId="3304977845" sldId="273"/>
            <ac:spMk id="15" creationId="{5F88D418-2A1D-4F32-0405-91F469CB9381}"/>
          </ac:spMkLst>
        </pc:spChg>
        <pc:spChg chg="add mod">
          <ac:chgData name="LÊ DUY HIỂN" userId="S::at180316@actvn.edu.vn::eddb7c51-c695-47ff-919a-2a9249269ea0" providerId="AD" clId="Web-{BEF60089-0B74-F387-D472-E1F05F5D8F5A}" dt="2024-03-18T14:39:44.227" v="556" actId="14100"/>
          <ac:spMkLst>
            <pc:docMk/>
            <pc:sldMk cId="3304977845" sldId="273"/>
            <ac:spMk id="17" creationId="{11040B64-FBA3-F1A0-5FE3-8C5D94C3AC1C}"/>
          </ac:spMkLst>
        </pc:spChg>
        <pc:picChg chg="mod">
          <ac:chgData name="LÊ DUY HIỂN" userId="S::at180316@actvn.edu.vn::eddb7c51-c695-47ff-919a-2a9249269ea0" providerId="AD" clId="Web-{BEF60089-0B74-F387-D472-E1F05F5D8F5A}" dt="2024-03-18T14:37:17.722" v="504" actId="14100"/>
          <ac:picMkLst>
            <pc:docMk/>
            <pc:sldMk cId="3304977845" sldId="273"/>
            <ac:picMk id="3" creationId="{B47BDB83-30E7-21C8-A396-B009F05BC6E6}"/>
          </ac:picMkLst>
        </pc:picChg>
        <pc:inkChg chg="add">
          <ac:chgData name="LÊ DUY HIỂN" userId="S::at180316@actvn.edu.vn::eddb7c51-c695-47ff-919a-2a9249269ea0" providerId="AD" clId="Web-{BEF60089-0B74-F387-D472-E1F05F5D8F5A}" dt="2024-03-18T14:37:45.207" v="508"/>
          <ac:inkMkLst>
            <pc:docMk/>
            <pc:sldMk cId="3304977845" sldId="273"/>
            <ac:inkMk id="2" creationId="{15DED69C-C643-A01F-2854-D6DC38D7BEB5}"/>
          </ac:inkMkLst>
        </pc:inkChg>
        <pc:inkChg chg="del">
          <ac:chgData name="LÊ DUY HIỂN" userId="S::at180316@actvn.edu.vn::eddb7c51-c695-47ff-919a-2a9249269ea0" providerId="AD" clId="Web-{BEF60089-0B74-F387-D472-E1F05F5D8F5A}" dt="2024-03-18T14:35:01.499" v="481"/>
          <ac:inkMkLst>
            <pc:docMk/>
            <pc:sldMk cId="3304977845" sldId="273"/>
            <ac:inkMk id="5" creationId="{5F4FAADD-4679-0A1F-85D4-5ABDE85DA889}"/>
          </ac:inkMkLst>
        </pc:inkChg>
        <pc:inkChg chg="del">
          <ac:chgData name="LÊ DUY HIỂN" userId="S::at180316@actvn.edu.vn::eddb7c51-c695-47ff-919a-2a9249269ea0" providerId="AD" clId="Web-{BEF60089-0B74-F387-D472-E1F05F5D8F5A}" dt="2024-03-18T14:35:00.748" v="480"/>
          <ac:inkMkLst>
            <pc:docMk/>
            <pc:sldMk cId="3304977845" sldId="273"/>
            <ac:inkMk id="6" creationId="{7739E10F-F4FD-5B3D-901B-CFDD347509CC}"/>
          </ac:inkMkLst>
        </pc:inkChg>
        <pc:inkChg chg="add">
          <ac:chgData name="LÊ DUY HIỂN" userId="S::at180316@actvn.edu.vn::eddb7c51-c695-47ff-919a-2a9249269ea0" providerId="AD" clId="Web-{BEF60089-0B74-F387-D472-E1F05F5D8F5A}" dt="2024-03-18T14:37:47.020" v="509"/>
          <ac:inkMkLst>
            <pc:docMk/>
            <pc:sldMk cId="3304977845" sldId="273"/>
            <ac:inkMk id="8" creationId="{4E11669E-799E-0509-119E-4584BEF1EFFE}"/>
          </ac:inkMkLst>
        </pc:inkChg>
        <pc:inkChg chg="add">
          <ac:chgData name="LÊ DUY HIỂN" userId="S::at180316@actvn.edu.vn::eddb7c51-c695-47ff-919a-2a9249269ea0" providerId="AD" clId="Web-{BEF60089-0B74-F387-D472-E1F05F5D8F5A}" dt="2024-03-18T14:37:50.332" v="510"/>
          <ac:inkMkLst>
            <pc:docMk/>
            <pc:sldMk cId="3304977845" sldId="273"/>
            <ac:inkMk id="9" creationId="{E49011FF-D902-5467-CA60-334B0CE2E6A2}"/>
          </ac:inkMkLst>
        </pc:inkChg>
        <pc:inkChg chg="add">
          <ac:chgData name="LÊ DUY HIỂN" userId="S::at180316@actvn.edu.vn::eddb7c51-c695-47ff-919a-2a9249269ea0" providerId="AD" clId="Web-{BEF60089-0B74-F387-D472-E1F05F5D8F5A}" dt="2024-03-18T14:37:52.113" v="511"/>
          <ac:inkMkLst>
            <pc:docMk/>
            <pc:sldMk cId="3304977845" sldId="273"/>
            <ac:inkMk id="10" creationId="{D030C97F-96F3-943A-469B-7D251AFE8438}"/>
          </ac:inkMkLst>
        </pc:inkChg>
        <pc:inkChg chg="add">
          <ac:chgData name="LÊ DUY HIỂN" userId="S::at180316@actvn.edu.vn::eddb7c51-c695-47ff-919a-2a9249269ea0" providerId="AD" clId="Web-{BEF60089-0B74-F387-D472-E1F05F5D8F5A}" dt="2024-03-18T14:38:05.348" v="513"/>
          <ac:inkMkLst>
            <pc:docMk/>
            <pc:sldMk cId="3304977845" sldId="273"/>
            <ac:inkMk id="12" creationId="{8F14026B-9FEE-EA97-82B0-3AA24AE47E8B}"/>
          </ac:inkMkLst>
        </pc:inkChg>
        <pc:inkChg chg="del">
          <ac:chgData name="LÊ DUY HIỂN" userId="S::at180316@actvn.edu.vn::eddb7c51-c695-47ff-919a-2a9249269ea0" providerId="AD" clId="Web-{BEF60089-0B74-F387-D472-E1F05F5D8F5A}" dt="2024-03-18T14:34:59.826" v="479"/>
          <ac:inkMkLst>
            <pc:docMk/>
            <pc:sldMk cId="3304977845" sldId="273"/>
            <ac:inkMk id="16" creationId="{88BEBD1A-D623-5736-111B-F6C45196EB32}"/>
          </ac:inkMkLst>
        </pc:inkChg>
        <pc:inkChg chg="del">
          <ac:chgData name="LÊ DUY HIỂN" userId="S::at180316@actvn.edu.vn::eddb7c51-c695-47ff-919a-2a9249269ea0" providerId="AD" clId="Web-{BEF60089-0B74-F387-D472-E1F05F5D8F5A}" dt="2024-03-18T14:35:03.123" v="483"/>
          <ac:inkMkLst>
            <pc:docMk/>
            <pc:sldMk cId="3304977845" sldId="273"/>
            <ac:inkMk id="24" creationId="{B6FDB7F9-0805-C3F7-4112-A028CF186ED3}"/>
          </ac:inkMkLst>
        </pc:inkChg>
        <pc:inkChg chg="del">
          <ac:chgData name="LÊ DUY HIỂN" userId="S::at180316@actvn.edu.vn::eddb7c51-c695-47ff-919a-2a9249269ea0" providerId="AD" clId="Web-{BEF60089-0B74-F387-D472-E1F05F5D8F5A}" dt="2024-03-18T14:35:03.123" v="482"/>
          <ac:inkMkLst>
            <pc:docMk/>
            <pc:sldMk cId="3304977845" sldId="273"/>
            <ac:inkMk id="25" creationId="{559510B3-CC13-AA6A-AF29-2E08068E79B9}"/>
          </ac:inkMkLst>
        </pc:inkChg>
      </pc:sldChg>
      <pc:sldChg chg="addSp delSp modSp add replId">
        <pc:chgData name="LÊ DUY HIỂN" userId="S::at180316@actvn.edu.vn::eddb7c51-c695-47ff-919a-2a9249269ea0" providerId="AD" clId="Web-{BEF60089-0B74-F387-D472-E1F05F5D8F5A}" dt="2024-03-18T14:46:10.927" v="568"/>
        <pc:sldMkLst>
          <pc:docMk/>
          <pc:sldMk cId="325602771" sldId="274"/>
        </pc:sldMkLst>
        <pc:spChg chg="mod">
          <ac:chgData name="LÊ DUY HIỂN" userId="S::at180316@actvn.edu.vn::eddb7c51-c695-47ff-919a-2a9249269ea0" providerId="AD" clId="Web-{BEF60089-0B74-F387-D472-E1F05F5D8F5A}" dt="2024-03-18T14:43:35.531" v="564" actId="1076"/>
          <ac:spMkLst>
            <pc:docMk/>
            <pc:sldMk cId="325602771" sldId="274"/>
            <ac:spMk id="8" creationId="{C92B0E6B-D6D9-2966-91E4-96574000BA4C}"/>
          </ac:spMkLst>
        </pc:spChg>
        <pc:picChg chg="mod">
          <ac:chgData name="LÊ DUY HIỂN" userId="S::at180316@actvn.edu.vn::eddb7c51-c695-47ff-919a-2a9249269ea0" providerId="AD" clId="Web-{BEF60089-0B74-F387-D472-E1F05F5D8F5A}" dt="2024-03-18T14:43:30.140" v="563" actId="14100"/>
          <ac:picMkLst>
            <pc:docMk/>
            <pc:sldMk cId="325602771" sldId="274"/>
            <ac:picMk id="2" creationId="{7DF764CC-CA33-E03A-F007-8CB725A74E91}"/>
          </ac:picMkLst>
        </pc:picChg>
        <pc:inkChg chg="add">
          <ac:chgData name="LÊ DUY HIỂN" userId="S::at180316@actvn.edu.vn::eddb7c51-c695-47ff-919a-2a9249269ea0" providerId="AD" clId="Web-{BEF60089-0B74-F387-D472-E1F05F5D8F5A}" dt="2024-03-18T14:46:10.927" v="568"/>
          <ac:inkMkLst>
            <pc:docMk/>
            <pc:sldMk cId="325602771" sldId="274"/>
            <ac:inkMk id="9" creationId="{4C30E6C1-8409-E6D2-AE45-2643047BD6EB}"/>
          </ac:inkMkLst>
        </pc:inkChg>
        <pc:inkChg chg="del">
          <ac:chgData name="LÊ DUY HIỂN" userId="S::at180316@actvn.edu.vn::eddb7c51-c695-47ff-919a-2a9249269ea0" providerId="AD" clId="Web-{BEF60089-0B74-F387-D472-E1F05F5D8F5A}" dt="2024-03-18T14:46:02.098" v="566"/>
          <ac:inkMkLst>
            <pc:docMk/>
            <pc:sldMk cId="325602771" sldId="274"/>
            <ac:inkMk id="28" creationId="{A9CB1DB2-6744-F51B-1402-22E93305F408}"/>
          </ac:inkMkLst>
        </pc:inkChg>
        <pc:inkChg chg="del">
          <ac:chgData name="LÊ DUY HIỂN" userId="S::at180316@actvn.edu.vn::eddb7c51-c695-47ff-919a-2a9249269ea0" providerId="AD" clId="Web-{BEF60089-0B74-F387-D472-E1F05F5D8F5A}" dt="2024-03-18T14:46:01.117" v="565"/>
          <ac:inkMkLst>
            <pc:docMk/>
            <pc:sldMk cId="325602771" sldId="274"/>
            <ac:inkMk id="29" creationId="{C10C502D-9DD1-C25C-FF40-1318F42978D0}"/>
          </ac:inkMkLst>
        </pc:inkChg>
        <pc:inkChg chg="del">
          <ac:chgData name="LÊ DUY HIỂN" userId="S::at180316@actvn.edu.vn::eddb7c51-c695-47ff-919a-2a9249269ea0" providerId="AD" clId="Web-{BEF60089-0B74-F387-D472-E1F05F5D8F5A}" dt="2024-03-18T14:46:03.270" v="567"/>
          <ac:inkMkLst>
            <pc:docMk/>
            <pc:sldMk cId="325602771" sldId="274"/>
            <ac:inkMk id="30" creationId="{A452030E-29DB-17BE-4BB3-990CF140735C}"/>
          </ac:inkMkLst>
        </pc:inkChg>
      </pc:sldChg>
      <pc:sldChg chg="addSp modSp add replId">
        <pc:chgData name="LÊ DUY HIỂN" userId="S::at180316@actvn.edu.vn::eddb7c51-c695-47ff-919a-2a9249269ea0" providerId="AD" clId="Web-{BEF60089-0B74-F387-D472-E1F05F5D8F5A}" dt="2024-03-18T15:19:22.946" v="940" actId="20577"/>
        <pc:sldMkLst>
          <pc:docMk/>
          <pc:sldMk cId="342006729" sldId="275"/>
        </pc:sldMkLst>
        <pc:spChg chg="mod">
          <ac:chgData name="LÊ DUY HIỂN" userId="S::at180316@actvn.edu.vn::eddb7c51-c695-47ff-919a-2a9249269ea0" providerId="AD" clId="Web-{BEF60089-0B74-F387-D472-E1F05F5D8F5A}" dt="2024-03-18T14:47:03.163" v="573" actId="20577"/>
          <ac:spMkLst>
            <pc:docMk/>
            <pc:sldMk cId="342006729" sldId="275"/>
            <ac:spMk id="8" creationId="{C92B0E6B-D6D9-2966-91E4-96574000BA4C}"/>
          </ac:spMkLst>
        </pc:spChg>
        <pc:spChg chg="mod">
          <ac:chgData name="LÊ DUY HIỂN" userId="S::at180316@actvn.edu.vn::eddb7c51-c695-47ff-919a-2a9249269ea0" providerId="AD" clId="Web-{BEF60089-0B74-F387-D472-E1F05F5D8F5A}" dt="2024-03-18T15:19:22.946" v="940" actId="20577"/>
          <ac:spMkLst>
            <pc:docMk/>
            <pc:sldMk cId="342006729" sldId="275"/>
            <ac:spMk id="28" creationId="{4856F70A-91B7-7B15-47A9-4F607305C0DD}"/>
          </ac:spMkLst>
        </pc:spChg>
        <pc:picChg chg="mod">
          <ac:chgData name="LÊ DUY HIỂN" userId="S::at180316@actvn.edu.vn::eddb7c51-c695-47ff-919a-2a9249269ea0" providerId="AD" clId="Web-{BEF60089-0B74-F387-D472-E1F05F5D8F5A}" dt="2024-03-18T14:47:49.211" v="576" actId="14100"/>
          <ac:picMkLst>
            <pc:docMk/>
            <pc:sldMk cId="342006729" sldId="275"/>
            <ac:picMk id="2" creationId="{7DF764CC-CA33-E03A-F007-8CB725A74E91}"/>
          </ac:picMkLst>
        </pc:picChg>
        <pc:inkChg chg="add">
          <ac:chgData name="LÊ DUY HIỂN" userId="S::at180316@actvn.edu.vn::eddb7c51-c695-47ff-919a-2a9249269ea0" providerId="AD" clId="Web-{BEF60089-0B74-F387-D472-E1F05F5D8F5A}" dt="2024-03-18T14:46:54.959" v="570"/>
          <ac:inkMkLst>
            <pc:docMk/>
            <pc:sldMk cId="342006729" sldId="275"/>
            <ac:inkMk id="3" creationId="{74CD7955-9F66-56FE-7F3D-5B33ACDBFF98}"/>
          </ac:inkMkLst>
        </pc:inkChg>
        <pc:inkChg chg="add">
          <ac:chgData name="LÊ DUY HIỂN" userId="S::at180316@actvn.edu.vn::eddb7c51-c695-47ff-919a-2a9249269ea0" providerId="AD" clId="Web-{BEF60089-0B74-F387-D472-E1F05F5D8F5A}" dt="2024-03-18T14:46:56.522" v="571"/>
          <ac:inkMkLst>
            <pc:docMk/>
            <pc:sldMk cId="342006729" sldId="275"/>
            <ac:inkMk id="4" creationId="{868BE08B-6616-BB52-33E1-9ACD3EDE641F}"/>
          </ac:inkMkLst>
        </pc:inkChg>
      </pc:sldChg>
      <pc:sldChg chg="addSp delSp modSp add replId">
        <pc:chgData name="LÊ DUY HIỂN" userId="S::at180316@actvn.edu.vn::eddb7c51-c695-47ff-919a-2a9249269ea0" providerId="AD" clId="Web-{BEF60089-0B74-F387-D472-E1F05F5D8F5A}" dt="2024-03-18T14:55:10.351" v="639"/>
        <pc:sldMkLst>
          <pc:docMk/>
          <pc:sldMk cId="3730238975" sldId="276"/>
        </pc:sldMkLst>
        <pc:spChg chg="mod">
          <ac:chgData name="LÊ DUY HIỂN" userId="S::at180316@actvn.edu.vn::eddb7c51-c695-47ff-919a-2a9249269ea0" providerId="AD" clId="Web-{BEF60089-0B74-F387-D472-E1F05F5D8F5A}" dt="2024-03-18T14:54:48.444" v="631" actId="20577"/>
          <ac:spMkLst>
            <pc:docMk/>
            <pc:sldMk cId="3730238975" sldId="276"/>
            <ac:spMk id="4" creationId="{821928E0-C6A9-BE6A-C173-866F33EBDDDC}"/>
          </ac:spMkLst>
        </pc:spChg>
        <pc:picChg chg="mod">
          <ac:chgData name="LÊ DUY HIỂN" userId="S::at180316@actvn.edu.vn::eddb7c51-c695-47ff-919a-2a9249269ea0" providerId="AD" clId="Web-{BEF60089-0B74-F387-D472-E1F05F5D8F5A}" dt="2024-03-18T14:51:40.125" v="617" actId="14100"/>
          <ac:picMkLst>
            <pc:docMk/>
            <pc:sldMk cId="3730238975" sldId="276"/>
            <ac:picMk id="3" creationId="{B47BDB83-30E7-21C8-A396-B009F05BC6E6}"/>
          </ac:picMkLst>
        </pc:picChg>
        <pc:inkChg chg="del">
          <ac:chgData name="LÊ DUY HIỂN" userId="S::at180316@actvn.edu.vn::eddb7c51-c695-47ff-919a-2a9249269ea0" providerId="AD" clId="Web-{BEF60089-0B74-F387-D472-E1F05F5D8F5A}" dt="2024-03-18T14:54:56.319" v="635"/>
          <ac:inkMkLst>
            <pc:docMk/>
            <pc:sldMk cId="3730238975" sldId="276"/>
            <ac:inkMk id="2" creationId="{15DED69C-C643-A01F-2854-D6DC38D7BEB5}"/>
          </ac:inkMkLst>
        </pc:inkChg>
        <pc:inkChg chg="add">
          <ac:chgData name="LÊ DUY HIỂN" userId="S::at180316@actvn.edu.vn::eddb7c51-c695-47ff-919a-2a9249269ea0" providerId="AD" clId="Web-{BEF60089-0B74-F387-D472-E1F05F5D8F5A}" dt="2024-03-18T14:55:03.897" v="636"/>
          <ac:inkMkLst>
            <pc:docMk/>
            <pc:sldMk cId="3730238975" sldId="276"/>
            <ac:inkMk id="5" creationId="{D37AF25A-C002-3C8E-8DE7-BB1D4FFCBADD}"/>
          </ac:inkMkLst>
        </pc:inkChg>
        <pc:inkChg chg="add">
          <ac:chgData name="LÊ DUY HIỂN" userId="S::at180316@actvn.edu.vn::eddb7c51-c695-47ff-919a-2a9249269ea0" providerId="AD" clId="Web-{BEF60089-0B74-F387-D472-E1F05F5D8F5A}" dt="2024-03-18T14:55:06.319" v="637"/>
          <ac:inkMkLst>
            <pc:docMk/>
            <pc:sldMk cId="3730238975" sldId="276"/>
            <ac:inkMk id="6" creationId="{D080D58F-C469-009E-2732-BCD0D13CF7D8}"/>
          </ac:inkMkLst>
        </pc:inkChg>
        <pc:inkChg chg="del">
          <ac:chgData name="LÊ DUY HIỂN" userId="S::at180316@actvn.edu.vn::eddb7c51-c695-47ff-919a-2a9249269ea0" providerId="AD" clId="Web-{BEF60089-0B74-F387-D472-E1F05F5D8F5A}" dt="2024-03-18T14:54:55.756" v="634"/>
          <ac:inkMkLst>
            <pc:docMk/>
            <pc:sldMk cId="3730238975" sldId="276"/>
            <ac:inkMk id="8" creationId="{4E11669E-799E-0509-119E-4584BEF1EFFE}"/>
          </ac:inkMkLst>
        </pc:inkChg>
        <pc:inkChg chg="del">
          <ac:chgData name="LÊ DUY HIỂN" userId="S::at180316@actvn.edu.vn::eddb7c51-c695-47ff-919a-2a9249269ea0" providerId="AD" clId="Web-{BEF60089-0B74-F387-D472-E1F05F5D8F5A}" dt="2024-03-18T14:54:54.366" v="633"/>
          <ac:inkMkLst>
            <pc:docMk/>
            <pc:sldMk cId="3730238975" sldId="276"/>
            <ac:inkMk id="9" creationId="{E49011FF-D902-5467-CA60-334B0CE2E6A2}"/>
          </ac:inkMkLst>
        </pc:inkChg>
        <pc:inkChg chg="del">
          <ac:chgData name="LÊ DUY HIỂN" userId="S::at180316@actvn.edu.vn::eddb7c51-c695-47ff-919a-2a9249269ea0" providerId="AD" clId="Web-{BEF60089-0B74-F387-D472-E1F05F5D8F5A}" dt="2024-03-18T14:54:54.366" v="632"/>
          <ac:inkMkLst>
            <pc:docMk/>
            <pc:sldMk cId="3730238975" sldId="276"/>
            <ac:inkMk id="10" creationId="{D030C97F-96F3-943A-469B-7D251AFE8438}"/>
          </ac:inkMkLst>
        </pc:inkChg>
        <pc:inkChg chg="add">
          <ac:chgData name="LÊ DUY HIỂN" userId="S::at180316@actvn.edu.vn::eddb7c51-c695-47ff-919a-2a9249269ea0" providerId="AD" clId="Web-{BEF60089-0B74-F387-D472-E1F05F5D8F5A}" dt="2024-03-18T14:55:09.023" v="638"/>
          <ac:inkMkLst>
            <pc:docMk/>
            <pc:sldMk cId="3730238975" sldId="276"/>
            <ac:inkMk id="11" creationId="{A22EAB24-6D17-5A67-A871-923E53EBF858}"/>
          </ac:inkMkLst>
        </pc:inkChg>
        <pc:inkChg chg="add">
          <ac:chgData name="LÊ DUY HIỂN" userId="S::at180316@actvn.edu.vn::eddb7c51-c695-47ff-919a-2a9249269ea0" providerId="AD" clId="Web-{BEF60089-0B74-F387-D472-E1F05F5D8F5A}" dt="2024-03-18T14:55:10.351" v="639"/>
          <ac:inkMkLst>
            <pc:docMk/>
            <pc:sldMk cId="3730238975" sldId="276"/>
            <ac:inkMk id="13" creationId="{A980B96F-E026-A2C2-E8CA-05FCA21498FE}"/>
          </ac:inkMkLst>
        </pc:inkChg>
      </pc:sldChg>
      <pc:sldChg chg="modSp add replId">
        <pc:chgData name="LÊ DUY HIỂN" userId="S::at180316@actvn.edu.vn::eddb7c51-c695-47ff-919a-2a9249269ea0" providerId="AD" clId="Web-{BEF60089-0B74-F387-D472-E1F05F5D8F5A}" dt="2024-03-18T14:59:38.594" v="655" actId="14100"/>
        <pc:sldMkLst>
          <pc:docMk/>
          <pc:sldMk cId="835387288" sldId="277"/>
        </pc:sldMkLst>
        <pc:spChg chg="mod">
          <ac:chgData name="LÊ DUY HIỂN" userId="S::at180316@actvn.edu.vn::eddb7c51-c695-47ff-919a-2a9249269ea0" providerId="AD" clId="Web-{BEF60089-0B74-F387-D472-E1F05F5D8F5A}" dt="2024-03-18T14:59:36.547" v="654" actId="1076"/>
          <ac:spMkLst>
            <pc:docMk/>
            <pc:sldMk cId="835387288" sldId="277"/>
            <ac:spMk id="5" creationId="{40415AC6-5CB6-5396-CA7F-67E5E0E41B5D}"/>
          </ac:spMkLst>
        </pc:spChg>
        <pc:picChg chg="mod">
          <ac:chgData name="LÊ DUY HIỂN" userId="S::at180316@actvn.edu.vn::eddb7c51-c695-47ff-919a-2a9249269ea0" providerId="AD" clId="Web-{BEF60089-0B74-F387-D472-E1F05F5D8F5A}" dt="2024-03-18T14:59:04.655" v="647" actId="14100"/>
          <ac:picMkLst>
            <pc:docMk/>
            <pc:sldMk cId="835387288" sldId="277"/>
            <ac:picMk id="2" creationId="{D60900E7-5E34-26D8-3595-71386A5C7748}"/>
          </ac:picMkLst>
        </pc:picChg>
        <pc:picChg chg="mod">
          <ac:chgData name="LÊ DUY HIỂN" userId="S::at180316@actvn.edu.vn::eddb7c51-c695-47ff-919a-2a9249269ea0" providerId="AD" clId="Web-{BEF60089-0B74-F387-D472-E1F05F5D8F5A}" dt="2024-03-18T14:59:38.594" v="655" actId="14100"/>
          <ac:picMkLst>
            <pc:docMk/>
            <pc:sldMk cId="835387288" sldId="277"/>
            <ac:picMk id="3" creationId="{E4ABF052-616C-719E-276C-5AB530FA62ED}"/>
          </ac:picMkLst>
        </pc:picChg>
      </pc:sldChg>
    </pc:docChg>
  </pc:docChgLst>
  <pc:docChgLst>
    <pc:chgData name="LÊ DUY HIỂN" userId="S::at180316@actvn.edu.vn::eddb7c51-c695-47ff-919a-2a9249269ea0" providerId="AD" clId="Web-{4FA7218A-34F8-62FB-9DA1-8228DA6D403B}"/>
    <pc:docChg chg="modSld">
      <pc:chgData name="LÊ DUY HIỂN" userId="S::at180316@actvn.edu.vn::eddb7c51-c695-47ff-919a-2a9249269ea0" providerId="AD" clId="Web-{4FA7218A-34F8-62FB-9DA1-8228DA6D403B}" dt="2024-03-18T12:20:01.872" v="0" actId="20577"/>
      <pc:docMkLst>
        <pc:docMk/>
      </pc:docMkLst>
      <pc:sldChg chg="modSp">
        <pc:chgData name="LÊ DUY HIỂN" userId="S::at180316@actvn.edu.vn::eddb7c51-c695-47ff-919a-2a9249269ea0" providerId="AD" clId="Web-{4FA7218A-34F8-62FB-9DA1-8228DA6D403B}" dt="2024-03-18T12:20:01.872" v="0" actId="20577"/>
        <pc:sldMkLst>
          <pc:docMk/>
          <pc:sldMk cId="3257691048" sldId="257"/>
        </pc:sldMkLst>
        <pc:spChg chg="mod">
          <ac:chgData name="LÊ DUY HIỂN" userId="S::at180316@actvn.edu.vn::eddb7c51-c695-47ff-919a-2a9249269ea0" providerId="AD" clId="Web-{4FA7218A-34F8-62FB-9DA1-8228DA6D403B}" dt="2024-03-18T12:20:01.872" v="0" actId="20577"/>
          <ac:spMkLst>
            <pc:docMk/>
            <pc:sldMk cId="3257691048" sldId="257"/>
            <ac:spMk id="6" creationId="{AFA380B2-A84C-3EE9-8CBD-456849D5506D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2:19:49.7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6906 9419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2:19:51.8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16351 3254 16383 0 0,'0'8'0'0'0,"0"8"0"0"0,0 10 0 0 0,0 7 0 0 0,0 6 0 0 0,0 3 0 0 0,0 8 0 0 0,0 4 0 0 0,0-1 0 0 0,0 6 0 0 0,0-1 0 0 0,0 5 0 0 0,0-2 0 0 0,0 4 0 0 0,0-2 0 0 0,0-5 0 0 0,0-5 0 0 0,0-4 0 0 0,0-4 0 0 0,7-1 0 0 0,10-2 0 0 0,2-1 0 0 0,-3 1 0 0 0,-3 6 0 0 0,-5 3 0 0 0,-3 0 0 0 0,-2-1 0 0 0,-2-10 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8545 6906 16383 0 0,'-22'0'0'0'0,"-14"0"0"0"0,-15 0 0 0 0,-14 14 0 0 0,-17 5 0 0 0,-16 14 0 0 0,1 8 0 0 0,10-3 0 0 0,-2-7 0 0 0,7-3 0 0 0,11 2 0 0 0,2-5 0 0 0,13 2 0 0 0,9-5 0 0 0,20-6 0 0 0,22-6 0 0 0,18-4 0 0 0,15-3 0 0 0,16-3 0 0 0,16 0 0 0 0,12 6 0 0 0,15 2 0 0 0,0 1 0 0 0,-7-3 0 0 0,-11-1 0 0 0,-2-2 0 0 0,-6-1 0 0 0,-5-2 0 0 0,-6 0 0 0 0,-3 0 0 0 0,-4 0 0 0 0,-1-1 0 0 0,0 1 0 0 0,-1 0 0 0 0,-7 7 0 0 0,-2 2 0 0 0,1 0 0 0 0,1-1 0 0 0,3-3 0 0 0,2-2 0 0 0,-5-1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2:19:51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20832 3942 16383 0 0,'0'7'0'0'0,"0"10"0"0"0,0 16 0 0 0,0 10 0 0 0,-7 5 0 0 0,-3 8 0 0 0,-6 2 0 0 0,-8 6 0 0 0,0 6 0 0 0,-10-1 0 0 0,-7 1 0 0 0,-10-3 0 0 0,-5 1 0 0 0,-6 3 0 0 0,-7-3 0 0 0,0 1 0 0 0,-1-3 0 0 0,-5-7 0 0 0,-2-5 0 0 0,3-6 0 0 0,1-3 0 0 0,5-9 0 0 0,0-4 0 0 0,4 1 0 0 0,-1-7 0 0 0,3 1 0 0 0,-2 2 0 0 0,-5 4 0 0 0,2-4 0 0 0,-9 0 0 0 0,2-5 0 0 0,5 2 0 0 0,1-5 0 0 0,4-6 0 0 0,6 3 0 0 0,-1 4 0 0 0,-6-1 0 0 0,-5 11 0 0 0,-13 6 0 0 0,-21 12 0 0 0,-22 11 0 0 0,-25 10 0 0 0,-16 7 0 0 0,-15-2 0 0 0,1-7 0 0 0,3-1 0 0 0,3 3 0 0 0,9-4 0 0 0,-9 15 0 0 0,-5 2 0 0 0,0 0 0 0 0,-6 0 0 0 0,1 1 0 0 0,-5-7 0 0 0,8-3 0 0 0,14 1 0 0 0,7-6 0 0 0,9-7 0 0 0,15-7 0 0 0,18-7 0 0 0,14-10 0 0 0,3-13 0 0 0,5-11 0 0 0,4 0 0 0 0,11-3 0 0 0,5-3 0 0 0,1 3 0 0 0,7 1 0 0 0,7-3 0 0 0,8-3 0 0 0,5-2 0 0 0,-4-2 0 0 0,1-2 0 0 0,2-1 0 0 0,2-1 0 0 0,2 1 0 0 0,1-1 0 0 0,2 1 0 0 0,1 0 0 0 0,-1-1 0 0 0,2 1 0 0 0,-1 0 0 0 0,0 0 0 0 0,-8 0 0 0 0,-1 0 0 0 0,-1 0 0 0 0,-5 0 0 0 0,-7 0 0 0 0,0 0 0 0 0,3 0 0 0 0,-2 0 0 0 0,3-7 0 0 0,4-2 0 0 0,4-1 0 0 0,4 3 0 0 0,-4-5 0 0 0,-1-8 0 0 0,2-1 0 0 0,-5 4 0 0 0,0 4 0 0 0,2 5 0 0 0,-4 4 0 0 0,-7-6 0 0 0,1 0 0 0 0,-3-5 0 0 0,-5-1 0 0 0,3 2 0 0 0,6 4 0 0 0,-1 4 0 0 0,3-5 0 0 0,5 0 0 0 0,5 2 0 0 0,4-6 0 0 0,2 1 0 0 0,3 3 0 0 0,0 2 0 0 0,-7-11 0 0 0,-2-2 0 0 0,-7 3 0 0 0,0-4 0 0 0,1 4 0 0 0,-3-3 0 0 0,2 2 0 0 0,2 5 0 0 0,5 4 0 0 0,3 5 0 0 0,3-4 0 0 0,1 0 0 0 0,2 1 0 0 0,0-5 0 0 0,1 0 0 0 0,-1 3 0 0 0,0 2 0 0 0,0 4 0 0 0,0 2 0 0 0,0 1 0 0 0,0 2 0 0 0,-1 1 0 0 0,1-8 0 0 0,-8-2 0 0 0,-2 0 0 0 0,1 2 0 0 0,-6 2 0 0 0,0 2 0 0 0,2-6 0 0 0,4-1 0 0 0,3 1 0 0 0,2 2 0 0 0,2 2 0 0 0,2 2 0 0 0,0 2 0 0 0,-7 0 0 0 0,-10 1 0 0 0,-1 1 0 0 0,-6-1 0 0 0,-5 1 0 0 0,-6-1 0 0 0,-3 0 0 0 0,-4 0 0 0 0,7 0 0 0 0,8 0 0 0 0,9 0 0 0 0,8 0 0 0 0,5 0 0 0 0,3 0 0 0 0,3 0 0 0 0,7-7 0 0 0,10-2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2:19:51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9470 5371 16383 0 0,'-8'7'0'0'0,"-1"10"0"0"0,0 9 0 0 0,-6 0 0 0 0,-7 3 0 0 0,-7 3 0 0 0,1 5 0 0 0,13-6 0 0 0,16 1 0 0 0,15-6 0 0 0,12-1 0 0 0,8-3 0 0 0,6-6 0 0 0,-5 1 0 0 0,-1-2 0 0 0,-7 4 0 0 0,-1 5 0 0 0,-5 7 0 0 0,0 4 0 0 0,4-3 0 0 0,-3 0 0 0 0,2 1 0 0 0,-4-4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2:19:51.8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9419 5508 16383 0 0,'0'-7'0'0'0,"0"-10"0"0"0,7-9 0 0 0,10 0 0 0 0,2-3 0 0 0,5 4 0 0 0,-2-2 0 0 0,2 5 0 0 0,6-2 0 0 0,-4 3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2:19:51.8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4974 10266 16383 0 0,'7'0'0'0'0,"10"0"0"0"0,9 0 0 0 0,14 0 0 0 0,9 0 0 0 0,9 0 0 0 0,9 0 0 0 0,1 0 0 0 0,3 0 0 0 0,4 0 0 0 0,-3 0 0 0 0,-8 0 0 0 0,1 0 0 0 0,-4 0 0 0 0,2 0 0 0 0,-3 0 0 0 0,-3 0 0 0 0,2 0 0 0 0,-2 0 0 0 0,-3 0 0 0 0,4 0 0 0 0,6 0 0 0 0,7 0 0 0 0,-2 0 0 0 0,-5 0 0 0 0,-7 0 0 0 0,2 0 0 0 0,5 0 0 0 0,-1 0 0 0 0,-4 0 0 0 0,-5 0 0 0 0,-4 0 0 0 0,-4 0 0 0 0,-2 0 0 0 0,-2 0 0 0 0,0 0 0 0 0,-1 0 0 0 0,8 0 0 0 0,2 0 0 0 0,0 0 0 0 0,-2 0 0 0 0,-1 0 0 0 0,-10 7 0 0 0,-3 3 0 0 0,-2-1 0 0 0,10-2 0 0 0,3-2 0 0 0,2-1 0 0 0,-1-3 0 0 0,7 0 0 0 0,1-1 0 0 0,-1 0 0 0 0,3-1 0 0 0,1 1 0 0 0,-3 0 0 0 0,-4-1 0 0 0,-3 1 0 0 0,-3 7 0 0 0,6 3 0 0 0,1-1 0 0 0,-1-2 0 0 0,-2-1 0 0 0,-2-3 0 0 0,-2-1 0 0 0,-1-2 0 0 0,-1 0 0 0 0,-1 0 0 0 0,0 0 0 0 0,0-1 0 0 0,0 1 0 0 0,0 0 0 0 0,-7 7 0 0 0,-3 2 0 0 0,1 0 0 0 0,2-1 0 0 0,2-3 0 0 0,-5-2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2:19:51.8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4921 8986 16383 0 0,'7'-7'0'0'0,"10"-3"0"0"0,9 1 0 0 0,7 2 0 0 0,6 1 0 0 0,3 3 0 0 0,1 1 0 0 0,1 2 0 0 0,0 0 0 0 0,0 0 0 0 0,0 0 0 0 0,-1 1 0 0 0,0-1 0 0 0,-1 0 0 0 0,0 1 0 0 0,1-1 0 0 0,-1 0 0 0 0,0 0 0 0 0,8 0 0 0 0,2 0 0 0 0,-1 0 0 0 0,-1 0 0 0 0,-3 0 0 0 0,-1 0 0 0 0,5 0 0 0 0,9 0 0 0 0,1 0 0 0 0,-3 0 0 0 0,-3 0 0 0 0,-5 0 0 0 0,-3 0 0 0 0,-2 0 0 0 0,5 0 0 0 0,2 0 0 0 0,5 0 0 0 0,2 0 0 0 0,-3 0 0 0 0,-4 0 0 0 0,-3 0 0 0 0,-3 0 0 0 0,5 0 0 0 0,2 0 0 0 0,-2 0 0 0 0,-2 0 0 0 0,-2 0 0 0 0,-2 0 0 0 0,-2 0 0 0 0,0 0 0 0 0,6 0 0 0 0,3 0 0 0 0,-1 0 0 0 0,-2 0 0 0 0,-1 0 0 0 0,-3 7 0 0 0,-1 2 0 0 0,-1 1 0 0 0,-1-3 0 0 0,0-2 0 0 0,0-2 0 0 0,0-1 0 0 0,0-1 0 0 0,-7 6 0 0 0,-2 2 0 0 0,0 0 0 0 0,2-2 0 0 0,2-2 0 0 0,2-2 0 0 0,2-2 0 0 0,0 0 0 0 0,2 6 0 0 0,-1 3 0 0 0,1-2 0 0 0,0-1 0 0 0,-1-2 0 0 0,1-2 0 0 0,-1-1 0 0 0,-6-2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2:19:51.8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15928 3757 16383 0 0,'0'7'0'0'0,"0"10"0"0"0,0 9 0 0 0,0 7 0 0 0,0 6 0 0 0,0 10 0 0 0,0 4 0 0 0,0 7 0 0 0,0 1 0 0 0,0 5 0 0 0,7-10 0 0 0,3-6 0 0 0,-1-5 0 0 0,-2-3 0 0 0,-2-1 0 0 0,6-8 0 0 0,0-2 0 0 0,-1 0 0 0 0,-3 3 0 0 0,-2 3 0 0 0,-2 2 0 0 0,-2 1 0 0 0,0 2 0 0 0,6-7 0 0 0,2-2 0 0 0,0 1 0 0 0,-3 1 0 0 0,-1 3 0 0 0,-2 1 0 0 0,6 2 0 0 0,1 0 0 0 0,7-5 0 0 0,-1-3 0 0 0,-2 0 0 0 0,4 3 0 0 0,-2 1 0 0 0,-3 2 0 0 0,3-5 0 0 0,6-2 0 0 0,0 8 0 0 0,3-2 0 0 0,-3-1 0 0 0,2 8 0 0 0,4 3 0 0 0,5-6 0 0 0,-3-3 0 0 0,-8-1 0 0 0,1 0 0 0 0,3 1 0 0 0,5 1 0 0 0,3 0 0 0 0,5 2 0 0 0,1 0 0 0 0,-5 0 0 0 0,-2 1 0 0 0,1-1 0 0 0,2 1 0 0 0,-5-1 0 0 0,-1 1 0 0 0,-6-1 0 0 0,1-7 0 0 0,3-2 0 0 0,-3 0 0 0 0,1 2 0 0 0,-3 2 0 0 0,1-5 0 0 0,-4-1 0 0 0,3-5 0 0 0,4-1 0 0 0,5 3 0 0 0,-3 4 0 0 0,0-3 0 0 0,-4 0 0 0 0,1-4 0 0 0,2-7 0 0 0,-2 0 0 0 0,1-1 0 0 0,3 2 0 0 0,3-2 0 0 0,4 4 0 0 0,3-2 0 0 0,1-4 0 0 0,-6 2 0 0 0,-1-1 0 0 0,0-4 0 0 0,1 4 0 0 0,3-1 0 0 0,1-4 0 0 0,-5 5 0 0 0,-2-2 0 0 0,1-2 0 0 0,3-4 0 0 0,-6-2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2:19:51.8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17191 5318 16383 0 0,'7'7'0'0'0,"10"3"0"0"0,2 6 0 0 0,-3 8 0 0 0,4 7 0 0 0,-2 6 0 0 0,-4 3 0 0 0,3 3 0 0 0,6 0 0 0 0,-2 8 0 0 0,4 10 0 0 0,4 1 0 0 0,-2-2 0 0 0,1 2 0 0 0,3-8 0 0 0,-4-7 0 0 0,1-12 0 0 0,-5-3 0 0 0,-20-9 0 0 0,-18-7 0 0 0,-13-6 0 0 0,-10-6 0 0 0,-5-3 0 0 0,-3-1 0 0 0,0-2 0 0 0,0 1 0 0 0,0-1 0 0 0,2 1 0 0 0,0 0 0 0 0,1 1 0 0 0,1 0 0 0 0,0 0 0 0 0,-1 0 0 0 0,1 0 0 0 0,0 0 0 0 0,0 0 0 0 0,7 0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2:19:51.8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8864 5768 16383 0 0,'0'7'0'0'0,"7"3"0"0"0,10-1 0 0 0,8-2 0 0 0,9-2 0 0 0,4-1 0 0 0,4-3 0 0 0,1 0 0 0 0,2-1 0 0 0,-1 0 0 0 0,-8 7 0 0 0,-2 2 0 0 0,0 0 0 0 0,2-2 0 0 0,1-2 0 0 0,2-2 0 0 0,2-1 0 0 0,0-2 0 0 0,1 0 0 0 0,-6 0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2:19:51.8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5503 5715 16383 0 0,'8'0'0'0'0,"8"0"0"0"0,10 0 0 0 0,15 0 0 0 0,7 0 0 0 0,3 0 0 0 0,-1 0 0 0 0,0 0 0 0 0,4 0 0 0 0,2 0 0 0 0,-3 0 0 0 0,-3 0 0 0 0,5 0 0 0 0,0 0 0 0 0,-2 0 0 0 0,4 0 0 0 0,0 0 0 0 0,-3 0 0 0 0,-3 0 0 0 0,4 0 0 0 0,7 0 0 0 0,0 0 0 0 0,4 0 0 0 0,6 0 0 0 0,4 0 0 0 0,-3 0 0 0 0,-8 0 0 0 0,1 0 0 0 0,-4 0 0 0 0,-6 0 0 0 0,-5 0 0 0 0,4 0 0 0 0,-1 0 0 0 0,-3 7 0 0 0,6 3 0 0 0,-1-1 0 0 0,-3-2 0 0 0,5-2 0 0 0,-1-1 0 0 0,5-3 0 0 0,-2 0 0 0 0,4-1 0 0 0,-1 0 0 0 0,-6 7 0 0 0,4 2 0 0 0,-3 0 0 0 0,-3-2 0 0 0,3-2 0 0 0,6-2 0 0 0,7-1 0 0 0,5-2 0 0 0,-2 0 0 0 0,-8 0 0 0 0,1 0 0 0 0,-5-1 0 0 0,-6 1 0 0 0,3 0 0 0 0,-2 0 0 0 0,-4 0 0 0 0,-3 0 0 0 0,-3 0 0 0 0,-2 0 0 0 0,-2 0 0 0 0,-1 0 0 0 0,0 7 0 0 0,6 2 0 0 0,4 1 0 0 0,6 4 0 0 0,1 1 0 0 0,4-3 0 0 0,0-3 0 0 0,-5-3 0 0 0,-4-2 0 0 0,-5-3 0 0 0,-3-1 0 0 0,-2 0 0 0 0,-2 6 0 0 0,0 3 0 0 0,-1 0 0 0 0,1-2 0 0 0,-1-2 0 0 0,1-2 0 0 0,0-1 0 0 0,0-2 0 0 0,1 8 0 0 0,-1 1 0 0 0,0 0 0 0 0,1-2 0 0 0,-1-2 0 0 0,0-2 0 0 0,1-2 0 0 0,-1 0 0 0 0,0-1 0 0 0,1-1 0 0 0,-1 1 0 0 0,0 0 0 0 0,1-1 0 0 0,-1 1 0 0 0,0 0 0 0 0,8 0 0 0 0,2 0 0 0 0,-1 0 0 0 0,-1 0 0 0 0,-10-7 0 0 0,-4-3 0 0 0,-8-6 0 0 0,-2-8 0 0 0,-5-7 0 0 0,-6-6 0 0 0,1 4 0 0 0,-2 7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2:19:49.7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7567 9340 16383 0 0,'0'0'0'0'0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9:15:31.6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11615 11430 16383 0 0,'0'0'0'0'0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9:15:31.6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4974 10266 16383 0 0,'7'0'0'0'0,"10"0"0"0"0,9 0 0 0 0,14 0 0 0 0,9 0 0 0 0,9 0 0 0 0,9 0 0 0 0,1 0 0 0 0,3 0 0 0 0,4 0 0 0 0,-3 0 0 0 0,-8 0 0 0 0,1 0 0 0 0,-4 0 0 0 0,2 0 0 0 0,-3 0 0 0 0,-3 0 0 0 0,2 0 0 0 0,-2 0 0 0 0,-3 0 0 0 0,4 0 0 0 0,6 0 0 0 0,7 0 0 0 0,-2 0 0 0 0,-5 0 0 0 0,-7 0 0 0 0,2 0 0 0 0,5 0 0 0 0,-1 0 0 0 0,-4 0 0 0 0,-5 0 0 0 0,-4 0 0 0 0,-4 0 0 0 0,-2 0 0 0 0,-2 0 0 0 0,0 0 0 0 0,-1 0 0 0 0,8 0 0 0 0,2 0 0 0 0,0 0 0 0 0,-2 0 0 0 0,-1 0 0 0 0,-10 7 0 0 0,-3 3 0 0 0,-2-1 0 0 0,10-2 0 0 0,3-2 0 0 0,2-1 0 0 0,-1-3 0 0 0,7 0 0 0 0,1-1 0 0 0,-1 0 0 0 0,3-1 0 0 0,1 1 0 0 0,-3 0 0 0 0,-4-1 0 0 0,-3 1 0 0 0,-3 7 0 0 0,6 3 0 0 0,1-1 0 0 0,-1-2 0 0 0,-2-1 0 0 0,-2-3 0 0 0,-2-1 0 0 0,-1-2 0 0 0,-1 0 0 0 0,-1 0 0 0 0,0 0 0 0 0,0-1 0 0 0,0 1 0 0 0,0 0 0 0 0,-7 7 0 0 0,-3 2 0 0 0,1 0 0 0 0,2-1 0 0 0,2-3 0 0 0,-5-2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9:15:31.6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4921 8986 16383 0 0,'7'-7'0'0'0,"10"-3"0"0"0,9 1 0 0 0,7 2 0 0 0,6 1 0 0 0,3 3 0 0 0,1 1 0 0 0,1 2 0 0 0,0 0 0 0 0,0 0 0 0 0,0 0 0 0 0,-1 1 0 0 0,0-1 0 0 0,-1 0 0 0 0,0 1 0 0 0,1-1 0 0 0,-1 0 0 0 0,0 0 0 0 0,8 0 0 0 0,2 0 0 0 0,-1 0 0 0 0,-1 0 0 0 0,-3 0 0 0 0,-1 0 0 0 0,5 0 0 0 0,9 0 0 0 0,1 0 0 0 0,-3 0 0 0 0,-3 0 0 0 0,-5 0 0 0 0,-3 0 0 0 0,-2 0 0 0 0,5 0 0 0 0,2 0 0 0 0,5 0 0 0 0,2 0 0 0 0,-3 0 0 0 0,-4 0 0 0 0,-3 0 0 0 0,-3 0 0 0 0,5 0 0 0 0,2 0 0 0 0,-2 0 0 0 0,-2 0 0 0 0,-2 0 0 0 0,-2 0 0 0 0,-2 0 0 0 0,0 0 0 0 0,6 0 0 0 0,3 0 0 0 0,-1 0 0 0 0,-2 0 0 0 0,-1 0 0 0 0,-3 7 0 0 0,-1 2 0 0 0,-1 1 0 0 0,-1-3 0 0 0,0-2 0 0 0,0-2 0 0 0,0-1 0 0 0,0-1 0 0 0,-7 6 0 0 0,-2 2 0 0 0,0 0 0 0 0,2-2 0 0 0,2-2 0 0 0,2-2 0 0 0,2-2 0 0 0,0 0 0 0 0,2 6 0 0 0,-1 3 0 0 0,1-2 0 0 0,0-1 0 0 0,-1-2 0 0 0,1-2 0 0 0,-1-1 0 0 0,-6-2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9:15:3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17191 5318 16383 0 0,'7'7'0'0'0,"10"3"0"0"0,2 6 0 0 0,-3 8 0 0 0,4 7 0 0 0,-2 6 0 0 0,-4 3 0 0 0,3 3 0 0 0,6 0 0 0 0,-2 8 0 0 0,4 10 0 0 0,4 1 0 0 0,-2-2 0 0 0,1 2 0 0 0,3-8 0 0 0,-4-7 0 0 0,1-12 0 0 0,-5-3 0 0 0,-20-9 0 0 0,-18-7 0 0 0,-13-6 0 0 0,-10-6 0 0 0,-5-3 0 0 0,-3-1 0 0 0,0-2 0 0 0,0 1 0 0 0,0-1 0 0 0,2 1 0 0 0,0 0 0 0 0,1 1 0 0 0,1 0 0 0 0,0 0 0 0 0,-1 0 0 0 0,1 0 0 0 0,0 0 0 0 0,0 0 0 0 0,7 0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2:19:50.1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15505 4128 16383 0 0,'7'0'0'0'0,"10"0"0"0"0,8 0 0 0 0,9 0 0 0 0,11 0 0 0 0,7 0 0 0 0,0 0 0 0 0,0 0 0 0 0,-3 0 0 0 0,-2 0 0 0 0,-1 0 0 0 0,-3 0 0 0 0,0 0 0 0 0,-1 0 0 0 0,0 0 0 0 0,7 0 0 0 0,3 0 0 0 0,-1 0 0 0 0,-9 7 0 0 0,-4 2 0 0 0,-1 0 0 0 0,-1-1 0 0 0,2-3 0 0 0,1-2 0 0 0,1-1 0 0 0,2-1 0 0 0,-8 6 0 0 0,-1 2 0 0 0,1 0 0 0 0,1-2 0 0 0,2-2 0 0 0,-5 5 0 0 0,-1 1 0 0 0,2-1 0 0 0,2-3 0 0 0,2-2 0 0 0,3-2 0 0 0,1 6 0 0 0,1 0 0 0 0,0 0 0 0 0,1-2 0 0 0,0-2 0 0 0,0-2 0 0 0,-1-2 0 0 0,1 0 0 0 0,-1-1 0 0 0,1-1 0 0 0,-1 1 0 0 0,0-1 0 0 0,-6-6 0 0 0,-11-3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2:19:50.1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16404 3704 16383 0 0,'0'7'0'0'0,"0"10"0"0"0,0 9 0 0 0,0 7 0 0 0,0 6 0 0 0,0 3 0 0 0,0 1 0 0 0,0 1 0 0 0,0 0 0 0 0,0 0 0 0 0,0 0 0 0 0,0-1 0 0 0,0-1 0 0 0,0 1 0 0 0,0-1 0 0 0,0 1 0 0 0,0-1 0 0 0,0 0 0 0 0,0-7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2:19:50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20986 4128 16383 0 0,'-7'0'0'0'0,"-10"7"0"0"0,-2 9 0 0 0,3 10 0 0 0,3 8 0 0 0,5 4 0 0 0,3 4 0 0 0,-5 1 0 0 0,0 1 0 0 0,1 1 0 0 0,2-1 0 0 0,3-1 0 0 0,-6 0 0 0 0,-1 0 0 0 0,2-1 0 0 0,-5 1 0 0 0,-8-8 0 0 0,0 5 0 0 0,-3-5 0 0 0,3 0 0 0 0,-3 0 0 0 0,-3 2 0 0 0,-6 1 0 0 0,5 3 0 0 0,-1-7 0 0 0,5-2 0 0 0,-1 1 0 0 0,-3-5 0 0 0,4 0 0 0 0,-2 10 0 0 0,-3 5 0 0 0,4 2 0 0 0,-1-5 0 0 0,3-4 0 0 0,7 1 0 0 0,-8 0 0 0 0,-1 1 0 0 0,-2-5 0 0 0,3-2 0 0 0,-9 1 0 0 0,3 3 0 0 0,-2 2 0 0 0,5 3 0 0 0,0-7 0 0 0,5 0 0 0 0,-1-7 0 0 0,-4 0 0 0 0,4 2 0 0 0,-2-3 0 0 0,-4 1 0 0 0,-4-3 0 0 0,-10 0 0 0 0,-5 5 0 0 0,-2-3 0 0 0,-6 1 0 0 0,-1 4 0 0 0,3-3 0 0 0,-12 1 0 0 0,-1 2 0 0 0,-3 4 0 0 0,3-4 0 0 0,-2 1 0 0 0,5 1 0 0 0,-2-4 0 0 0,-3 0 0 0 0,9 2 0 0 0,2-3 0 0 0,3 0 0 0 0,4-4 0 0 0,4 2 0 0 0,9 2 0 0 0,5-2 0 0 0,1 2 0 0 0,-8 3 0 0 0,-5-4 0 0 0,-9 2 0 0 0,-9 2 0 0 0,-8-3 0 0 0,-7 8 0 0 0,3 5 0 0 0,1-4 0 0 0,5-1 0 0 0,8 1 0 0 0,-1-6 0 0 0,4-1 0 0 0,5 2 0 0 0,-4-4 0 0 0,2-7 0 0 0,3 0 0 0 0,-4-3 0 0 0,-7 3 0 0 0,0-2 0 0 0,-3-4 0 0 0,3-5 0 0 0,5-3 0 0 0,5 4 0 0 0,4 0 0 0 0,-3 6 0 0 0,0 0 0 0 0,2-2 0 0 0,-12 3 0 0 0,-10 6 0 0 0,-14 7 0 0 0,-14-3 0 0 0,-11-5 0 0 0,-1-7 0 0 0,4 2 0 0 0,7-2 0 0 0,-2 3 0 0 0,3-1 0 0 0,12-4 0 0 0,6-3 0 0 0,10-5 0 0 0,-4-2 0 0 0,4-2 0 0 0,7-1 0 0 0,7 0 0 0 0,0-1 0 0 0,3 0 0 0 0,3 1 0 0 0,-4-1 0 0 0,-6 1 0 0 0,-7 0 0 0 0,-6 0 0 0 0,-4 0 0 0 0,-4 0 0 0 0,-1 0 0 0 0,7 0 0 0 0,8 0 0 0 0,10 0 0 0 0,1 0 0 0 0,2 0 0 0 0,5 0 0 0 0,-4 0 0 0 0,1 0 0 0 0,-5 0 0 0 0,-7 0 0 0 0,-13 0 0 0 0,-15 0 0 0 0,-13 0 0 0 0,-2-7 0 0 0,3-3 0 0 0,5 1 0 0 0,13 2 0 0 0,15 1 0 0 0,4 3 0 0 0,9 1 0 0 0,6 2 0 0 0,5 0 0 0 0,5 0 0 0 0,2 0 0 0 0,2-6 0 0 0,-7-4 0 0 0,-10-6 0 0 0,-2-1 0 0 0,2 3 0 0 0,4 4 0 0 0,3 3 0 0 0,4 3 0 0 0,2-5 0 0 0,2-1 0 0 0,1 1 0 0 0,0 2 0 0 0,1-4 0 0 0,-8-2 0 0 0,-2 3 0 0 0,0 2 0 0 0,1 3 0 0 0,-5 2 0 0 0,0 2 0 0 0,2-6 0 0 0,3-3 0 0 0,2 2 0 0 0,3 1 0 0 0,1 2 0 0 0,9-5 0 0 0,2-1 0 0 0,-7 1 0 0 0,-4 3 0 0 0,-1 2 0 0 0,-9-5 0 0 0,-1-1 0 0 0,1 1 0 0 0,3 3 0 0 0,-5 2 0 0 0,1 3 0 0 0,1 0 0 0 0,4-5 0 0 0,3-3 0 0 0,1 2 0 0 0,-4 1 0 0 0,-2 2 0 0 0,1 2 0 0 0,1 2 0 0 0,3 0 0 0 0,2 1 0 0 0,2 0 0 0 0,0 1 0 0 0,1-1 0 0 0,0 0 0 0 0,0 1 0 0 0,0-1 0 0 0,0 0 0 0 0,-8 0 0 0 0,-1 0 0 0 0,-1 0 0 0 0,-5 0 0 0 0,0 0 0 0 0,2 0 0 0 0,4 0 0 0 0,3 0 0 0 0,2 0 0 0 0,2 0 0 0 0,2 0 0 0 0,0 0 0 0 0,0 0 0 0 0,0 0 0 0 0,1 0 0 0 0,-1 0 0 0 0,0 0 0 0 0,-1 0 0 0 0,1 0 0 0 0,0 0 0 0 0,-1 0 0 0 0,1 0 0 0 0,7-7 0 0 0,2-3 0 0 0,7 1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2:19:50.1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9598 5689 16383 0 0,'-7'0'0'0'0,"-10"0"0"0"0,-9 0 0 0 0,-7 0 0 0 0,-6 0 0 0 0,5 7 0 0 0,7 10 0 0 0,16 1 0 0 0,17 6 0 0 0,14-2 0 0 0,4 3 0 0 0,6-3 0 0 0,-3 2 0 0 0,1 4 0 0 0,3 4 0 0 0,-3 5 0 0 0,-7 2 0 0 0,0 3 0 0 0,-3 0 0 0 0,-5 1 0 0 0,-5 1 0 0 0,-3-1 0 0 0,4 0 0 0 0,1-1 0 0 0,6 1 0 0 0,0-8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2:19:50.1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9446 5768 16383 0 0,'7'0'0'0'0,"10"0"0"0"0,16 0 0 0 0,10 0 0 0 0,4 0 0 0 0,9 0 0 0 0,3 0 0 0 0,-3 0 0 0 0,-2 0 0 0 0,-5 0 0 0 0,-2 0 0 0 0,-2 0 0 0 0,-2 0 0 0 0,-1 0 0 0 0,-8 0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2:19:50.1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8784 6006 16383 0 0,'7'0'0'0'0,"10"0"0"0"0,9 0 0 0 0,7 0 0 0 0,6 0 0 0 0,3 0 0 0 0,1 0 0 0 0,1 0 0 0 0,0 0 0 0 0,0 0 0 0 0,0 0 0 0 0,-1 0 0 0 0,-1 0 0 0 0,1 0 0 0 0,-1 0 0 0 0,1 0 0 0 0,-1 0 0 0 0,0 0 0 0 0,-7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2:19:49.7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7567 9340 16383 0 0,'0'0'0'0'0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2:19:50.1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5662 6033 16383 0 0,'14'0'0'0'0,"13"0"0"0"0,15 0 0 0 0,8 0 0 0 0,3 0 0 0 0,-1 0 0 0 0,-1 0 0 0 0,-3 0 0 0 0,5 0 0 0 0,1 0 0 0 0,-2 0 0 0 0,-2 0 0 0 0,4 0 0 0 0,1 0 0 0 0,-2 0 0 0 0,-3 0 0 0 0,4 0 0 0 0,1 0 0 0 0,-2 0 0 0 0,4 0 0 0 0,0 0 0 0 0,-3 0 0 0 0,-3 0 0 0 0,-3 0 0 0 0,-10 7 0 0 0,3 2 0 0 0,2 0 0 0 0,0-1 0 0 0,1-3 0 0 0,0-2 0 0 0,-1-1 0 0 0,0-1 0 0 0,0 6 0 0 0,-1 2 0 0 0,1 0 0 0 0,-1-2 0 0 0,0-2 0 0 0,1-2 0 0 0,-1-2 0 0 0,7 0 0 0 0,3-1 0 0 0,0 0 0 0 0,-3-1 0 0 0,-1 1 0 0 0,-2 0 0 0 0,-2-1 0 0 0,6 1 0 0 0,9 0 0 0 0,9 0 0 0 0,0 0 0 0 0,3 0 0 0 0,3 0 0 0 0,5 0 0 0 0,2 0 0 0 0,-5 0 0 0 0,-1 0 0 0 0,8 0 0 0 0,4 0 0 0 0,-4 0 0 0 0,-11 0 0 0 0,-9 0 0 0 0,-2 0 0 0 0,-3 0 0 0 0,-5 0 0 0 0,3 0 0 0 0,0 0 0 0 0,-4 0 0 0 0,-2 0 0 0 0,4 0 0 0 0,0 0 0 0 0,-1 0 0 0 0,4 0 0 0 0,-1 0 0 0 0,-2 0 0 0 0,-3 0 0 0 0,-3 0 0 0 0,-3 0 0 0 0,-1 0 0 0 0,-2 0 0 0 0,8 0 0 0 0,1 0 0 0 0,0 0 0 0 0,-2 0 0 0 0,-2 0 0 0 0,-2 0 0 0 0,-1 0 0 0 0,-1 0 0 0 0,0 0 0 0 0,-1 0 0 0 0,7 0 0 0 0,2 0 0 0 0,1 0 0 0 0,-3 0 0 0 0,-2 0 0 0 0,-1 0 0 0 0,-9-7 0 0 0,-11-10 0 0 0,-17-2 0 0 0,-9 3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2:19:50.1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15743 4128 16383 0 0,'0'7'0'0'0,"7"17"0"0"0,2 11 0 0 0,1 8 0 0 0,-3 10 0 0 0,5 10 0 0 0,1 10 0 0 0,-2-1 0 0 0,4 2 0 0 0,0 2 0 0 0,-3 3 0 0 0,-3-4 0 0 0,-4-9 0 0 0,-2 0 0 0 0,6-5 0 0 0,0-5 0 0 0,7-5 0 0 0,1-4 0 0 0,-4-3 0 0 0,5-2 0 0 0,-2 0 0 0 0,4-1 0 0 0,-2 1 0 0 0,4-1 0 0 0,-2 1 0 0 0,3 7 0 0 0,4-5 0 0 0,-2-2 0 0 0,2 6 0 0 0,3 2 0 0 0,5-8 0 0 0,-5 4 0 0 0,0 1 0 0 0,-5 0 0 0 0,1-1 0 0 0,3-9 0 0 0,-4 5 0 0 0,1-6 0 0 0,4-1 0 0 0,4-7 0 0 0,-5-1 0 0 0,9 3 0 0 0,3 2 0 0 0,4-3 0 0 0,0-7 0 0 0,0-7 0 0 0,-1 0 0 0 0,0-1 0 0 0,-8 4 0 0 0,-2-2 0 0 0,-1-3 0 0 0,2-4 0 0 0,2-3 0 0 0,2-3 0 0 0,2-2 0 0 0,0-1 0 0 0,1 0 0 0 0,1-1 0 0 0,0 0 0 0 0,-1 1 0 0 0,1-1 0 0 0,0 1 0 0 0,-1 7 0 0 0,1 2 0 0 0,-1 1 0 0 0,0-3 0 0 0,8-2 0 0 0,2-1 0 0 0,-1-3 0 0 0,-1 7 0 0 0,-3 2 0 0 0,-8 6 0 0 0,-5 8 0 0 0,0-1 0 0 0,-6 4 0 0 0,-8 4 0 0 0,0-4 0 0 0,-4 2 0 0 0,-4 2 0 0 0,-4 4 0 0 0,4-5 0 0 0,6 1 0 0 0,8-6 0 0 0,7-7 0 0 0,5-6 0 0 0,-5-6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2:19:50.1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14579 10213 16383 0 0,'0'0'0'0'0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9:20:07.0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11615 11430 16383 0 0,'0'0'0'0'0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2:19:50.2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15610 4736 16383 0 0,'8'0'0'0'0,"8"0"0"0"0,10 0 0 0 0,8 0 0 0 0,11 0 0 0 0,7 0 0 0 0,0 0 0 0 0,7 0 0 0 0,0 0 0 0 0,-3 0 0 0 0,-3 7 0 0 0,3 3 0 0 0,-1-1 0 0 0,-1-2 0 0 0,-5-1 0 0 0,-1-3 0 0 0,-3-1 0 0 0,-2-2 0 0 0,-1 0 0 0 0,0 0 0 0 0,0 0 0 0 0,0-1 0 0 0,0 1 0 0 0,0 7 0 0 0,0 2 0 0 0,0 0 0 0 0,0-1 0 0 0,0-3 0 0 0,1-2 0 0 0,-1-1 0 0 0,1-2 0 0 0,-1 1 0 0 0,0-2 0 0 0,1 1 0 0 0,-1-1 0 0 0,0 1 0 0 0,1 0 0 0 0,-1 0 0 0 0,0 0 0 0 0,1 0 0 0 0,-1 0 0 0 0,0 0 0 0 0,1 0 0 0 0,-8 0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2:19:50.2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16527 4075 16383 0 0,'0'7'0'0'0,"0"10"0"0"0,0 8 0 0 0,-8 2 0 0 0,-1 1 0 0 0,0 5 0 0 0,1 3 0 0 0,3 3 0 0 0,2 2 0 0 0,1 1 0 0 0,1 1 0 0 0,1 0 0 0 0,1 0 0 0 0,-1 0 0 0 0,1 0 0 0 0,-1-1 0 0 0,0 1 0 0 0,0-1 0 0 0,0 1 0 0 0,0-1 0 0 0,0 0 0 0 0,0 0 0 0 0,0 1 0 0 0,0-1 0 0 0,0 0 0 0 0,0 1 0 0 0,0-1 0 0 0,0 0 0 0 0,0 1 0 0 0,0-8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2:19:50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21292 4789 16383 0 0,'0'7'0'0'0,"0"17"0"0"0,0 12 0 0 0,0 6 0 0 0,0 4 0 0 0,0 1 0 0 0,-7 0 0 0 0,-3-2 0 0 0,1 0 0 0 0,2-1 0 0 0,-6-8 0 0 0,0-3 0 0 0,3 0 0 0 0,-6-5 0 0 0,1-1 0 0 0,3 3 0 0 0,-4-4 0 0 0,1 1 0 0 0,-4 3 0 0 0,1 3 0 0 0,-4-3 0 0 0,-5 0 0 0 0,-19 2 0 0 0,-10-4 0 0 0,-9 7 0 0 0,-8 5 0 0 0,-6 3 0 0 0,3 1 0 0 0,0 1 0 0 0,-1-1 0 0 0,5 0 0 0 0,0-7 0 0 0,-9 3 0 0 0,-12 3 0 0 0,-5 2 0 0 0,0-1 0 0 0,9 0 0 0 0,6-7 0 0 0,17-4 0 0 0,5-6 0 0 0,5-1 0 0 0,-1 2 0 0 0,1-4 0 0 0,-4 2 0 0 0,1 3 0 0 0,3-3 0 0 0,-3-6 0 0 0,2 1 0 0 0,-5 4 0 0 0,-6 4 0 0 0,2-1 0 0 0,4 0 0 0 0,-1 4 0 0 0,-4-5 0 0 0,1-6 0 0 0,-1 1 0 0 0,-12 3 0 0 0,-7 5 0 0 0,5-3 0 0 0,1-6 0 0 0,0 1 0 0 0,6-4 0 0 0,9 3 0 0 0,1-3 0 0 0,-11 4 0 0 0,-13 4 0 0 0,-14 6 0 0 0,-18-4 0 0 0,-18 2 0 0 0,-21 3 0 0 0,-13-5 0 0 0,-5 0 0 0 0,-9 3 0 0 0,-1-4 0 0 0,1-7 0 0 0,5 1 0 0 0,4-3 0 0 0,10-5 0 0 0,12-5 0 0 0,11 4 0 0 0,8-1 0 0 0,6-1 0 0 0,3-3 0 0 0,2-3 0 0 0,0-1 0 0 0,8-2 0 0 0,1-1 0 0 0,-1-1 0 0 0,-1 1 0 0 0,3 6 0 0 0,9 4 0 0 0,6-2 0 0 0,7 0 0 0 0,4-3 0 0 0,4 5 0 0 0,8 1 0 0 0,10-1 0 0 0,3-2 0 0 0,4-3 0 0 0,6-3 0 0 0,4 0 0 0 0,4-2 0 0 0,3 0 0 0 0,8 7 0 0 0,3 2 0 0 0,0 0 0 0 0,-2-2 0 0 0,-3-2 0 0 0,6 5 0 0 0,-7 1 0 0 0,-4-1 0 0 0,-2-3 0 0 0,-1 5 0 0 0,1 1 0 0 0,-1-3 0 0 0,-6 5 0 0 0,-1 0 0 0 0,0-3 0 0 0,2-4 0 0 0,2-2 0 0 0,3-3 0 0 0,8 5 0 0 0,3 2 0 0 0,1 6 0 0 0,-1 0 0 0 0,-3-2 0 0 0,-2-4 0 0 0,-1 4 0 0 0,-1-1 0 0 0,-1-2 0 0 0,-1-4 0 0 0,0-2 0 0 0,1-2 0 0 0,-1-2 0 0 0,0-1 0 0 0,1 7 0 0 0,-1 2 0 0 0,1-1 0 0 0,0-1 0 0 0,7 5 0 0 0,2 1 0 0 0,0-2 0 0 0,-2-3 0 0 0,-2-3 0 0 0,-3-2 0 0 0,0-2 0 0 0,-2 7 0 0 0,0 1 0 0 0,-1 0 0 0 0,1-3 0 0 0,-1-1 0 0 0,0-2 0 0 0,-7-1 0 0 0,-9-2 0 0 0,-9 0 0 0 0,-15 7 0 0 0,0 2 0 0 0,6 0 0 0 0,10-2 0 0 0,1-2 0 0 0,6-2 0 0 0,4-1 0 0 0,6-2 0 0 0,3 0 0 0 0,4 0 0 0 0,-7 0 0 0 0,-8-1 0 0 0,-9 8 0 0 0,-8 3 0 0 0,2-1 0 0 0,-1-2 0 0 0,5-2 0 0 0,7-2 0 0 0,7-1 0 0 0,-2-1 0 0 0,-5-1 0 0 0,0-1 0 0 0,4 1 0 0 0,4 0 0 0 0,-3-1 0 0 0,2 1 0 0 0,2 0 0 0 0,3 0 0 0 0,-4 0 0 0 0,-1 0 0 0 0,10 7 0 0 0,5 3 0 0 0,2-1 0 0 0,1-2 0 0 0,-2-2 0 0 0,0-1 0 0 0,-1-3 0 0 0,-1 0 0 0 0,-1-1 0 0 0,0 0 0 0 0,-1-1 0 0 0,1 1 0 0 0,-1 0 0 0 0,1-1 0 0 0,-1 1 0 0 0,8 0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2:19:50.2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9046 6562 16383 0 0,'-8'0'0'0'0,"-8"0"0"0"0,-10 0 0 0 0,-8 0 0 0 0,-4 0 0 0 0,-4 0 0 0 0,13 0 0 0 0,18 7 0 0 0,19 2 0 0 0,15 8 0 0 0,3 7 0 0 0,5 7 0 0 0,-3 6 0 0 0,1-4 0 0 0,-5-1 0 0 0,-6 3 0 0 0,1-6 0 0 0,5 0 0 0 0,5-5 0 0 0,-3-7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2:19:50.2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9296 6456 16383 0 0,'-8'0'0'0'0,"-8"0"0"0"0,-10 0 0 0 0,-8 0 0 0 0,-11 0 0 0 0,-7 0 0 0 0,0 0 0 0 0,0 0 0 0 0,3 0 0 0 0,2 0 0 0 0,2 0 0 0 0,8 7 0 0 0,11 10 0 0 0,10 9 0 0 0,7 7 0 0 0,6 5 0 0 0,10-3 0 0 0,4-1 0 0 0,7-6 0 0 0,1-1 0 0 0,4-5 0 0 0,-2 2 0 0 0,-4 3 0 0 0,2 4 0 0 0,-2 5 0 0 0,3-5 0 0 0,-2 0 0 0 0,-4 3 0 0 0,3 1 0 0 0,-1 3 0 0 0,3 2 0 0 0,-1 1 0 0 0,3 1 0 0 0,-1-6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2:19:51.8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11615 11430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2:19:49.7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7567 9340 16383 0 0,'0'0'0'0'0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15531 4286 16383 0 0,'7'0'0'0'0,"10"0"0"0"0,9 0 0 0 0,7 0 0 0 0,6 0 0 0 0,2 0 0 0 0,3 0 0 0 0,0 0 0 0 0,0 7 0 0 0,0 3 0 0 0,0-1 0 0 0,-1-1 0 0 0,-1-3 0 0 0,1-2 0 0 0,-1-1 0 0 0,1-2 0 0 0,-1 0 0 0 0,0 0 0 0 0,0 0 0 0 0,1-1 0 0 0,-1 1 0 0 0,0 0 0 0 0,1 0 0 0 0,-1 0 0 0 0,0 0 0 0 0,1 0 0 0 0,-1 0 0 0 0,0 0 0 0 0,1 0 0 0 0,-1 0 0 0 0,0 0 0 0 0,1 0 0 0 0,-1 0 0 0 0,0 0 0 0 0,1 0 0 0 0,-1 0 0 0 0,0 0 0 0 0,1 0 0 0 0,-1 0 0 0 0,0 0 0 0 0,1 0 0 0 0,-1 0 0 0 0,0 0 0 0 0,1 0 0 0 0,-1 0 0 0 0,0 0 0 0 0,-7 0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16378 3493 16383 0 0,'0'7'0'0'0,"0"9"0"0"0,0 10 0 0 0,0 8 0 0 0,0 4 0 0 0,0 4 0 0 0,0 1 0 0 0,0 1 0 0 0,0 8 0 0 0,0 1 0 0 0,0 0 0 0 0,0-3 0 0 0,0-2 0 0 0,0-2 0 0 0,0-2 0 0 0,0-1 0 0 0,0-1 0 0 0,0 0 0 0 0,0 0 0 0 0,0 0 0 0 0,0 0 0 0 0,0 0 0 0 0,0 0 0 0 0,0 1 0 0 0,0-1 0 0 0,0 0 0 0 0,0 1 0 0 0,0-1 0 0 0,7 0 0 0 0,2-7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15901 4286 16383 0 0,'0'7'0'0'0,"0"10"0"0"0,0 16 0 0 0,0 10 0 0 0,0 5 0 0 0,0 1 0 0 0,0 7 0 0 0,0 1 0 0 0,0-2 0 0 0,0 4 0 0 0,0-1 0 0 0,0 5 0 0 0,0-2 0 0 0,0-4 0 0 0,0-5 0 0 0,0-3 0 0 0,0-3 0 0 0,0-3 0 0 0,0 0 0 0 0,0-2 0 0 0,0 1 0 0 0,0-1 0 0 0,0 1 0 0 0,0 0 0 0 0,0 0 0 0 0,0 7 0 0 0,0 3 0 0 0,0-1 0 0 0,8 6 0 0 0,1 1 0 0 0,0-4 0 0 0,6-2 0 0 0,0-4 0 0 0,-3-2 0 0 0,-3-3 0 0 0,4 0 0 0 0,7 6 0 0 0,0 2 0 0 0,4 0 0 0 0,5 13 0 0 0,-2 2 0 0 0,1-9 0 0 0,3-8 0 0 0,-3-5 0 0 0,0-3 0 0 0,-4 0 0 0 0,0-1 0 0 0,4 0 0 0 0,5 1 0 0 0,3 7 0 0 0,-5 3 0 0 0,1 1 0 0 0,-6-3 0 0 0,0-8 0 0 0,3-5 0 0 0,10-1 0 0 0,7-7 0 0 0,2 0 0 0 0,0 2 0 0 0,-1-5 0 0 0,0-5 0 0 0,-3-8 0 0 0,-7 3 0 0 0,3-2 0 0 0,3 4 0 0 0,1 0 0 0 0,1 3 0 0 0,6-1 0 0 0,2-4 0 0 0,-1 2 0 0 0,6-1 0 0 0,-1-3 0 0 0,-2-5 0 0 0,-4-2 0 0 0,5 3 0 0 0,-1 2 0 0 0,-2-2 0 0 0,-3-3 0 0 0,-10 6 0 0 0,-12 0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17123 5927 16383 0 0,'0'7'0'0'0,"7"2"0"0"0,9 8 0 0 0,10 14 0 0 0,8 3 0 0 0,-3 2 0 0 0,1 2 0 0 0,-5 2 0 0 0,0-5 0 0 0,-4-3 0 0 0,-6 2 0 0 0,-7 2 0 0 0,-11-6 0 0 0,-13-7 0 0 0,-19-8 0 0 0,-11-7 0 0 0,-4-4 0 0 0,-3-3 0 0 0,2-2 0 0 0,0 0 0 0 0,3 7 0 0 0,1 2 0 0 0,2 0 0 0 0,0-1 0 0 0,1 5 0 0 0,7 0 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21789 4313 16383 0 0,'0'7'0'0'0,"-7"2"0"0"0,-2 8 0 0 0,-8 0 0 0 0,0 4 0 0 0,3 7 0 0 0,3 5 0 0 0,-3-3 0 0 0,1 0 0 0 0,2 3 0 0 0,3 3 0 0 0,3 2 0 0 0,3 2 0 0 0,1 2 0 0 0,1 0 0 0 0,0 1 0 0 0,1 0 0 0 0,-1 7 0 0 0,1 2 0 0 0,-1 0 0 0 0,0-2 0 0 0,0-3 0 0 0,-7-1 0 0 0,-2-2 0 0 0,0-1 0 0 0,-6-8 0 0 0,0-2 0 0 0,-4-1 0 0 0,-7 3 0 0 0,-6 2 0 0 0,2 2 0 0 0,0-6 0 0 0,4 6 0 0 0,0 4 0 0 0,-3 1 0 0 0,-4 8 0 0 0,-3-5 0 0 0,-3 4 0 0 0,-2 1 0 0 0,6-2 0 0 0,-6-2 0 0 0,-2 5 0 0 0,-2-6 0 0 0,0-4 0 0 0,0-2 0 0 0,1-1 0 0 0,0-7 0 0 0,1-2 0 0 0,1 0 0 0 0,-1-4 0 0 0,1 0 0 0 0,7 3 0 0 0,2-4 0 0 0,0-6 0 0 0,-2 0 0 0 0,-2-2 0 0 0,5 2 0 0 0,1-2 0 0 0,-1 3 0 0 0,-3 5 0 0 0,-2-2 0 0 0,-3 3 0 0 0,-8-4 0 0 0,3 1 0 0 0,-4 5 0 0 0,-1-4 0 0 0,0 2 0 0 0,2-4 0 0 0,1-6 0 0 0,3 2 0 0 0,-7 4 0 0 0,-2-1 0 0 0,9 2 0 0 0,4-2 0 0 0,2-6 0 0 0,0 3 0 0 0,0-3 0 0 0,-9-4 0 0 0,-3 4 0 0 0,-8-2 0 0 0,7 5 0 0 0,4-2 0 0 0,-4 5 0 0 0,-8 4 0 0 0,-1-1 0 0 0,2-5 0 0 0,-3 1 0 0 0,-5-3 0 0 0,-7 3 0 0 0,3-3 0 0 0,-2-4 0 0 0,5-4 0 0 0,6-4 0 0 0,6 4 0 0 0,6 1 0 0 0,3-3 0 0 0,3-1 0 0 0,2 5 0 0 0,0 0 0 0 0,-1-2 0 0 0,-6-3 0 0 0,-3-2 0 0 0,-7 5 0 0 0,-8 1 0 0 0,-8-1 0 0 0,-4-3 0 0 0,-19 5 0 0 0,-22 0 0 0 0,-26 6 0 0 0,-17 6 0 0 0,-10 0 0 0 0,2-5 0 0 0,17-5 0 0 0,11 2 0 0 0,17-2 0 0 0,21-3 0 0 0,23-3 0 0 0,9 3 0 0 0,3 1 0 0 0,6-2 0 0 0,7-3 0 0 0,-9-2 0 0 0,-8-3 0 0 0,-6 0 0 0 0,-4 5 0 0 0,-9 2 0 0 0,-11 0 0 0 0,-9-2 0 0 0,-15-3 0 0 0,-21-1 0 0 0,-36-1 0 0 0,-31-2 0 0 0,-13 0 0 0 0,2 0 0 0 0,11 0 0 0 0,21-1 0 0 0,28 1 0 0 0,15 7 0 0 0,17 2 0 0 0,18 1 0 0 0,21-3 0 0 0,13-2 0 0 0,5-2 0 0 0,2-1 0 0 0,-1-1 0 0 0,-2-1 0 0 0,-2 0 0 0 0,-1-1 0 0 0,-10 1 0 0 0,-3-1 0 0 0,-7 1 0 0 0,-8 0 0 0 0,0 0 0 0 0,-3 0 0 0 0,11 0 0 0 0,14 0 0 0 0,16 0 0 0 0,12 0 0 0 0,2 0 0 0 0,4 0 0 0 0,3 0 0 0 0,3 0 0 0 0,2 0 0 0 0,2 0 0 0 0,1 0 0 0 0,0 0 0 0 0,1 0 0 0 0,-1 0 0 0 0,0 7 0 0 0,0 3 0 0 0,0-1 0 0 0,0-2 0 0 0,0-1 0 0 0,-1-3 0 0 0,1-1 0 0 0,-8-2 0 0 0,-2 0 0 0 0,1 0 0 0 0,1 0 0 0 0,3-1 0 0 0,1 1 0 0 0,2 0 0 0 0,1-1 0 0 0,1 1 0 0 0,0 0 0 0 0,0 0 0 0 0,0 0 0 0 0,0 0 0 0 0,0 0 0 0 0,-1 0 0 0 0,1 0 0 0 0,0 0 0 0 0,0 0 0 0 0,-1 0 0 0 0,-6 0 0 0 0,-3 0 0 0 0,0 0 0 0 0,3 0 0 0 0,-6 0 0 0 0,0 0 0 0 0,1 0 0 0 0,4 0 0 0 0,3 0 0 0 0,1 0 0 0 0,3 0 0 0 0,-14 0 0 0 0,-5 0 0 0 0,-5 0 0 0 0,1 8 0 0 0,-3 1 0 0 0,4 0 0 0 0,5-1 0 0 0,6-3 0 0 0,5-2 0 0 0,3-1 0 0 0,3-1 0 0 0,1-1 0 0 0,-7-1 0 0 0,-2 1 0 0 0,1-1 0 0 0,1 1 0 0 0,2 0 0 0 0,2 0 0 0 0,1 0 0 0 0,1 0 0 0 0,1 0 0 0 0,-1 0 0 0 0,1 0 0 0 0,1 0 0 0 0,-2 0 0 0 0,1 0 0 0 0,0 0 0 0 0,0 0 0 0 0,0 0 0 0 0,-1 0 0 0 0,1 0 0 0 0,0 0 0 0 0,-1 0 0 0 0,1 0 0 0 0,0 0 0 0 0,-1 0 0 0 0,1 0 0 0 0,-1 0 0 0 0,8 0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8245 6218 16383 0 0,'-7'0'0'0'0,"-10"0"0"0"0,-9 0 0 0 0,-7 0 0 0 0,-5 0 0 0 0,-4 0 0 0 0,-2 0 0 0 0,0 0 0 0 0,0 0 0 0 0,0 0 0 0 0,1 0 0 0 0,0 7 0 0 0,0 2 0 0 0,8 8 0 0 0,9 7 0 0 0,17 0 0 0 0,17-4 0 0 0,14-6 0 0 0,3 2 0 0 0,5-1 0 0 0,5 3 0 0 0,3 0 0 0 0,2 2 0 0 0,2 0 0 0 0,1 2 0 0 0,0-2 0 0 0,1-5 0 0 0,-1-4 0 0 0,0 2 0 0 0,-1 7 0 0 0,1 7 0 0 0,-1 6 0 0 0,-7-2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16431 2805 16383 0 0,'7'0'0'0'0,"10"0"0"0"0,16 0 0 0 0,24 0 0 0 0,24 0 0 0 0,20 0 0 0 0,7 0 0 0 0,0 0 0 0 0,-5 0 0 0 0,-12 0 0 0 0,-14 0 0 0 0,-14 0 0 0 0,-9 0 0 0 0,-8 0 0 0 0,-4 0 0 0 0,6 0 0 0 0,1 0 0 0 0,-1 0 0 0 0,0 0 0 0 0,5 0 0 0 0,1 0 0 0 0,-1 0 0 0 0,-3 0 0 0 0,-2 0 0 0 0,-3 0 0 0 0,-1 0 0 0 0,-1 0 0 0 0,-1 0 0 0 0,0 0 0 0 0,0 0 0 0 0,-1 0 0 0 0,1 0 0 0 0,1 0 0 0 0,-1 0 0 0 0,0 0 0 0 0,0 0 0 0 0,1 0 0 0 0,-1 0 0 0 0,0 0 0 0 0,1 0 0 0 0,-1 0 0 0 0,0 0 0 0 0,1 0 0 0 0,-1 0 0 0 0,0 0 0 0 0,1 0 0 0 0,-1 0 0 0 0,0 0 0 0 0,1 0 0 0 0,-1 0 0 0 0,0 0 0 0 0,-6 0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17806 2805 16383 0 0,'0'7'0'0'0,"8"10"0"0"0,8 8 0 0 0,10 9 0 0 0,0 4 0 0 0,3 4 0 0 0,-3 1 0 0 0,0 2 0 0 0,-3-1 0 0 0,1 0 0 0 0,-4-1 0 0 0,3 0 0 0 0,-3 0 0 0 0,-5-1 0 0 0,2 1 0 0 0,6-1 0 0 0,-2 0 0 0 0,4 1 0 0 0,4 6 0 0 0,-3 3 0 0 0,-6-1 0 0 0,2-1 0 0 0,3-2 0 0 0,-2 4 0 0 0,2 9 0 0 0,4 1 0 0 0,-3 4 0 0 0,9 5 0 0 0,5-2 0 0 0,-4 2 0 0 0,-1-4 0 0 0,-6-7 0 0 0,-1 2 0 0 0,-6-4 0 0 0,2-3 0 0 0,3 2 0 0 0,-3 7 0 0 0,2-1 0 0 0,11 4 0 0 0,-1 11 0 0 0,0 8 0 0 0,9 3 0 0 0,-3-7 0 0 0,-2-2 0 0 0,0-8 0 0 0,-8-1 0 0 0,-1-6 0 0 0,1-7 0 0 0,-5 1 0 0 0,0-2 0 0 0,3-4 0 0 0,-4 4 0 0 0,1-1 0 0 0,3-2 0 0 0,4 3 0 0 0,3 7 0 0 0,-5 0 0 0 0,-7-4 0 0 0,-2-5 0 0 0,4-5 0 0 0,-4 4 0 0 0,2 0 0 0 0,3-3 0 0 0,5 6 0 0 0,11-1 0 0 0,5 5 0 0 0,2-1 0 0 0,-9-3 0 0 0,-3-5 0 0 0,-2-3 0 0 0,-6-3 0 0 0,-3-10 0 0 0,-4 4 0 0 0,-1 3 0 0 0,4-7 0 0 0,-3 5 0 0 0,2-4 0 0 0,-4 6 0 0 0,2-5 0 0 0,4-1 0 0 0,-3 0 0 0 0,2-6 0 0 0,-4-1 0 0 0,1 1 0 0 0,4 3 0 0 0,5 10 0 0 0,10 12 0 0 0,6 3 0 0 0,1 0 0 0 0,0-4 0 0 0,-2-4 0 0 0,-1-3 0 0 0,-3-3 0 0 0,0-1 0 0 0,-1-2 0 0 0,-1 0 0 0 0,0-8 0 0 0,-7-2 0 0 0,-3-6 0 0 0,1-1 0 0 0,-5 2 0 0 0,-1-2 0 0 0,-4 1 0 0 0,1-4 0 0 0,-4 1 0 0 0,2-2 0 0 0,5 1 0 0 0,-3 5 0 0 0,2-2 0 0 0,-3 1 0 0 0,1-3 0 0 0,-3 1 0 0 0,2 5 0 0 0,4 3 0 0 0,5 4 0 0 0,4 4 0 0 0,-4 1 0 0 0,0 1 0 0 0,1-6 0 0 0,-4-2 0 0 0,-1-7 0 0 0,-4-1 0 0 0,0-5 0 0 0,-3 1 0 0 0,1-3 0 0 0,5 3 0 0 0,-3 4 0 0 0,2-2 0 0 0,-3 2 0 0 0,1-3 0 0 0,-3 2 0 0 0,2-4 0 0 0,-3 2 0 0 0,2 4 0 0 0,5 5 0 0 0,-2 4 0 0 0,1 3 0 0 0,4 9 0 0 0,-3 5 0 0 0,1-1 0 0 0,-4-2 0 0 0,7-1 0 0 0,0-3 0 0 0,1-9 0 0 0,-5-3 0 0 0,0-8 0 0 0,3-1 0 0 0,-3 3 0 0 0,0 3 0 0 0,3 4 0 0 0,4-4 0 0 0,-5 0 0 0 0,-6 2 0 0 0,0-5 0 0 0,-5 0 0 0 0,-4 3 0 0 0,2 3 0 0 0,5 3 0 0 0,0 2 0 0 0,-5 2 0 0 0,4 1 0 0 0,-3 1 0 0 0,-4 0 0 0 0,3-7 0 0 0,6 4 0 0 0,7 3 0 0 0,-3 2 0 0 0,3-8 0 0 0,-4-2 0 0 0,1 0 0 0 0,3 1 0 0 0,4 1 0 0 0,-4 3 0 0 0,1 0 0 0 0,-6 2 0 0 0,2-7 0 0 0,2-2 0 0 0,-2 1 0 0 0,0-6 0 0 0,-3-1 0 0 0,1-4 0 0 0,-3 1 0 0 0,1 4 0 0 0,5 3 0 0 0,-2-2 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21169 7461 16383 0 0,'0'7'0'0'0,"0"10"0"0"0,0 9 0 0 0,8 7 0 0 0,8 13 0 0 0,3 5 0 0 0,5 2 0 0 0,-2-2 0 0 0,-5-1 0 0 0,-4-3 0 0 0,2-2 0 0 0,-2-1 0 0 0,-2-1 0 0 0,3-1 0 0 0,0 0 0 0 0,-2 0 0 0 0,-11-7 0 0 0,-13-10 0 0 0,-11-9 0 0 0,-9-7 0 0 0,-7-5 0 0 0,-3-4 0 0 0,-2-1 0 0 0,-1-1 0 0 0,0 1 0 0 0,1-1 0 0 0,1 1 0 0 0,-1-7 0 0 0,2-2 0 0 0,-1-7 0 0 0,8-7 0 0 0,9 0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6165 10557 16383 0 0,'7'0'0'0'0,"17"0"0"0"0,11 0 0 0 0,8 0 0 0 0,3 0 0 0 0,8 0 0 0 0,2 0 0 0 0,-1 0 0 0 0,-3 0 0 0 0,-3 0 0 0 0,-2 0 0 0 0,5 0 0 0 0,7 0 0 0 0,2 0 0 0 0,-10 7 0 0 0,-6 3 0 0 0,-4-1 0 0 0,-1-2 0 0 0,-1-2 0 0 0,1-1 0 0 0,7-3 0 0 0,3 0 0 0 0,1-1 0 0 0,6 7 0 0 0,0 2 0 0 0,5 0 0 0 0,-9 5 0 0 0,-5 1 0 0 0,4-3 0 0 0,-1-3 0 0 0,-1-3 0 0 0,5-3 0 0 0,0-2 0 0 0,6 0 0 0 0,-1-2 0 0 0,-3 1 0 0 0,-4-1 0 0 0,3 1 0 0 0,-1-1 0 0 0,-2 1 0 0 0,4 0 0 0 0,7 0 0 0 0,-1 0 0 0 0,-3 0 0 0 0,2 7 0 0 0,-2 3 0 0 0,-4-1 0 0 0,-4-2 0 0 0,3-2 0 0 0,-1-1 0 0 0,-2-3 0 0 0,-2 0 0 0 0,-3-1 0 0 0,-3 7 0 0 0,0 2 0 0 0,-2 0 0 0 0,0-2 0 0 0,0-2 0 0 0,0-2 0 0 0,0-1 0 0 0,7 5 0 0 0,2 3 0 0 0,1-1 0 0 0,-3-2 0 0 0,-1-2 0 0 0,5-2 0 0 0,0 5 0 0 0,0 2 0 0 0,-4 0 0 0 0,6 4 0 0 0,0 0 0 0 0,5-2 0 0 0,6-3 0 0 0,15-3 0 0 0,7-3 0 0 0,3 5 0 0 0,1 2 0 0 0,-9-1 0 0 0,-3-2 0 0 0,-2-3 0 0 0,-6-1 0 0 0,-8 6 0 0 0,-1 1 0 0 0,-4-1 0 0 0,2 5 0 0 0,-1 0 0 0 0,3-2 0 0 0,5-3 0 0 0,-2-3 0 0 0,-4-3 0 0 0,1-2 0 0 0,-3-1 0 0 0,-4 0 0 0 0,2-1 0 0 0,-1 1 0 0 0,-3-1 0 0 0,3 1 0 0 0,7 0 0 0 0,0-1 0 0 0,-4 1 0 0 0,-6 0 0 0 0,4 0 0 0 0,-2 0 0 0 0,-3 0 0 0 0,-3 1 0 0 0,-3-1 0 0 0,-2 0 0 0 0,-2 0 0 0 0,-1 0 0 0 0,0 0 0 0 0,0 0 0 0 0,7 0 0 0 0,2 0 0 0 0,0 0 0 0 0,-1 0 0 0 0,-3 0 0 0 0,-1 0 0 0 0,5 0 0 0 0,1 0 0 0 0,7 0 0 0 0,0 0 0 0 0,-3 0 0 0 0,-3 0 0 0 0,-4 0 0 0 0,-3 0 0 0 0,-2 0 0 0 0,-1 0 0 0 0,6 0 0 0 0,2 0 0 0 0,0 0 0 0 0,-2 0 0 0 0,-2 0 0 0 0,-2 0 0 0 0,-1 0 0 0 0,-1 0 0 0 0,-1 0 0 0 0,0 0 0 0 0,0 0 0 0 0,0 0 0 0 0,0 0 0 0 0,0 0 0 0 0,1 0 0 0 0,-1-8 0 0 0,0-1 0 0 0,1-8 0 0 0,-1 1 0 0 0,0 1 0 0 0,1 5 0 0 0,-8-5 0 0 0,-2 2 0 0 0,0-12 0 0 0,2-2 0 0 0,-5-4 0 0 0,-8 5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2:19:49.7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24262 11509 16383 0 0,'0'0'0'0'0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11208 9948 16383 0 0,'0'8'0'0'0,"0"8"0"0"0,0 25 0 0 0,0 18 0 0 0,0 15 0 0 0,0 1 0 0 0,0-5 0 0 0,0 1 0 0 0,0-6 0 0 0,0-5 0 0 0,0-7 0 0 0,-7-5 0 0 0,-2-3 0 0 0,0-2 0 0 0,1-1 0 0 0,3-1 0 0 0,2 0 0 0 0,1 0 0 0 0,1 1 0 0 0,1 0 0 0 0,1 0 0 0 0,-1 0 0 0 0,0 0 0 0 0,1 1 0 0 0,-1-8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6879 9779 16383 0 0,'7'0'0'0'0,"10"0"0"0"0,9 0 0 0 0,7 0 0 0 0,6 0 0 0 0,3 0 0 0 0,1 0 0 0 0,1 0 0 0 0,0 0 0 0 0,0 0 0 0 0,0 0 0 0 0,-1 0 0 0 0,-1 0 0 0 0,1 0 0 0 0,-1-7 0 0 0,-7-10 0 0 0,-9-2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9:15:31.6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11615 11430 16383 0 0,'0'0'0'0'0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2:19:50.1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14579 10213 16383 0 0,'0'0'0'0'0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15663 3863 16383 0 0,'0'7'0'0'0,"8"3"0"0"0,8-1 0 0 0,17-2 0 0 0,10-2 0 0 0,5-1 0 0 0,1-3 0 0 0,0 0 0 0 0,-2-1 0 0 0,-1 0 0 0 0,-1-1 0 0 0,-2 1 0 0 0,0 0 0 0 0,-1-1 0 0 0,0 1 0 0 0,0 0 0 0 0,0 0 0 0 0,0 0 0 0 0,1 0 0 0 0,-1 0 0 0 0,0 0 0 0 0,0 0 0 0 0,1 0 0 0 0,-1 0 0 0 0,0 0 0 0 0,1 0 0 0 0,-1 0 0 0 0,0 0 0 0 0,1 0 0 0 0,-1 0 0 0 0,0 0 0 0 0,1 0 0 0 0,-1 0 0 0 0,0 0 0 0 0,1 0 0 0 0,-1 0 0 0 0,0 0 0 0 0,1 0 0 0 0,-1 0 0 0 0,0 0 0 0 0,-6 0 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16431 3413 16383 0 0,'0'7'0'0'0,"0"17"0"0"0,0 12 0 0 0,0 6 0 0 0,0 4 0 0 0,0 1 0 0 0,0 0 0 0 0,0-1 0 0 0,0-2 0 0 0,0 0 0 0 0,0 0 0 0 0,0-2 0 0 0,0 1 0 0 0,0-1 0 0 0,0 0 0 0 0,0-7 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21991 3969 16383 0 0,'0'7'0'0'0,"0"10"0"0"0,-7 16 0 0 0,-10 24 0 0 0,-16 31 0 0 0,-9 16 0 0 0,-6 3 0 0 0,-8 6 0 0 0,-3-2 0 0 0,-4 2 0 0 0,-7-4 0 0 0,-6-7 0 0 0,-11-5 0 0 0,-6-6 0 0 0,-15 4 0 0 0,-12-7 0 0 0,-13 3 0 0 0,-21 8 0 0 0,-19 8 0 0 0,-3 1 0 0 0,-7 3 0 0 0,6 4 0 0 0,4-9 0 0 0,3-9 0 0 0,2-7 0 0 0,0-4 0 0 0,-7-2 0 0 0,-3-15 0 0 0,-14-6 0 0 0,-10 2 0 0 0,-15 3 0 0 0,-12-2 0 0 0,-12 2 0 0 0,7-3 0 0 0,14-6 0 0 0,9-5 0 0 0,19-13 0 0 0,13-5 0 0 0,8-2 0 0 0,-10 1 0 0 0,-25-7 0 0 0,-13-6 0 0 0,-20-9 0 0 0,-5-5 0 0 0,-4 3 0 0 0,11-1 0 0 0,17 5 0 0 0,10 8 0 0 0,12-1 0 0 0,11-3 0 0 0,1-6 0 0 0,-11-4 0 0 0,-22-5 0 0 0,-18-2 0 0 0,-18-1 0 0 0,-16-2 0 0 0,-6 0 0 0 0,-6 0 0 0 0,-5 0 0 0 0,11 1 0 0 0,8-1 0 0 0,1-6 0 0 0,9-3 0 0 0,5 1 0 0 0,18-6 0 0 0,20 1 0 0 0,17-6 0 0 0,8 2 0 0 0,13-5 0 0 0,24 3 0 0 0,23 4 0 0 0,19 5 0 0 0,22 5 0 0 0,12 3 0 0 0,12 1 0 0 0,9 3 0 0 0,9-1 0 0 0,3 1 0 0 0,4 0 0 0 0,-6 0 0 0 0,-3-1 0 0 0,1 1 0 0 0,1-1 0 0 0,-6 0 0 0 0,-1 0 0 0 0,3 0 0 0 0,1 0 0 0 0,4-7 0 0 0,1-3 0 0 0,3 1 0 0 0,0 1 0 0 0,1 3 0 0 0,0 2 0 0 0,0 1 0 0 0,0 2 0 0 0,0 0 0 0 0,0 0 0 0 0,0 0 0 0 0,0 1 0 0 0,-1-1 0 0 0,1 0 0 0 0,0 0 0 0 0,-1 0 0 0 0,1 0 0 0 0,-8-7 0 0 0,6-2 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8503 5599 16383 0 0,'0'-7'0'0'0,"-7"-3"0"0"0,-24 1 0 0 0,-21 2 0 0 0,-9 2 0 0 0,-2 1 0 0 0,-4 3 0 0 0,3 7 0 0 0,-4 4 0 0 0,-3-1 0 0 0,3 6 0 0 0,-2 7 0 0 0,4 8 0 0 0,-8-2 0 0 0,1 2 0 0 0,6 2 0 0 0,-1-3 0 0 0,12 0 0 0 0,16 2 0 0 0,21-3 0 0 0,21-8 0 0 0,18-6 0 0 0,12-6 0 0 0,9 3 0 0 0,3 6 0 0 0,3 2 0 0 0,6-4 0 0 0,3-4 0 0 0,-2 4 0 0 0,-2-2 0 0 0,-4-2 0 0 0,-2 4 0 0 0,-2-1 0 0 0,-1-2 0 0 0,-8 4 0 0 0,-2-2 0 0 0,-1-2 0 0 0,3-3 0 0 0,1-4 0 0 0,-4 5 0 0 0,-1 1 0 0 0,1-2 0 0 0,3-2 0 0 0,3 5 0 0 0,1 0 0 0 0,2 5 0 0 0,1 0 0 0 0,1 5 0 0 0,0-2 0 0 0,-1-5 0 0 0,-6-4 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7408 5741 16383 0 0,'8'0'0'0'0,"8"0"0"0"0,10 8 0 0 0,7 8 0 0 0,6 10 0 0 0,3 15 0 0 0,1 0 0 0 0,-6 0 0 0 0,-9 1 0 0 0,-3 0 0 0 0,2 0 0 0 0,3 0 0 0 0,-3 1 0 0 0,1-1 0 0 0,3 0 0 0 0,-4 1 0 0 0,1-8 0 0 0,-5-2 0 0 0,-6 0 0 0 0,2-5 0 0 0,-3-1 0 0 0,3-4 0 0 0,5 1 0 0 0,0-4 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6033 9940 16383 0 0,'14'0'0'0'0,"12"0"0"0"0,9-7 0 0 0,13-2 0 0 0,5-1 0 0 0,2 3 0 0 0,-3 2 0 0 0,5 2 0 0 0,0 1 0 0 0,-2 1 0 0 0,3 1 0 0 0,7 0 0 0 0,-1 1 0 0 0,-4-1 0 0 0,2 1 0 0 0,13-1 0 0 0,0 0 0 0 0,1 0 0 0 0,-4 0 0 0 0,0 0 0 0 0,2 0 0 0 0,-5 0 0 0 0,1 0 0 0 0,-4 0 0 0 0,0 0 0 0 0,-3 0 0 0 0,-5 0 0 0 0,-6 0 0 0 0,3 0 0 0 0,0 0 0 0 0,-3 0 0 0 0,4 0 0 0 0,0 0 0 0 0,5 0 0 0 0,-1 0 0 0 0,-3 0 0 0 0,3 0 0 0 0,-2 0 0 0 0,4 0 0 0 0,-1 0 0 0 0,-5 0 0 0 0,-3 0 0 0 0,-5 0 0 0 0,-2 0 0 0 0,-3 0 0 0 0,-1 0 0 0 0,0 0 0 0 0,7 0 0 0 0,2 0 0 0 0,0 0 0 0 0,5 0 0 0 0,1 0 0 0 0,-2 0 0 0 0,-4 0 0 0 0,-3 0 0 0 0,-2 0 0 0 0,-2 0 0 0 0,-2 0 0 0 0,0 0 0 0 0,0 0 0 0 0,0 0 0 0 0,-1 0 0 0 0,1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0,-8-7 0 0 0,-10-10 0 0 0,-8-9 0 0 0,-8-7 0 0 0,-5-6 0 0 0,-4-2 0 0 0,-1-3 0 0 0,-1 0 0 0 0,0 0 0 0 0,1 0 0 0 0,0 0 0 0 0,0 1 0 0 0,1 1 0 0 0,-1-1 0 0 0,1 1 0 0 0,1-1 0 0 0,-1 1 0 0 0,0 0 0 0 0,0 0 0 0 0,0-1 0 0 0,0 1 0 0 0,0 0 0 0 0,0-1 0 0 0,0 1 0 0 0,-7 7 0 0 0,-3 9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2:19:49.7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18384 10934 16383 0 0,'-7'0'0'0'0,"-17"-8"0"0"0,-4-1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6085 8943 16383 0 0,'8'0'0'0'0,"8"0"0"0"0,10 0 0 0 0,8 0 0 0 0,4 0 0 0 0,4 0 0 0 0,8 0 0 0 0,4 0 0 0 0,-1 0 0 0 0,6 0 0 0 0,-1 0 0 0 0,-2 0 0 0 0,-5 0 0 0 0,5 0 0 0 0,-1 0 0 0 0,5 0 0 0 0,0 0 0 0 0,-4 0 0 0 0,3 0 0 0 0,0 0 0 0 0,3 0 0 0 0,-2 0 0 0 0,-3 0 0 0 0,-5 0 0 0 0,-3 0 0 0 0,-3 0 0 0 0,-3 0 0 0 0,-1 0 0 0 0,0 0 0 0 0,-1 0 0 0 0,1 0 0 0 0,0 0 0 0 0,0 0 0 0 0,0 0 0 0 0,7 0 0 0 0,3 0 0 0 0,-1 0 0 0 0,6 0 0 0 0,0 0 0 0 0,-2 0 0 0 0,-3 0 0 0 0,-4 0 0 0 0,-3 0 0 0 0,-1 0 0 0 0,-1 0 0 0 0,-1 0 0 0 0,0 0 0 0 0,-1 0 0 0 0,1 0 0 0 0,0 0 0 0 0,0 0 0 0 0,0 0 0 0 0,0 0 0 0 0,1 0 0 0 0,-1 0 0 0 0,8 0 0 0 0,2 0 0 0 0,-1 0 0 0 0,-1 0 0 0 0,-3 0 0 0 0,6 0 0 0 0,1 0 0 0 0,-2 7 0 0 0,-2 3 0 0 0,-3-1 0 0 0,-2-2 0 0 0,-1-2 0 0 0,-2-1 0 0 0,1-3 0 0 0,-2 0 0 0 0,1-1 0 0 0,0 0 0 0 0,0 7 0 0 0,0 2 0 0 0,1 0 0 0 0,-1-2 0 0 0,0-2 0 0 0,0-2 0 0 0,1-1 0 0 0,-1-2 0 0 0,1 0 0 0 0,-1 0 0 0 0,0 0 0 0 0,1-1 0 0 0,-1 1 0 0 0,0 7 0 0 0,1 2 0 0 0,-1 0 0 0 0,0-1 0 0 0,1-3 0 0 0,6-2 0 0 0,3-1 0 0 0,-1-1 0 0 0,-1-1 0 0 0,-2-1 0 0 0,5 1 0 0 0,0 0 0 0 0,-1-1 0 0 0,-2 1 0 0 0,-3 0 0 0 0,-2 0 0 0 0,-1 0 0 0 0,-1 0 0 0 0,-1 0 0 0 0,7 0 0 0 0,2 0 0 0 0,0 0 0 0 0,-1 0 0 0 0,-3 0 0 0 0,6 0 0 0 0,0 0 0 0 0,0 0 0 0 0,-4 0 0 0 0,-1 7 0 0 0,-3 3 0 0 0,-2-1 0 0 0,0-2 0 0 0,-1-2 0 0 0,0-1 0 0 0,0-3 0 0 0,0 0 0 0 0,0-1 0 0 0,0 0 0 0 0,0-1 0 0 0,0 1 0 0 0,1 0 0 0 0,-1-1 0 0 0,1 1 0 0 0,-1 0 0 0 0,0 0 0 0 0,1 0 0 0 0,-1 0 0 0 0,0 0 0 0 0,1 0 0 0 0,-1 0 0 0 0,0 0 0 0 0,1 0 0 0 0,-1 0 0 0 0,7 0 0 0 0,3 0 0 0 0,0 0 0 0 0,5 0 0 0 0,0-7 0 0 0,-2-3 0 0 0,-4 1 0 0 0,-3-5 0 0 0,-2-1 0 0 0,5 3 0 0 0,1 3 0 0 0,-1 3 0 0 0,-2 2 0 0 0,-2 3 0 0 0,-2 1 0 0 0,-1 0 0 0 0,-2 1 0 0 0,1-8 0 0 0,-1-2 0 0 0,0 0 0 0 0,0 2 0 0 0,0 2 0 0 0,0 2 0 0 0,0 1 0 0 0,0 2 0 0 0,0-1 0 0 0,1 2 0 0 0,-1-1 0 0 0,1 1 0 0 0,-1-1 0 0 0,0 0 0 0 0,1 0 0 0 0,-1 0 0 0 0,0 0 0 0 0,1 0 0 0 0,-1 0 0 0 0,-7 0 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11139 8976 16383 0 0,'7'-8'0'0'0,"3"-1"0"0"0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11271 9616 16383 0 0,'0'-7'0'0'0,"15"-10"0"0"0,11-1 0 0 0,16 1 0 0 0,8 5 0 0 0,10 3 0 0 0,2 4 0 0 0,-2-4 0 0 0,-5-2 0 0 0,-3-5 0 0 0,-5 0 0 0 0,-9-5 0 0 0,2 2 0 0 0,3-11 0 0 0,0 0 0 0 0,1 5 0 0 0,-1-1 0 0 0,1-2 0 0 0,-1 3 0 0 0,-1-2 0 0 0,1-3 0 0 0,-1-3 0 0 0,1 3 0 0 0,-8 0 0 0 0,-3 5 0 0 0,2-1 0 0 0,1-2 0 0 0,2 3 0 0 0,-6-2 0 0 0,0-3 0 0 0,-5-10 0 0 0,-1 0 0 0 0,3 1 0 0 0,5-1 0 0 0,-5 0 0 0 0,-6-1 0 0 0,0 7 0 0 0,-3 2 0 0 0,-6-2 0 0 0,-4 7 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11906 8587 16383 0 0,'7'0'0'0'0,"10"0"0"0"0,9 0 0 0 0,7 0 0 0 0,6 0 0 0 0,3 0 0 0 0,1 0 0 0 0,1 0 0 0 0,0-7 0 0 0,0-3 0 0 0,0 1 0 0 0,-1 2 0 0 0,0 1 0 0 0,-8 10 0 0 0,-10 11 0 0 0,-1 11 0 0 0,-5 7 0 0 0,1-2 0 0 0,-3 2 0 0 0,-4 2 0 0 0,3 2 0 0 0,-1 2 0 0 0,4 2 0 0 0,-2-7 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9:20:07.0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11615 11430 16383 0 0,'0'0'0'0'0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15610 5589 16383 0 0,'8'0'0'0'0,"8"0"0"0"0,10 0 0 0 0,15 0 0 0 0,14 0 0 0 0,5 0 0 0 0,8 0 0 0 0,5 0 0 0 0,6-8 0 0 0,10-1 0 0 0,-2 0 0 0 0,-2 1 0 0 0,-1 3 0 0 0,-7 2 0 0 0,-3 1 0 0 0,-7 2 0 0 0,-7 0 0 0 0,-6 0 0 0 0,-7 0 0 0 0,-2 1 0 0 0,-3-1 0 0 0,-1 0 0 0 0,0 0 0 0 0,0 0 0 0 0,0 0 0 0 0,-6-7 0 0 0,-3-2 0 0 0,1 0 0 0 0,2 1 0 0 0,2 3 0 0 0,2 2 0 0 0,2 1 0 0 0,0 1 0 0 0,2 1 0 0 0,-1 0 0 0 0,1 1 0 0 0,-7-1 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16404 4763 16383 0 0,'0'7'0'0'0,"0"9"0"0"0,0 10 0 0 0,0 8 0 0 0,0 4 0 0 0,0 4 0 0 0,0 1 0 0 0,0 1 0 0 0,0 1 0 0 0,0-1 0 0 0,0-1 0 0 0,0 0 0 0 0,0 0 0 0 0,0-1 0 0 0,0 1 0 0 0,0-1 0 0 0,0 0 0 0 0,0 0 0 0 0,0 1 0 0 0,0-1 0 0 0,0 0 0 0 0,0 1 0 0 0,0-1 0 0 0,0 0 0 0 0,0 1 0 0 0,0-8 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21990 5530 16383 0 0,'0'14'0'0'0,"-7"13"0"0"0,-17 15 0 0 0,-11 22 0 0 0,-8 16 0 0 0,-2 0 0 0 0,-10 1 0 0 0,-1-5 0 0 0,1-2 0 0 0,-12-6 0 0 0,-8-1 0 0 0,-6 4 0 0 0,-12-4 0 0 0,-3 1 0 0 0,0 4 0 0 0,-13 11 0 0 0,-9-2 0 0 0,-7 8 0 0 0,-17 10 0 0 0,-21 2 0 0 0,-11-1 0 0 0,-13-4 0 0 0,-2 4 0 0 0,-6 7 0 0 0,-6-2 0 0 0,-4-3 0 0 0,-11 3 0 0 0,-33 4 0 0 0,-32 6 0 0 0,-47 5 0 0 0,-48 3 0 0 0,-31 10 0 0 0,-11-3 0 0 0,7-10 0 0 0,24-11 0 0 0,27-16 0 0 0,39-17 0 0 0,45-14 0 0 0,40-18 0 0 0,40-17 0 0 0,30-12 0 0 0,16-9 0 0 0,11-5 0 0 0,8-4 0 0 0,-3 0 0 0 0,0 7 0 0 0,9 3 0 0 0,3 7 0 0 0,8 2 0 0 0,10-3 0 0 0,15-2 0 0 0,15-4 0 0 0,6-3 0 0 0,0-2 0 0 0,-3-2 0 0 0,-3 0 0 0 0,-4-1 0 0 0,-3 1 0 0 0,5-1 0 0 0,8 1 0 0 0,9-1 0 0 0,0 1 0 0 0,2 0 0 0 0,5 0 0 0 0,-4 0 0 0 0,-14 7 0 0 0,-10 3 0 0 0,-12-1 0 0 0,-20-2 0 0 0,-12 6 0 0 0,-7 7 0 0 0,-2 0 0 0 0,-1-3 0 0 0,9 3 0 0 0,18-2 0 0 0,12-4 0 0 0,16-5 0 0 0,14-3 0 0 0,11-4 0 0 0,7-1 0 0 0,5-1 0 0 0,2-1 0 0 0,0 1 0 0 0,1-1 0 0 0,-1 0 0 0 0,-1 1 0 0 0,0-1 0 0 0,-1 1 0 0 0,-7 0 0 0 0,-10 0 0 0 0,-10 0 0 0 0,-7 0 0 0 0,3 0 0 0 0,-2 0 0 0 0,6 0 0 0 0,6 0 0 0 0,8 0 0 0 0,5 0 0 0 0,4 0 0 0 0,3 0 0 0 0,-5 0 0 0 0,-3 0 0 0 0,1 0 0 0 0,2 0 0 0 0,-6 0 0 0 0,-1 0 0 0 0,2 0 0 0 0,3 0 0 0 0,3 0 0 0 0,1 0 0 0 0,2 0 0 0 0,2 0 0 0 0,-7 0 0 0 0,-3 0 0 0 0,-6 0 0 0 0,-1 0 0 0 0,-4 0 0 0 0,0 0 0 0 0,5 0 0 0 0,-3 0 0 0 0,2 0 0 0 0,4 0 0 0 0,4 0 0 0 0,4 0 0 0 0,2 0 0 0 0,2 0 0 0 0,1 0 0 0 0,0 0 0 0 0,0 0 0 0 0,1 0 0 0 0,-1 0 0 0 0,0 0 0 0 0,0 0 0 0 0,0 0 0 0 0,-1 0 0 0 0,1 0 0 0 0,0 0 0 0 0,-1 0 0 0 0,1 0 0 0 0,0 0 0 0 0,-1 0 0 0 0,1 0 0 0 0,0 0 0 0 0,-1 0 0 0 0,1 0 0 0 0,0 0 0 0 0,-1 0 0 0 0,1 0 0 0 0,7 0 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8174 7620 16383 0 0,'-7'0'0'0'0,"-9"0"0"0"0,-10 0 0 0 0,-8 0 0 0 0,-4 0 0 0 0,-4 0 0 0 0,-1 0 0 0 0,-2 0 0 0 0,1 0 0 0 0,0 0 0 0 0,1 7 0 0 0,0 3 0 0 0,0-1 0 0 0,1-2 0 0 0,-1 6 0 0 0,8 7 0 0 0,10 7 0 0 0,8 7 0 0 0,16-2 0 0 0,14-1 0 0 0,12 3 0 0 0,9-4 0 0 0,7-1 0 0 0,2-5 0 0 0,9 0 0 0 0,-4 4 0 0 0,-3-3 0 0 0,-3-6 0 0 0,0 1 0 0 0,-1-2 0 0 0,-7 2 0 0 0,-3-2 0 0 0,-5 3 0 0 0,-8-2 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16378 7594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2:19:49.7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18045 10478 16383 0 0,'0'0'0'0'0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2:19:51.8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11615 11430 16383 0 0,'0'0'0'0'0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4:41:42.3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15531 4286 16383 0 0,'7'0'0'0'0,"10"0"0"0"0,9 0 0 0 0,7 0 0 0 0,6 0 0 0 0,2 0 0 0 0,3 0 0 0 0,0 0 0 0 0,0 7 0 0 0,0 3 0 0 0,0-1 0 0 0,-1-1 0 0 0,-1-3 0 0 0,1-2 0 0 0,-1-1 0 0 0,1-2 0 0 0,-1 0 0 0 0,0 0 0 0 0,0 0 0 0 0,1-1 0 0 0,-1 1 0 0 0,0 0 0 0 0,1 0 0 0 0,-1 0 0 0 0,0 0 0 0 0,1 0 0 0 0,-1 0 0 0 0,0 0 0 0 0,1 0 0 0 0,-1 0 0 0 0,0 0 0 0 0,1 0 0 0 0,-1 0 0 0 0,0 0 0 0 0,1 0 0 0 0,-1 0 0 0 0,0 0 0 0 0,1 0 0 0 0,-1 0 0 0 0,0 0 0 0 0,1 0 0 0 0,-1 0 0 0 0,0 0 0 0 0,1 0 0 0 0,-1 0 0 0 0,0 0 0 0 0,-7 0 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4:41:42.3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16378 3493 16383 0 0,'0'7'0'0'0,"0"9"0"0"0,0 10 0 0 0,0 8 0 0 0,0 4 0 0 0,0 4 0 0 0,0 1 0 0 0,0 1 0 0 0,0 8 0 0 0,0 1 0 0 0,0 0 0 0 0,0-3 0 0 0,0-2 0 0 0,0-2 0 0 0,0-2 0 0 0,0-1 0 0 0,0-1 0 0 0,0 0 0 0 0,0 0 0 0 0,0 0 0 0 0,0 0 0 0 0,0 0 0 0 0,0 0 0 0 0,0 1 0 0 0,0-1 0 0 0,0 0 0 0 0,0 1 0 0 0,0-1 0 0 0,7 0 0 0 0,2-7 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4:41:42.3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15901 4286 16383 0 0,'0'7'0'0'0,"0"10"0"0"0,0 16 0 0 0,0 10 0 0 0,0 5 0 0 0,0 1 0 0 0,0 7 0 0 0,0 1 0 0 0,0-2 0 0 0,0 4 0 0 0,0-1 0 0 0,0 5 0 0 0,0-2 0 0 0,0-4 0 0 0,0-5 0 0 0,0-3 0 0 0,0-3 0 0 0,0-3 0 0 0,0 0 0 0 0,0-2 0 0 0,0 1 0 0 0,0-1 0 0 0,0 1 0 0 0,0 0 0 0 0,0 0 0 0 0,0 7 0 0 0,0 3 0 0 0,0-1 0 0 0,8 6 0 0 0,1 1 0 0 0,0-4 0 0 0,6-2 0 0 0,0-4 0 0 0,-3-2 0 0 0,-3-3 0 0 0,4 0 0 0 0,7 6 0 0 0,0 2 0 0 0,4 0 0 0 0,5 13 0 0 0,-2 2 0 0 0,1-9 0 0 0,3-8 0 0 0,-3-5 0 0 0,0-3 0 0 0,-4 0 0 0 0,0-1 0 0 0,4 0 0 0 0,5 1 0 0 0,3 7 0 0 0,-5 3 0 0 0,1 1 0 0 0,-6-3 0 0 0,0-8 0 0 0,3-5 0 0 0,10-1 0 0 0,7-7 0 0 0,2 0 0 0 0,0 2 0 0 0,-1-5 0 0 0,0-5 0 0 0,-3-8 0 0 0,-7 3 0 0 0,3-2 0 0 0,3 4 0 0 0,1 0 0 0 0,1 3 0 0 0,6-1 0 0 0,2-4 0 0 0,-1 2 0 0 0,6-1 0 0 0,-1-3 0 0 0,-2-5 0 0 0,-4-2 0 0 0,5 3 0 0 0,-1 2 0 0 0,-2-2 0 0 0,-3-3 0 0 0,-10 6 0 0 0,-12 0 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4:41:42.3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17123 5927 16383 0 0,'0'7'0'0'0,"7"2"0"0"0,9 8 0 0 0,10 14 0 0 0,8 3 0 0 0,-3 2 0 0 0,1 2 0 0 0,-5 2 0 0 0,0-5 0 0 0,-4-3 0 0 0,-6 2 0 0 0,-7 2 0 0 0,-11-6 0 0 0,-13-7 0 0 0,-19-8 0 0 0,-11-7 0 0 0,-4-4 0 0 0,-3-3 0 0 0,2-2 0 0 0,0 0 0 0 0,3 7 0 0 0,1 2 0 0 0,2 0 0 0 0,0-1 0 0 0,1 5 0 0 0,7 0 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4:41:42.3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21789 4313 16383 0 0,'0'7'0'0'0,"-7"2"0"0"0,-2 8 0 0 0,-8 0 0 0 0,0 4 0 0 0,3 7 0 0 0,3 5 0 0 0,-3-3 0 0 0,1 0 0 0 0,2 3 0 0 0,3 3 0 0 0,3 2 0 0 0,3 2 0 0 0,1 2 0 0 0,1 0 0 0 0,0 1 0 0 0,1 0 0 0 0,-1 7 0 0 0,1 2 0 0 0,-1 0 0 0 0,0-2 0 0 0,0-3 0 0 0,-7-1 0 0 0,-2-2 0 0 0,0-1 0 0 0,-6-8 0 0 0,0-2 0 0 0,-4-1 0 0 0,-7 3 0 0 0,-6 2 0 0 0,2 2 0 0 0,0-6 0 0 0,4 6 0 0 0,0 4 0 0 0,-3 1 0 0 0,-4 8 0 0 0,-3-5 0 0 0,-3 4 0 0 0,-2 1 0 0 0,6-2 0 0 0,-6-2 0 0 0,-2 5 0 0 0,-2-6 0 0 0,0-4 0 0 0,0-2 0 0 0,1-1 0 0 0,0-7 0 0 0,1-2 0 0 0,1 0 0 0 0,-1-4 0 0 0,1 0 0 0 0,7 3 0 0 0,2-4 0 0 0,0-6 0 0 0,-2 0 0 0 0,-2-2 0 0 0,5 2 0 0 0,1-2 0 0 0,-1 3 0 0 0,-3 5 0 0 0,-2-2 0 0 0,-3 3 0 0 0,-8-4 0 0 0,3 1 0 0 0,-4 5 0 0 0,-1-4 0 0 0,0 2 0 0 0,2-4 0 0 0,1-6 0 0 0,3 2 0 0 0,-7 4 0 0 0,-2-1 0 0 0,9 2 0 0 0,4-2 0 0 0,2-6 0 0 0,0 3 0 0 0,0-3 0 0 0,-9-4 0 0 0,-3 4 0 0 0,-8-2 0 0 0,7 5 0 0 0,4-2 0 0 0,-4 5 0 0 0,-8 4 0 0 0,-1-1 0 0 0,2-5 0 0 0,-3 1 0 0 0,-5-3 0 0 0,-7 3 0 0 0,3-3 0 0 0,-2-4 0 0 0,5-4 0 0 0,6-4 0 0 0,6 4 0 0 0,6 1 0 0 0,3-3 0 0 0,3-1 0 0 0,2 5 0 0 0,0 0 0 0 0,-1-2 0 0 0,-6-3 0 0 0,-3-2 0 0 0,-7 5 0 0 0,-8 1 0 0 0,-8-1 0 0 0,-4-3 0 0 0,-19 5 0 0 0,-22 0 0 0 0,-26 6 0 0 0,-17 6 0 0 0,-10 0 0 0 0,2-5 0 0 0,17-5 0 0 0,11 2 0 0 0,17-2 0 0 0,21-3 0 0 0,23-3 0 0 0,9 3 0 0 0,3 1 0 0 0,6-2 0 0 0,7-3 0 0 0,-9-2 0 0 0,-8-3 0 0 0,-6 0 0 0 0,-4 5 0 0 0,-9 2 0 0 0,-11 0 0 0 0,-9-2 0 0 0,-15-3 0 0 0,-21-1 0 0 0,-36-1 0 0 0,-31-2 0 0 0,-13 0 0 0 0,2 0 0 0 0,11 0 0 0 0,21-1 0 0 0,28 1 0 0 0,15 7 0 0 0,17 2 0 0 0,18 1 0 0 0,21-3 0 0 0,13-2 0 0 0,5-2 0 0 0,2-1 0 0 0,-1-1 0 0 0,-2-1 0 0 0,-2 0 0 0 0,-1-1 0 0 0,-10 1 0 0 0,-3-1 0 0 0,-7 1 0 0 0,-8 0 0 0 0,0 0 0 0 0,-3 0 0 0 0,11 0 0 0 0,14 0 0 0 0,16 0 0 0 0,12 0 0 0 0,2 0 0 0 0,4 0 0 0 0,3 0 0 0 0,3 0 0 0 0,2 0 0 0 0,2 0 0 0 0,1 0 0 0 0,0 0 0 0 0,1 0 0 0 0,-1 0 0 0 0,0 7 0 0 0,0 3 0 0 0,0-1 0 0 0,0-2 0 0 0,0-1 0 0 0,-1-3 0 0 0,1-1 0 0 0,-8-2 0 0 0,-2 0 0 0 0,1 0 0 0 0,1 0 0 0 0,3-1 0 0 0,1 1 0 0 0,2 0 0 0 0,1-1 0 0 0,1 1 0 0 0,0 0 0 0 0,0 0 0 0 0,0 0 0 0 0,0 0 0 0 0,0 0 0 0 0,-1 0 0 0 0,1 0 0 0 0,0 0 0 0 0,0 0 0 0 0,-1 0 0 0 0,-6 0 0 0 0,-3 0 0 0 0,0 0 0 0 0,3 0 0 0 0,-6 0 0 0 0,0 0 0 0 0,1 0 0 0 0,4 0 0 0 0,3 0 0 0 0,1 0 0 0 0,3 0 0 0 0,-14 0 0 0 0,-5 0 0 0 0,-5 0 0 0 0,1 8 0 0 0,-3 1 0 0 0,4 0 0 0 0,5-1 0 0 0,6-3 0 0 0,5-2 0 0 0,3-1 0 0 0,3-1 0 0 0,1-1 0 0 0,-7-1 0 0 0,-2 1 0 0 0,1-1 0 0 0,1 1 0 0 0,2 0 0 0 0,2 0 0 0 0,1 0 0 0 0,1 0 0 0 0,1 0 0 0 0,-1 0 0 0 0,1 0 0 0 0,1 0 0 0 0,-2 0 0 0 0,1 0 0 0 0,0 0 0 0 0,0 0 0 0 0,0 0 0 0 0,-1 0 0 0 0,1 0 0 0 0,0 0 0 0 0,-1 0 0 0 0,1 0 0 0 0,0 0 0 0 0,-1 0 0 0 0,1 0 0 0 0,-1 0 0 0 0,8 0 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4:41:42.3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8245 6218 16383 0 0,'-7'0'0'0'0,"-10"0"0"0"0,-9 0 0 0 0,-7 0 0 0 0,-5 0 0 0 0,-4 0 0 0 0,-2 0 0 0 0,0 0 0 0 0,0 0 0 0 0,0 0 0 0 0,1 0 0 0 0,0 7 0 0 0,0 2 0 0 0,8 8 0 0 0,9 7 0 0 0,17 0 0 0 0,17-4 0 0 0,14-6 0 0 0,3 2 0 0 0,5-1 0 0 0,5 3 0 0 0,3 0 0 0 0,2 2 0 0 0,2 0 0 0 0,1 2 0 0 0,0-2 0 0 0,1-5 0 0 0,-1-4 0 0 0,0 2 0 0 0,-1 7 0 0 0,1 7 0 0 0,-1 6 0 0 0,-7-2 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4:41:42.3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16431 2805 16383 0 0,'7'0'0'0'0,"10"0"0"0"0,16 0 0 0 0,24 0 0 0 0,24 0 0 0 0,20 0 0 0 0,7 0 0 0 0,0 0 0 0 0,-5 0 0 0 0,-12 0 0 0 0,-14 0 0 0 0,-14 0 0 0 0,-9 0 0 0 0,-8 0 0 0 0,-4 0 0 0 0,6 0 0 0 0,1 0 0 0 0,-1 0 0 0 0,0 0 0 0 0,5 0 0 0 0,1 0 0 0 0,-1 0 0 0 0,-3 0 0 0 0,-2 0 0 0 0,-3 0 0 0 0,-1 0 0 0 0,-1 0 0 0 0,-1 0 0 0 0,0 0 0 0 0,0 0 0 0 0,-1 0 0 0 0,1 0 0 0 0,1 0 0 0 0,-1 0 0 0 0,0 0 0 0 0,0 0 0 0 0,1 0 0 0 0,-1 0 0 0 0,0 0 0 0 0,1 0 0 0 0,-1 0 0 0 0,0 0 0 0 0,1 0 0 0 0,-1 0 0 0 0,0 0 0 0 0,1 0 0 0 0,-1 0 0 0 0,0 0 0 0 0,1 0 0 0 0,-1 0 0 0 0,0 0 0 0 0,-6 0 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4:41:42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17806 2805 16383 0 0,'0'7'0'0'0,"8"10"0"0"0,8 8 0 0 0,10 9 0 0 0,0 4 0 0 0,3 4 0 0 0,-3 1 0 0 0,0 2 0 0 0,-3-1 0 0 0,1 0 0 0 0,-4-1 0 0 0,3 0 0 0 0,-3 0 0 0 0,-5-1 0 0 0,2 1 0 0 0,6-1 0 0 0,-2 0 0 0 0,4 1 0 0 0,4 6 0 0 0,-3 3 0 0 0,-6-1 0 0 0,2-1 0 0 0,3-2 0 0 0,-2 4 0 0 0,2 9 0 0 0,4 1 0 0 0,-3 4 0 0 0,9 5 0 0 0,5-2 0 0 0,-4 2 0 0 0,-1-4 0 0 0,-6-7 0 0 0,-1 2 0 0 0,-6-4 0 0 0,2-3 0 0 0,3 2 0 0 0,-3 7 0 0 0,2-1 0 0 0,11 4 0 0 0,-1 11 0 0 0,0 8 0 0 0,9 3 0 0 0,-3-7 0 0 0,-2-2 0 0 0,0-8 0 0 0,-8-1 0 0 0,-1-6 0 0 0,1-7 0 0 0,-5 1 0 0 0,0-2 0 0 0,3-4 0 0 0,-4 4 0 0 0,1-1 0 0 0,3-2 0 0 0,4 3 0 0 0,3 7 0 0 0,-5 0 0 0 0,-7-4 0 0 0,-2-5 0 0 0,4-5 0 0 0,-4 4 0 0 0,2 0 0 0 0,3-3 0 0 0,5 6 0 0 0,11-1 0 0 0,5 5 0 0 0,2-1 0 0 0,-9-3 0 0 0,-3-5 0 0 0,-2-3 0 0 0,-6-3 0 0 0,-3-10 0 0 0,-4 4 0 0 0,-1 3 0 0 0,4-7 0 0 0,-3 5 0 0 0,2-4 0 0 0,-4 6 0 0 0,2-5 0 0 0,4-1 0 0 0,-3 0 0 0 0,2-6 0 0 0,-4-1 0 0 0,1 1 0 0 0,4 3 0 0 0,5 10 0 0 0,10 12 0 0 0,6 3 0 0 0,1 0 0 0 0,0-4 0 0 0,-2-4 0 0 0,-1-3 0 0 0,-3-3 0 0 0,0-1 0 0 0,-1-2 0 0 0,-1 0 0 0 0,0-8 0 0 0,-7-2 0 0 0,-3-6 0 0 0,1-1 0 0 0,-5 2 0 0 0,-1-2 0 0 0,-4 1 0 0 0,1-4 0 0 0,-4 1 0 0 0,2-2 0 0 0,5 1 0 0 0,-3 5 0 0 0,2-2 0 0 0,-3 1 0 0 0,1-3 0 0 0,-3 1 0 0 0,2 5 0 0 0,4 3 0 0 0,5 4 0 0 0,4 4 0 0 0,-4 1 0 0 0,0 1 0 0 0,1-6 0 0 0,-4-2 0 0 0,-1-7 0 0 0,-4-1 0 0 0,0-5 0 0 0,-3 1 0 0 0,1-3 0 0 0,5 3 0 0 0,-3 4 0 0 0,2-2 0 0 0,-3 2 0 0 0,1-3 0 0 0,-3 2 0 0 0,2-4 0 0 0,-3 2 0 0 0,2 4 0 0 0,5 5 0 0 0,-2 4 0 0 0,1 3 0 0 0,4 9 0 0 0,-3 5 0 0 0,1-1 0 0 0,-4-2 0 0 0,7-1 0 0 0,0-3 0 0 0,1-9 0 0 0,-5-3 0 0 0,0-8 0 0 0,3-1 0 0 0,-3 3 0 0 0,0 3 0 0 0,3 4 0 0 0,4-4 0 0 0,-5 0 0 0 0,-6 2 0 0 0,0-5 0 0 0,-5 0 0 0 0,-4 3 0 0 0,2 3 0 0 0,5 3 0 0 0,0 2 0 0 0,-5 2 0 0 0,4 1 0 0 0,-3 1 0 0 0,-4 0 0 0 0,3-7 0 0 0,6 4 0 0 0,7 3 0 0 0,-3 2 0 0 0,3-8 0 0 0,-4-2 0 0 0,1 0 0 0 0,3 1 0 0 0,4 1 0 0 0,-4 3 0 0 0,1 0 0 0 0,-6 2 0 0 0,2-7 0 0 0,2-2 0 0 0,-2 1 0 0 0,0-6 0 0 0,-3-1 0 0 0,1-4 0 0 0,-3 1 0 0 0,1 4 0 0 0,5 3 0 0 0,-2-2 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4:41:42.3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21169 7461 16383 0 0,'0'7'0'0'0,"0"10"0"0"0,0 9 0 0 0,8 7 0 0 0,8 13 0 0 0,3 5 0 0 0,5 2 0 0 0,-2-2 0 0 0,-5-1 0 0 0,-4-3 0 0 0,2-2 0 0 0,-2-1 0 0 0,-2-1 0 0 0,3-1 0 0 0,0 0 0 0 0,-2 0 0 0 0,-11-7 0 0 0,-13-10 0 0 0,-11-9 0 0 0,-9-7 0 0 0,-7-5 0 0 0,-3-4 0 0 0,-2-1 0 0 0,-1-1 0 0 0,0 1 0 0 0,1-1 0 0 0,1 1 0 0 0,-1-7 0 0 0,2-2 0 0 0,-1-7 0 0 0,8-7 0 0 0,9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2:19:51.8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11615 11430 16383 0 0,'0'0'0'0'0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5980 10417 16383 0 0,'7'0'0'0'0,"10"0"0"0"0,8 0 0 0 0,9 0 0 0 0,4 0 0 0 0,4 0 0 0 0,1 0 0 0 0,2 0 0 0 0,-1 0 0 0 0,0 0 0 0 0,-1 0 0 0 0,0 0 0 0 0,0 0 0 0 0,-1 0 0 0 0,1 0 0 0 0,-1 0 0 0 0,0 0 0 0 0,1 0 0 0 0,6 0 0 0 0,3 0 0 0 0,-1 0 0 0 0,-1 0 0 0 0,-2 0 0 0 0,-3 0 0 0 0,-1 0 0 0 0,-1 0 0 0 0,0 0 0 0 0,6 0 0 0 0,10 0 0 0 0,16 0 0 0 0,17 0 0 0 0,14 0 0 0 0,26 7 0 0 0,25 3 0 0 0,38 6 0 0 0,35 8 0 0 0,22 7 0 0 0,4-1 0 0 0,-13 0 0 0 0,-18-3 0 0 0,-13-1 0 0 0,-19-4 0 0 0,-22-5 0 0 0,-18-7 0 0 0,-14-4 0 0 0,-15-3 0 0 0,-16-3 0 0 0,-10 0 0 0 0,-2-1 0 0 0,-1 7 0 0 0,4 2 0 0 0,-1 1 0 0 0,-9-2 0 0 0,-6-3 0 0 0,-9 0 0 0 0,-4-3 0 0 0,-5 0 0 0 0,-1-1 0 0 0,-3 0 0 0 0,2 0 0 0 0,5-1 0 0 0,6 1 0 0 0,-4 0 0 0 0,-6-1 0 0 0,1 1 0 0 0,-4 0 0 0 0,-4 0 0 0 0,1 8 0 0 0,-1 1 0 0 0,-3 0 0 0 0,3-1 0 0 0,0-3 0 0 0,-4-2 0 0 0,-2-1 0 0 0,-4-1 0 0 0,5-1 0 0 0,1-1 0 0 0,-1 1 0 0 0,-3 0 0 0 0,-2-1 0 0 0,-2 1 0 0 0,6 0 0 0 0,1 0 0 0 0,-1 0 0 0 0,-2 0 0 0 0,-1-7 0 0 0,-3-3 0 0 0,-9-6 0 0 0,-2-1 0 0 0,-1-5 0 0 0,1 2 0 0 0,3 4 0 0 0,2-3 0 0 0,1 3 0 0 0,1-4 0 0 0,2 2 0 0 0,-1 3 0 0 0,1 5 0 0 0,0 4 0 0 0,-1 3 0 0 0,1 2 0 0 0,-1 1 0 0 0,1 1 0 0 0,-1 0 0 0 0,0 0 0 0 0,1-1 0 0 0,-1-6 0 0 0,0-4 0 0 0,1 1 0 0 0,-1 2 0 0 0,8 2 0 0 0,2 1 0 0 0,-8-4 0 0 0,-4-3 0 0 0,-2 2 0 0 0,1 2 0 0 0,-1 2 0 0 0,2 2 0 0 0,1 2 0 0 0,0 0 0 0 0,1-6 0 0 0,-7-9 0 0 0,-9-9 0 0 0,-10-8 0 0 0,1 2 0 0 0,-4-1 0 0 0,-3-2 0 0 0,-4-3 0 0 0,-2-2 0 0 0,-3-2 0 0 0,0-1 0 0 0,-2 0 0 0 0,0-1 0 0 0,1 1 0 0 0,-1-1 0 0 0,1 0 0 0 0,-1 0 0 0 0,-6 8 0 0 0,-3 2 0 0 0,1 0 0 0 0,-5-2 0 0 0,-1-2 0 0 0,3-2 0 0 0,2-2 0 0 0,5 0 0 0 0,1-2 0 0 0,3 1 0 0 0,1 6 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9:15:31.6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11615 11430 16383 0 0,'0'0'0'0'0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2:19:50.1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14579 10213 16383 0 0,'0'0'0'0'0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4:46:50.4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15663 3863 16383 0 0,'0'7'0'0'0,"8"3"0"0"0,8-1 0 0 0,17-2 0 0 0,10-2 0 0 0,5-1 0 0 0,1-3 0 0 0,0 0 0 0 0,-2-1 0 0 0,-1 0 0 0 0,-1-1 0 0 0,-2 1 0 0 0,0 0 0 0 0,-1-1 0 0 0,0 1 0 0 0,0 0 0 0 0,0 0 0 0 0,0 0 0 0 0,1 0 0 0 0,-1 0 0 0 0,0 0 0 0 0,0 0 0 0 0,1 0 0 0 0,-1 0 0 0 0,0 0 0 0 0,1 0 0 0 0,-1 0 0 0 0,0 0 0 0 0,1 0 0 0 0,-1 0 0 0 0,0 0 0 0 0,1 0 0 0 0,-1 0 0 0 0,0 0 0 0 0,1 0 0 0 0,-1 0 0 0 0,0 0 0 0 0,1 0 0 0 0,-1 0 0 0 0,0 0 0 0 0,-6 0 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4:46:50.4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16431 3413 16383 0 0,'0'7'0'0'0,"0"17"0"0"0,0 12 0 0 0,0 6 0 0 0,0 4 0 0 0,0 1 0 0 0,0 0 0 0 0,0-1 0 0 0,0-2 0 0 0,0 0 0 0 0,0 0 0 0 0,0-2 0 0 0,0 1 0 0 0,0-1 0 0 0,0 0 0 0 0,0-7 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4:46:50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21991 3969 16383 0 0,'0'7'0'0'0,"0"10"0"0"0,-7 16 0 0 0,-10 24 0 0 0,-16 31 0 0 0,-9 16 0 0 0,-6 3 0 0 0,-8 6 0 0 0,-3-2 0 0 0,-4 2 0 0 0,-7-4 0 0 0,-6-7 0 0 0,-11-5 0 0 0,-6-6 0 0 0,-15 4 0 0 0,-12-7 0 0 0,-13 3 0 0 0,-21 8 0 0 0,-19 8 0 0 0,-3 1 0 0 0,-7 3 0 0 0,6 4 0 0 0,4-9 0 0 0,3-9 0 0 0,2-7 0 0 0,0-4 0 0 0,-7-2 0 0 0,-3-15 0 0 0,-14-6 0 0 0,-10 2 0 0 0,-15 3 0 0 0,-12-2 0 0 0,-12 2 0 0 0,7-3 0 0 0,14-6 0 0 0,9-5 0 0 0,19-13 0 0 0,13-5 0 0 0,8-2 0 0 0,-10 1 0 0 0,-25-7 0 0 0,-13-6 0 0 0,-20-9 0 0 0,-5-5 0 0 0,-4 3 0 0 0,11-1 0 0 0,17 5 0 0 0,10 8 0 0 0,12-1 0 0 0,11-3 0 0 0,1-6 0 0 0,-11-4 0 0 0,-22-5 0 0 0,-18-2 0 0 0,-18-1 0 0 0,-16-2 0 0 0,-6 0 0 0 0,-6 0 0 0 0,-5 0 0 0 0,11 1 0 0 0,8-1 0 0 0,1-6 0 0 0,9-3 0 0 0,5 1 0 0 0,18-6 0 0 0,20 1 0 0 0,17-6 0 0 0,8 2 0 0 0,13-5 0 0 0,24 3 0 0 0,23 4 0 0 0,19 5 0 0 0,22 5 0 0 0,12 3 0 0 0,12 1 0 0 0,9 3 0 0 0,9-1 0 0 0,3 1 0 0 0,4 0 0 0 0,-6 0 0 0 0,-3-1 0 0 0,1 1 0 0 0,1-1 0 0 0,-6 0 0 0 0,-1 0 0 0 0,3 0 0 0 0,1 0 0 0 0,4-7 0 0 0,1-3 0 0 0,3 1 0 0 0,0 1 0 0 0,1 3 0 0 0,0 2 0 0 0,0 1 0 0 0,0 2 0 0 0,0 0 0 0 0,0 0 0 0 0,0 0 0 0 0,0 1 0 0 0,-1-1 0 0 0,1 0 0 0 0,0 0 0 0 0,-1 0 0 0 0,1 0 0 0 0,-8-7 0 0 0,6-2 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4:46:50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8503 5599 16383 0 0,'0'-7'0'0'0,"-7"-3"0"0"0,-24 1 0 0 0,-21 2 0 0 0,-9 2 0 0 0,-2 1 0 0 0,-4 3 0 0 0,3 7 0 0 0,-4 4 0 0 0,-3-1 0 0 0,3 6 0 0 0,-2 7 0 0 0,4 8 0 0 0,-8-2 0 0 0,1 2 0 0 0,6 2 0 0 0,-1-3 0 0 0,12 0 0 0 0,16 2 0 0 0,21-3 0 0 0,21-8 0 0 0,18-6 0 0 0,12-6 0 0 0,9 3 0 0 0,3 6 0 0 0,3 2 0 0 0,6-4 0 0 0,3-4 0 0 0,-2 4 0 0 0,-2-2 0 0 0,-4-2 0 0 0,-2 4 0 0 0,-2-1 0 0 0,-1-2 0 0 0,-8 4 0 0 0,-2-2 0 0 0,-1-2 0 0 0,3-3 0 0 0,1-4 0 0 0,-4 5 0 0 0,-1 1 0 0 0,1-2 0 0 0,3-2 0 0 0,3 5 0 0 0,1 0 0 0 0,2 5 0 0 0,1 0 0 0 0,1 5 0 0 0,0-2 0 0 0,-1-5 0 0 0,-6-4 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4:46:50.4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7408 5741 16383 0 0,'8'0'0'0'0,"8"0"0"0"0,10 8 0 0 0,7 8 0 0 0,6 10 0 0 0,3 15 0 0 0,1 0 0 0 0,-6 0 0 0 0,-9 1 0 0 0,-3 0 0 0 0,2 0 0 0 0,3 0 0 0 0,-3 1 0 0 0,1-1 0 0 0,3 0 0 0 0,-4 1 0 0 0,1-8 0 0 0,-5-2 0 0 0,-6 0 0 0 0,2-5 0 0 0,-3-1 0 0 0,3-4 0 0 0,5 1 0 0 0,0-4 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4:46:50.4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6033 9940 16383 0 0,'14'0'0'0'0,"12"0"0"0"0,9-7 0 0 0,13-2 0 0 0,5-1 0 0 0,2 3 0 0 0,-3 2 0 0 0,5 2 0 0 0,0 1 0 0 0,-2 1 0 0 0,3 1 0 0 0,7 0 0 0 0,-1 1 0 0 0,-4-1 0 0 0,2 1 0 0 0,13-1 0 0 0,0 0 0 0 0,1 0 0 0 0,-4 0 0 0 0,0 0 0 0 0,2 0 0 0 0,-5 0 0 0 0,1 0 0 0 0,-4 0 0 0 0,0 0 0 0 0,-3 0 0 0 0,-5 0 0 0 0,-6 0 0 0 0,3 0 0 0 0,0 0 0 0 0,-3 0 0 0 0,4 0 0 0 0,0 0 0 0 0,5 0 0 0 0,-1 0 0 0 0,-3 0 0 0 0,3 0 0 0 0,-2 0 0 0 0,4 0 0 0 0,-1 0 0 0 0,-5 0 0 0 0,-3 0 0 0 0,-5 0 0 0 0,-2 0 0 0 0,-3 0 0 0 0,-1 0 0 0 0,0 0 0 0 0,7 0 0 0 0,2 0 0 0 0,0 0 0 0 0,5 0 0 0 0,1 0 0 0 0,-2 0 0 0 0,-4 0 0 0 0,-3 0 0 0 0,-2 0 0 0 0,-2 0 0 0 0,-2 0 0 0 0,0 0 0 0 0,0 0 0 0 0,0 0 0 0 0,-1 0 0 0 0,1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0,-8-7 0 0 0,-10-10 0 0 0,-8-9 0 0 0,-8-7 0 0 0,-5-6 0 0 0,-4-2 0 0 0,-1-3 0 0 0,-1 0 0 0 0,0 0 0 0 0,1 0 0 0 0,0 0 0 0 0,0 1 0 0 0,1 1 0 0 0,-1-1 0 0 0,1 1 0 0 0,1-1 0 0 0,-1 1 0 0 0,0 0 0 0 0,0 0 0 0 0,0-1 0 0 0,0 1 0 0 0,0 0 0 0 0,0-1 0 0 0,0 1 0 0 0,-7 7 0 0 0,-3 9 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4:46:50.4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6085 8943 16383 0 0,'8'0'0'0'0,"8"0"0"0"0,10 0 0 0 0,8 0 0 0 0,4 0 0 0 0,4 0 0 0 0,8 0 0 0 0,4 0 0 0 0,-1 0 0 0 0,6 0 0 0 0,-1 0 0 0 0,-2 0 0 0 0,-5 0 0 0 0,5 0 0 0 0,-1 0 0 0 0,5 0 0 0 0,0 0 0 0 0,-4 0 0 0 0,3 0 0 0 0,0 0 0 0 0,3 0 0 0 0,-2 0 0 0 0,-3 0 0 0 0,-5 0 0 0 0,-3 0 0 0 0,-3 0 0 0 0,-3 0 0 0 0,-1 0 0 0 0,0 0 0 0 0,-1 0 0 0 0,1 0 0 0 0,0 0 0 0 0,0 0 0 0 0,0 0 0 0 0,7 0 0 0 0,3 0 0 0 0,-1 0 0 0 0,6 0 0 0 0,0 0 0 0 0,-2 0 0 0 0,-3 0 0 0 0,-4 0 0 0 0,-3 0 0 0 0,-1 0 0 0 0,-1 0 0 0 0,-1 0 0 0 0,0 0 0 0 0,-1 0 0 0 0,1 0 0 0 0,0 0 0 0 0,0 0 0 0 0,0 0 0 0 0,0 0 0 0 0,1 0 0 0 0,-1 0 0 0 0,8 0 0 0 0,2 0 0 0 0,-1 0 0 0 0,-1 0 0 0 0,-3 0 0 0 0,6 0 0 0 0,1 0 0 0 0,-2 7 0 0 0,-2 3 0 0 0,-3-1 0 0 0,-2-2 0 0 0,-1-2 0 0 0,-2-1 0 0 0,1-3 0 0 0,-2 0 0 0 0,1-1 0 0 0,0 0 0 0 0,0 7 0 0 0,0 2 0 0 0,1 0 0 0 0,-1-2 0 0 0,0-2 0 0 0,0-2 0 0 0,1-1 0 0 0,-1-2 0 0 0,1 0 0 0 0,-1 0 0 0 0,0 0 0 0 0,1-1 0 0 0,-1 1 0 0 0,0 7 0 0 0,1 2 0 0 0,-1 0 0 0 0,0-1 0 0 0,1-3 0 0 0,6-2 0 0 0,3-1 0 0 0,-1-1 0 0 0,-1-1 0 0 0,-2-1 0 0 0,5 1 0 0 0,0 0 0 0 0,-1-1 0 0 0,-2 1 0 0 0,-3 0 0 0 0,-2 0 0 0 0,-1 0 0 0 0,-1 0 0 0 0,-1 0 0 0 0,7 0 0 0 0,2 0 0 0 0,0 0 0 0 0,-1 0 0 0 0,-3 0 0 0 0,6 0 0 0 0,0 0 0 0 0,0 0 0 0 0,-4 0 0 0 0,-1 7 0 0 0,-3 3 0 0 0,-2-1 0 0 0,0-2 0 0 0,-1-2 0 0 0,0-1 0 0 0,0-3 0 0 0,0 0 0 0 0,0-1 0 0 0,0 0 0 0 0,0-1 0 0 0,0 1 0 0 0,1 0 0 0 0,-1-1 0 0 0,1 1 0 0 0,-1 0 0 0 0,0 0 0 0 0,1 0 0 0 0,-1 0 0 0 0,0 0 0 0 0,1 0 0 0 0,-1 0 0 0 0,0 0 0 0 0,1 0 0 0 0,-1 0 0 0 0,7 0 0 0 0,3 0 0 0 0,0 0 0 0 0,5 0 0 0 0,0-7 0 0 0,-2-3 0 0 0,-4 1 0 0 0,-3-5 0 0 0,-2-1 0 0 0,5 3 0 0 0,1 3 0 0 0,-1 3 0 0 0,-2 2 0 0 0,-2 3 0 0 0,-2 1 0 0 0,-1 0 0 0 0,-2 1 0 0 0,1-8 0 0 0,-1-2 0 0 0,0 0 0 0 0,0 2 0 0 0,0 2 0 0 0,0 2 0 0 0,0 1 0 0 0,0 2 0 0 0,0-1 0 0 0,1 2 0 0 0,-1-1 0 0 0,1 1 0 0 0,-1-1 0 0 0,0 0 0 0 0,1 0 0 0 0,-1 0 0 0 0,0 0 0 0 0,1 0 0 0 0,-1 0 0 0 0,-7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2:19:51.8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15610 3836 16383 0 0,'8'0'0'0'0,"8"0"0"0"0,10 0 0 0 0,36 0 0 0 0,15 0 0 0 0,1 0 0 0 0,2 0 0 0 0,-5 0 0 0 0,-9 0 0 0 0,-7 0 0 0 0,-8 0 0 0 0,-5 0 0 0 0,-2 0 0 0 0,-3 0 0 0 0,0 0 0 0 0,0 0 0 0 0,0 0 0 0 0,0 0 0 0 0,1 0 0 0 0,-1 0 0 0 0,2 0 0 0 0,-1 0 0 0 0,0 0 0 0 0,-7 8 0 0 0,-2 1 0 0 0,1 0 0 0 0,1-1 0 0 0,2-3 0 0 0,2-2 0 0 0,1-1 0 0 0,2-1 0 0 0,0-1 0 0 0,1-1 0 0 0,0 1 0 0 0,7 0 0 0 0,2-1 0 0 0,0 1 0 0 0,-3 0 0 0 0,-1 0 0 0 0,-9 0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4:46:50.4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11139 8976 16383 0 0,'7'-8'0'0'0,"3"-1"0"0"0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4:46:50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11271 9616 16383 0 0,'0'-7'0'0'0,"15"-10"0"0"0,11-1 0 0 0,16 1 0 0 0,8 5 0 0 0,10 3 0 0 0,2 4 0 0 0,-2-4 0 0 0,-5-2 0 0 0,-3-5 0 0 0,-5 0 0 0 0,-9-5 0 0 0,2 2 0 0 0,3-11 0 0 0,0 0 0 0 0,1 5 0 0 0,-1-1 0 0 0,1-2 0 0 0,-1 3 0 0 0,-1-2 0 0 0,1-3 0 0 0,-1-3 0 0 0,1 3 0 0 0,-8 0 0 0 0,-3 5 0 0 0,2-1 0 0 0,1-2 0 0 0,2 3 0 0 0,-6-2 0 0 0,0-3 0 0 0,-5-10 0 0 0,-1 0 0 0 0,3 1 0 0 0,5-1 0 0 0,-5 0 0 0 0,-6-1 0 0 0,0 7 0 0 0,-3 2 0 0 0,-6-2 0 0 0,-4 7 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4:46:50.4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11906 8587 16383 0 0,'7'0'0'0'0,"10"0"0"0"0,9 0 0 0 0,7 0 0 0 0,6 0 0 0 0,3 0 0 0 0,1 0 0 0 0,1 0 0 0 0,0-7 0 0 0,0-3 0 0 0,0 1 0 0 0,-1 2 0 0 0,0 1 0 0 0,-8 10 0 0 0,-10 11 0 0 0,-1 11 0 0 0,-5 7 0 0 0,1-2 0 0 0,-3 2 0 0 0,-4 2 0 0 0,3 2 0 0 0,-1 2 0 0 0,4 2 0 0 0,-2-7 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14023 11351 16383 0 0,'0'0'0'0'0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13705 11509 16383 0 0,'0'0'0'0'0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9:20:07.0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11615 11430 16383 0 0,'0'0'0'0'0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14:49:06.3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16378 7594 16383 0 0,'0'0'0'0'0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16404 3731 16383 0 0,'0'7'0'0'0,"0"10"0"0"0,0 8 0 0 0,0 16 0 0 0,0 7 0 0 0,0 3 0 0 0,0 0 0 0 0,0-2 0 0 0,0-1 0 0 0,0-3 0 0 0,0-1 0 0 0,0-1 0 0 0,0 0 0 0 0,0-1 0 0 0,0 0 0 0 0,0 0 0 0 0,0 0 0 0 0,0 0 0 0 0,0 0 0 0 0,0 0 0 0 0,0 1 0 0 0,0-1 0 0 0,0-7 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15584 4441 16383 0 0,'0'-8'0'0'0,"7"-8"0"0"0,10-3 0 0 0,9 2 0 0 0,7 5 0 0 0,6 3 0 0 0,2-3 0 0 0,3 0 0 0 0,0 2 0 0 0,0 3 0 0 0,0 3 0 0 0,-1 1 0 0 0,1 2 0 0 0,-2 1 0 0 0,1 1 0 0 0,-1-1 0 0 0,0 1 0 0 0,1-1 0 0 0,-1 0 0 0 0,0 1 0 0 0,0-1 0 0 0,1 0 0 0 0,-1 0 0 0 0,0 0 0 0 0,1 0 0 0 0,-1 0 0 0 0,0 0 0 0 0,1 0 0 0 0,-1 0 0 0 0,0 0 0 0 0,1 0 0 0 0,-1 0 0 0 0,0 0 0 0 0,1 0 0 0 0,-1 0 0 0 0,0 0 0 0 0,1 0 0 0 0,-1 0 0 0 0,0 0 0 0 0,1 0 0 0 0,-1 0 0 0 0,0 0 0 0 0,1 0 0 0 0,-1 0 0 0 0,-7 0 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21625 4313 16383 0 0,'0'7'0'0'0,"0"10"0"0"0,0 9 0 0 0,0 14 0 0 0,0 8 0 0 0,0 3 0 0 0,0 0 0 0 0,0 5 0 0 0,0 1 0 0 0,0-2 0 0 0,0 4 0 0 0,0 6 0 0 0,-7-1 0 0 0,-2 4 0 0 0,-8-3 0 0 0,0 1 0 0 0,-4-2 0 0 0,-14 2 0 0 0,-7-4 0 0 0,3-4 0 0 0,1-12 0 0 0,-1 0 0 0 0,0-8 0 0 0,-1-3 0 0 0,0 0 0 0 0,-9 1 0 0 0,-3 2 0 0 0,-6 8 0 0 0,-9 4 0 0 0,-7 8 0 0 0,-5 9 0 0 0,-18 6 0 0 0,-14 6 0 0 0,-3 4 0 0 0,-3-5 0 0 0,-4-1 0 0 0,5 0 0 0 0,0-6 0 0 0,-16 0 0 0 0,-14 10 0 0 0,-26 12 0 0 0,-41 11 0 0 0,-20 11 0 0 0,-7 0 0 0 0,16-6 0 0 0,17 1 0 0 0,30-19 0 0 0,37-10 0 0 0,29-12 0 0 0,25-17 0 0 0,14-11 0 0 0,11-5 0 0 0,9-8 0 0 0,-1-3 0 0 0,1 3 0 0 0,-4-4 0 0 0,-8 1 0 0 0,0 4 0 0 0,4-4 0 0 0,-3 2 0 0 0,-4 4 0 0 0,-6 2 0 0 0,-12-3 0 0 0,-27 0 0 0 0,-31 3 0 0 0,-34-5 0 0 0,-31 0 0 0 0,-43 2 0 0 0,-38 4 0 0 0,-27-4 0 0 0,-11-7 0 0 0,-13-1 0 0 0,0-3 0 0 0,0-6 0 0 0,1-4 0 0 0,7 3 0 0 0,24 6 0 0 0,22 8 0 0 0,30 0 0 0 0,37 2 0 0 0,34 3 0 0 0,35-2 0 0 0,20-8 0 0 0,19-6 0 0 0,6 1 0 0 0,14-3 0 0 0,8 5 0 0 0,4-1 0 0 0,-7-4 0 0 0,-10-4 0 0 0,-10 4 0 0 0,-1-1 0 0 0,-5-1 0 0 0,3-4 0 0 0,5-2 0 0 0,-1-3 0 0 0,3-1 0 0 0,-3-1 0 0 0,-5 7 0 0 0,1 9 0 0 0,-1 2 0 0 0,-5 6 0 0 0,4-3 0 0 0,5-3 0 0 0,8-6 0 0 0,5-4 0 0 0,11-4 0 0 0,6-3 0 0 0,8-1 0 0 0,8-1 0 0 0,8 0 0 0 0,5 0 0 0 0,3 1 0 0 0,10 6 0 0 0,3 4 0 0 0,-1-2 0 0 0,-1 0 0 0 0,-3-3 0 0 0,-3-2 0 0 0,-1-1 0 0 0,-1-1 0 0 0,-1-1 0 0 0,-1 0 0 0 0,0-1 0 0 0,0 1 0 0 0,1-1 0 0 0,-1 8 0 0 0,1 3 0 0 0,-1-1 0 0 0,1-2 0 0 0,-1-2 0 0 0,1-1 0 0 0,0-3 0 0 0,-1 7 0 0 0,1 2 0 0 0,0-1 0 0 0,-1-2 0 0 0,1-2 0 0 0,0-2 0 0 0,-1-2 0 0 0,1 0 0 0 0,0-1 0 0 0,7-1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customXml" Target="../ink/ink44.xml"/><Relationship Id="rId18" Type="http://schemas.openxmlformats.org/officeDocument/2006/relationships/image" Target="../media/image43.png"/><Relationship Id="rId26" Type="http://schemas.openxmlformats.org/officeDocument/2006/relationships/image" Target="../media/image47.png"/><Relationship Id="rId3" Type="http://schemas.openxmlformats.org/officeDocument/2006/relationships/customXml" Target="../ink/ink39.xml"/><Relationship Id="rId21" Type="http://schemas.openxmlformats.org/officeDocument/2006/relationships/customXml" Target="../ink/ink48.xml"/><Relationship Id="rId7" Type="http://schemas.openxmlformats.org/officeDocument/2006/relationships/customXml" Target="../ink/ink41.xml"/><Relationship Id="rId12" Type="http://schemas.openxmlformats.org/officeDocument/2006/relationships/image" Target="../media/image40.png"/><Relationship Id="rId17" Type="http://schemas.openxmlformats.org/officeDocument/2006/relationships/customXml" Target="../ink/ink46.xml"/><Relationship Id="rId25" Type="http://schemas.openxmlformats.org/officeDocument/2006/relationships/customXml" Target="../ink/ink50.xml"/><Relationship Id="rId2" Type="http://schemas.openxmlformats.org/officeDocument/2006/relationships/image" Target="../media/image17.jpeg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customXml" Target="../ink/ink43.xml"/><Relationship Id="rId24" Type="http://schemas.openxmlformats.org/officeDocument/2006/relationships/image" Target="../media/image46.png"/><Relationship Id="rId5" Type="http://schemas.openxmlformats.org/officeDocument/2006/relationships/customXml" Target="../ink/ink40.xml"/><Relationship Id="rId15" Type="http://schemas.openxmlformats.org/officeDocument/2006/relationships/customXml" Target="../ink/ink45.xml"/><Relationship Id="rId23" Type="http://schemas.openxmlformats.org/officeDocument/2006/relationships/customXml" Target="../ink/ink49.xml"/><Relationship Id="rId28" Type="http://schemas.openxmlformats.org/officeDocument/2006/relationships/image" Target="../media/image48.png"/><Relationship Id="rId10" Type="http://schemas.openxmlformats.org/officeDocument/2006/relationships/image" Target="../media/image39.png"/><Relationship Id="rId19" Type="http://schemas.openxmlformats.org/officeDocument/2006/relationships/customXml" Target="../ink/ink47.xml"/><Relationship Id="rId4" Type="http://schemas.openxmlformats.org/officeDocument/2006/relationships/image" Target="../media/image20.png"/><Relationship Id="rId9" Type="http://schemas.openxmlformats.org/officeDocument/2006/relationships/customXml" Target="../ink/ink42.xml"/><Relationship Id="rId14" Type="http://schemas.openxmlformats.org/officeDocument/2006/relationships/image" Target="../media/image41.png"/><Relationship Id="rId22" Type="http://schemas.openxmlformats.org/officeDocument/2006/relationships/image" Target="../media/image45.png"/><Relationship Id="rId27" Type="http://schemas.openxmlformats.org/officeDocument/2006/relationships/customXml" Target="../ink/ink5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.xml"/><Relationship Id="rId13" Type="http://schemas.openxmlformats.org/officeDocument/2006/relationships/image" Target="../media/image53.png"/><Relationship Id="rId18" Type="http://schemas.openxmlformats.org/officeDocument/2006/relationships/customXml" Target="../ink/ink60.xml"/><Relationship Id="rId3" Type="http://schemas.openxmlformats.org/officeDocument/2006/relationships/customXml" Target="../ink/ink52.xml"/><Relationship Id="rId21" Type="http://schemas.openxmlformats.org/officeDocument/2006/relationships/image" Target="../media/image57.png"/><Relationship Id="rId7" Type="http://schemas.openxmlformats.org/officeDocument/2006/relationships/image" Target="../media/image50.png"/><Relationship Id="rId12" Type="http://schemas.openxmlformats.org/officeDocument/2006/relationships/customXml" Target="../ink/ink57.xml"/><Relationship Id="rId17" Type="http://schemas.openxmlformats.org/officeDocument/2006/relationships/image" Target="../media/image55.png"/><Relationship Id="rId25" Type="http://schemas.openxmlformats.org/officeDocument/2006/relationships/image" Target="../media/image59.png"/><Relationship Id="rId2" Type="http://schemas.openxmlformats.org/officeDocument/2006/relationships/image" Target="../media/image49.jpeg"/><Relationship Id="rId16" Type="http://schemas.openxmlformats.org/officeDocument/2006/relationships/customXml" Target="../ink/ink59.xml"/><Relationship Id="rId20" Type="http://schemas.openxmlformats.org/officeDocument/2006/relationships/customXml" Target="../ink/ink6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4.xml"/><Relationship Id="rId11" Type="http://schemas.openxmlformats.org/officeDocument/2006/relationships/image" Target="../media/image52.png"/><Relationship Id="rId24" Type="http://schemas.openxmlformats.org/officeDocument/2006/relationships/customXml" Target="../ink/ink63.xml"/><Relationship Id="rId5" Type="http://schemas.openxmlformats.org/officeDocument/2006/relationships/customXml" Target="../ink/ink53.xml"/><Relationship Id="rId15" Type="http://schemas.openxmlformats.org/officeDocument/2006/relationships/image" Target="../media/image54.png"/><Relationship Id="rId23" Type="http://schemas.openxmlformats.org/officeDocument/2006/relationships/image" Target="../media/image58.png"/><Relationship Id="rId10" Type="http://schemas.openxmlformats.org/officeDocument/2006/relationships/customXml" Target="../ink/ink56.xml"/><Relationship Id="rId19" Type="http://schemas.openxmlformats.org/officeDocument/2006/relationships/image" Target="../media/image56.png"/><Relationship Id="rId4" Type="http://schemas.openxmlformats.org/officeDocument/2006/relationships/image" Target="../media/image20.png"/><Relationship Id="rId9" Type="http://schemas.openxmlformats.org/officeDocument/2006/relationships/image" Target="../media/image51.png"/><Relationship Id="rId14" Type="http://schemas.openxmlformats.org/officeDocument/2006/relationships/customXml" Target="../ink/ink58.xml"/><Relationship Id="rId22" Type="http://schemas.openxmlformats.org/officeDocument/2006/relationships/customXml" Target="../ink/ink6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customXml" Target="../ink/ink69.xml"/><Relationship Id="rId3" Type="http://schemas.openxmlformats.org/officeDocument/2006/relationships/image" Target="../media/image20.png"/><Relationship Id="rId7" Type="http://schemas.openxmlformats.org/officeDocument/2006/relationships/customXml" Target="../ink/ink66.xml"/><Relationship Id="rId12" Type="http://schemas.openxmlformats.org/officeDocument/2006/relationships/image" Target="../media/image64.png"/><Relationship Id="rId2" Type="http://schemas.openxmlformats.org/officeDocument/2006/relationships/customXml" Target="../ink/ink6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customXml" Target="../ink/ink68.xml"/><Relationship Id="rId5" Type="http://schemas.openxmlformats.org/officeDocument/2006/relationships/customXml" Target="../ink/ink65.xml"/><Relationship Id="rId10" Type="http://schemas.openxmlformats.org/officeDocument/2006/relationships/image" Target="../media/image63.png"/><Relationship Id="rId4" Type="http://schemas.openxmlformats.org/officeDocument/2006/relationships/image" Target="../media/image60.jpeg"/><Relationship Id="rId9" Type="http://schemas.openxmlformats.org/officeDocument/2006/relationships/customXml" Target="../ink/ink6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customXml" Target="../ink/ink75.xml"/><Relationship Id="rId18" Type="http://schemas.openxmlformats.org/officeDocument/2006/relationships/image" Target="../media/image43.png"/><Relationship Id="rId3" Type="http://schemas.openxmlformats.org/officeDocument/2006/relationships/customXml" Target="../ink/ink70.xml"/><Relationship Id="rId21" Type="http://schemas.openxmlformats.org/officeDocument/2006/relationships/customXml" Target="../ink/ink79.xml"/><Relationship Id="rId7" Type="http://schemas.openxmlformats.org/officeDocument/2006/relationships/customXml" Target="../ink/ink72.xml"/><Relationship Id="rId12" Type="http://schemas.openxmlformats.org/officeDocument/2006/relationships/image" Target="../media/image71.png"/><Relationship Id="rId17" Type="http://schemas.openxmlformats.org/officeDocument/2006/relationships/customXml" Target="../ink/ink77.xml"/><Relationship Id="rId2" Type="http://schemas.openxmlformats.org/officeDocument/2006/relationships/image" Target="../media/image67.jpeg"/><Relationship Id="rId16" Type="http://schemas.openxmlformats.org/officeDocument/2006/relationships/image" Target="../media/image73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11" Type="http://schemas.openxmlformats.org/officeDocument/2006/relationships/customXml" Target="../ink/ink74.xml"/><Relationship Id="rId24" Type="http://schemas.openxmlformats.org/officeDocument/2006/relationships/image" Target="../media/image76.png"/><Relationship Id="rId5" Type="http://schemas.openxmlformats.org/officeDocument/2006/relationships/customXml" Target="../ink/ink71.xml"/><Relationship Id="rId15" Type="http://schemas.openxmlformats.org/officeDocument/2006/relationships/customXml" Target="../ink/ink76.xml"/><Relationship Id="rId23" Type="http://schemas.openxmlformats.org/officeDocument/2006/relationships/customXml" Target="../ink/ink80.xml"/><Relationship Id="rId10" Type="http://schemas.openxmlformats.org/officeDocument/2006/relationships/image" Target="../media/image70.png"/><Relationship Id="rId19" Type="http://schemas.openxmlformats.org/officeDocument/2006/relationships/customXml" Target="../ink/ink78.xml"/><Relationship Id="rId4" Type="http://schemas.openxmlformats.org/officeDocument/2006/relationships/image" Target="../media/image20.png"/><Relationship Id="rId9" Type="http://schemas.openxmlformats.org/officeDocument/2006/relationships/customXml" Target="../ink/ink73.xml"/><Relationship Id="rId14" Type="http://schemas.openxmlformats.org/officeDocument/2006/relationships/image" Target="../media/image72.png"/><Relationship Id="rId22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4.xml"/><Relationship Id="rId13" Type="http://schemas.openxmlformats.org/officeDocument/2006/relationships/image" Target="../media/image81.png"/><Relationship Id="rId18" Type="http://schemas.openxmlformats.org/officeDocument/2006/relationships/customXml" Target="../ink/ink89.xml"/><Relationship Id="rId26" Type="http://schemas.openxmlformats.org/officeDocument/2006/relationships/customXml" Target="../ink/ink93.xml"/><Relationship Id="rId3" Type="http://schemas.openxmlformats.org/officeDocument/2006/relationships/customXml" Target="../ink/ink81.xml"/><Relationship Id="rId21" Type="http://schemas.openxmlformats.org/officeDocument/2006/relationships/image" Target="../media/image85.png"/><Relationship Id="rId7" Type="http://schemas.openxmlformats.org/officeDocument/2006/relationships/image" Target="../media/image78.png"/><Relationship Id="rId12" Type="http://schemas.openxmlformats.org/officeDocument/2006/relationships/customXml" Target="../ink/ink86.xml"/><Relationship Id="rId17" Type="http://schemas.openxmlformats.org/officeDocument/2006/relationships/image" Target="../media/image83.png"/><Relationship Id="rId25" Type="http://schemas.openxmlformats.org/officeDocument/2006/relationships/image" Target="../media/image87.png"/><Relationship Id="rId2" Type="http://schemas.openxmlformats.org/officeDocument/2006/relationships/image" Target="../media/image77.jpeg"/><Relationship Id="rId16" Type="http://schemas.openxmlformats.org/officeDocument/2006/relationships/customXml" Target="../ink/ink88.xml"/><Relationship Id="rId20" Type="http://schemas.openxmlformats.org/officeDocument/2006/relationships/customXml" Target="../ink/ink9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3.xml"/><Relationship Id="rId11" Type="http://schemas.openxmlformats.org/officeDocument/2006/relationships/image" Target="../media/image80.png"/><Relationship Id="rId24" Type="http://schemas.openxmlformats.org/officeDocument/2006/relationships/customXml" Target="../ink/ink92.xml"/><Relationship Id="rId5" Type="http://schemas.openxmlformats.org/officeDocument/2006/relationships/customXml" Target="../ink/ink82.xml"/><Relationship Id="rId15" Type="http://schemas.openxmlformats.org/officeDocument/2006/relationships/image" Target="../media/image82.png"/><Relationship Id="rId23" Type="http://schemas.openxmlformats.org/officeDocument/2006/relationships/image" Target="../media/image86.png"/><Relationship Id="rId10" Type="http://schemas.openxmlformats.org/officeDocument/2006/relationships/customXml" Target="../ink/ink85.xml"/><Relationship Id="rId19" Type="http://schemas.openxmlformats.org/officeDocument/2006/relationships/image" Target="../media/image84.png"/><Relationship Id="rId4" Type="http://schemas.openxmlformats.org/officeDocument/2006/relationships/image" Target="../media/image20.png"/><Relationship Id="rId9" Type="http://schemas.openxmlformats.org/officeDocument/2006/relationships/image" Target="../media/image79.png"/><Relationship Id="rId14" Type="http://schemas.openxmlformats.org/officeDocument/2006/relationships/customXml" Target="../ink/ink87.xml"/><Relationship Id="rId22" Type="http://schemas.openxmlformats.org/officeDocument/2006/relationships/customXml" Target="../ink/ink91.xml"/><Relationship Id="rId27" Type="http://schemas.openxmlformats.org/officeDocument/2006/relationships/customXml" Target="../ink/ink9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98.xml"/><Relationship Id="rId13" Type="http://schemas.openxmlformats.org/officeDocument/2006/relationships/image" Target="../media/image92.png"/><Relationship Id="rId3" Type="http://schemas.openxmlformats.org/officeDocument/2006/relationships/image" Target="../media/image20.png"/><Relationship Id="rId7" Type="http://schemas.openxmlformats.org/officeDocument/2006/relationships/image" Target="../media/image89.png"/><Relationship Id="rId12" Type="http://schemas.openxmlformats.org/officeDocument/2006/relationships/customXml" Target="../ink/ink100.xml"/><Relationship Id="rId2" Type="http://schemas.openxmlformats.org/officeDocument/2006/relationships/customXml" Target="../ink/ink9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7.xml"/><Relationship Id="rId11" Type="http://schemas.openxmlformats.org/officeDocument/2006/relationships/image" Target="../media/image91.png"/><Relationship Id="rId5" Type="http://schemas.openxmlformats.org/officeDocument/2006/relationships/customXml" Target="../ink/ink96.xml"/><Relationship Id="rId10" Type="http://schemas.openxmlformats.org/officeDocument/2006/relationships/customXml" Target="../ink/ink99.xml"/><Relationship Id="rId4" Type="http://schemas.openxmlformats.org/officeDocument/2006/relationships/image" Target="../media/image88.jpeg"/><Relationship Id="rId9" Type="http://schemas.openxmlformats.org/officeDocument/2006/relationships/image" Target="../media/image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eg"/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5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13.xml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" Type="http://schemas.openxmlformats.org/officeDocument/2006/relationships/customXml" Target="../ink/ink8.xml"/><Relationship Id="rId21" Type="http://schemas.openxmlformats.org/officeDocument/2006/relationships/customXml" Target="../ink/ink17.xml"/><Relationship Id="rId7" Type="http://schemas.openxmlformats.org/officeDocument/2006/relationships/customXml" Target="../ink/ink10.xml"/><Relationship Id="rId12" Type="http://schemas.openxmlformats.org/officeDocument/2006/relationships/image" Target="../media/image12.png"/><Relationship Id="rId17" Type="http://schemas.openxmlformats.org/officeDocument/2006/relationships/customXml" Target="../ink/ink15.xml"/><Relationship Id="rId25" Type="http://schemas.openxmlformats.org/officeDocument/2006/relationships/customXml" Target="../ink/ink19.xml"/><Relationship Id="rId2" Type="http://schemas.openxmlformats.org/officeDocument/2006/relationships/image" Target="../media/image6.jpe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customXml" Target="../ink/ink12.xml"/><Relationship Id="rId24" Type="http://schemas.openxmlformats.org/officeDocument/2006/relationships/image" Target="../media/image18.png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23" Type="http://schemas.openxmlformats.org/officeDocument/2006/relationships/customXml" Target="../ink/ink18.xml"/><Relationship Id="rId10" Type="http://schemas.openxmlformats.org/officeDocument/2006/relationships/image" Target="../media/image11.png"/><Relationship Id="rId19" Type="http://schemas.openxmlformats.org/officeDocument/2006/relationships/customXml" Target="../ink/ink16.xml"/><Relationship Id="rId4" Type="http://schemas.openxmlformats.org/officeDocument/2006/relationships/image" Target="../media/image6.png"/><Relationship Id="rId9" Type="http://schemas.openxmlformats.org/officeDocument/2006/relationships/customXml" Target="../ink/ink11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25.xml"/><Relationship Id="rId18" Type="http://schemas.openxmlformats.org/officeDocument/2006/relationships/image" Target="../media/image27.png"/><Relationship Id="rId26" Type="http://schemas.openxmlformats.org/officeDocument/2006/relationships/image" Target="../media/image31.png"/><Relationship Id="rId3" Type="http://schemas.openxmlformats.org/officeDocument/2006/relationships/customXml" Target="../ink/ink20.xml"/><Relationship Id="rId21" Type="http://schemas.openxmlformats.org/officeDocument/2006/relationships/customXml" Target="../ink/ink29.xml"/><Relationship Id="rId7" Type="http://schemas.openxmlformats.org/officeDocument/2006/relationships/customXml" Target="../ink/ink22.xml"/><Relationship Id="rId12" Type="http://schemas.openxmlformats.org/officeDocument/2006/relationships/image" Target="../media/image24.png"/><Relationship Id="rId17" Type="http://schemas.openxmlformats.org/officeDocument/2006/relationships/customXml" Target="../ink/ink27.xml"/><Relationship Id="rId25" Type="http://schemas.openxmlformats.org/officeDocument/2006/relationships/customXml" Target="../ink/ink31.xml"/><Relationship Id="rId2" Type="http://schemas.openxmlformats.org/officeDocument/2006/relationships/image" Target="../media/image7.jpeg"/><Relationship Id="rId16" Type="http://schemas.openxmlformats.org/officeDocument/2006/relationships/image" Target="../media/image26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customXml" Target="../ink/ink24.xml"/><Relationship Id="rId24" Type="http://schemas.openxmlformats.org/officeDocument/2006/relationships/image" Target="../media/image30.png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23" Type="http://schemas.openxmlformats.org/officeDocument/2006/relationships/customXml" Target="../ink/ink30.xml"/><Relationship Id="rId10" Type="http://schemas.openxmlformats.org/officeDocument/2006/relationships/image" Target="../media/image23.png"/><Relationship Id="rId19" Type="http://schemas.openxmlformats.org/officeDocument/2006/relationships/customXml" Target="../ink/ink28.xml"/><Relationship Id="rId4" Type="http://schemas.openxmlformats.org/officeDocument/2006/relationships/image" Target="../media/image6.png"/><Relationship Id="rId9" Type="http://schemas.openxmlformats.org/officeDocument/2006/relationships/customXml" Target="../ink/ink23.xml"/><Relationship Id="rId14" Type="http://schemas.openxmlformats.org/officeDocument/2006/relationships/image" Target="../media/image25.png"/><Relationship Id="rId22" Type="http://schemas.openxmlformats.org/officeDocument/2006/relationships/image" Target="../media/image29.png"/><Relationship Id="rId27" Type="http://schemas.openxmlformats.org/officeDocument/2006/relationships/customXml" Target="../ink/ink3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customXml" Target="../ink/ink38.xml"/><Relationship Id="rId3" Type="http://schemas.openxmlformats.org/officeDocument/2006/relationships/image" Target="../media/image6.png"/><Relationship Id="rId7" Type="http://schemas.openxmlformats.org/officeDocument/2006/relationships/customXml" Target="../ink/ink35.xml"/><Relationship Id="rId12" Type="http://schemas.openxmlformats.org/officeDocument/2006/relationships/image" Target="../media/image36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customXml" Target="../ink/ink37.xml"/><Relationship Id="rId5" Type="http://schemas.openxmlformats.org/officeDocument/2006/relationships/customXml" Target="../ink/ink34.xml"/><Relationship Id="rId10" Type="http://schemas.openxmlformats.org/officeDocument/2006/relationships/image" Target="../media/image35.png"/><Relationship Id="rId4" Type="http://schemas.openxmlformats.org/officeDocument/2006/relationships/image" Target="../media/image8.jpeg"/><Relationship Id="rId9" Type="http://schemas.openxmlformats.org/officeDocument/2006/relationships/customXml" Target="../ink/ink36.xml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Bài 1. Triển khai giao thức PAP, CHAP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60900E7-5E34-26D8-3595-71386A5C7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51"/>
            <a:ext cx="12191999" cy="3146338"/>
          </a:xfrm>
          <a:prstGeom prst="rect">
            <a:avLst/>
          </a:prstGeom>
        </p:spPr>
      </p:pic>
      <p:pic>
        <p:nvPicPr>
          <p:cNvPr id="3" name="Picture 2" descr="A table with text on it&#10;&#10;Description automatically generated">
            <a:extLst>
              <a:ext uri="{FF2B5EF4-FFF2-40B4-BE49-F238E27FC236}">
                <a16:creationId xmlns:a16="http://schemas.microsoft.com/office/drawing/2014/main" id="{E4ABF052-616C-719E-276C-5AB530FA6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2399"/>
            <a:ext cx="12192000" cy="25379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415AC6-5CB6-5396-CA7F-67E5E0E41B5D}"/>
              </a:ext>
            </a:extLst>
          </p:cNvPr>
          <p:cNvSpPr txBox="1"/>
          <p:nvPr/>
        </p:nvSpPr>
        <p:spPr>
          <a:xfrm>
            <a:off x="4314" y="5819667"/>
            <a:ext cx="1219084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 err="1">
                <a:latin typeface="Calibri"/>
                <a:cs typeface="Calibri"/>
              </a:rPr>
              <a:t>Kết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nối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được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mở</a:t>
            </a:r>
            <a:r>
              <a:rPr lang="en-US" sz="3600" b="1" dirty="0">
                <a:latin typeface="Calibri"/>
                <a:cs typeface="Calibri"/>
              </a:rPr>
              <a:t> LDH1 ping </a:t>
            </a:r>
            <a:r>
              <a:rPr lang="en-US" sz="3600" b="1" dirty="0" err="1">
                <a:latin typeface="Calibri"/>
                <a:cs typeface="Calibri"/>
              </a:rPr>
              <a:t>tới</a:t>
            </a:r>
            <a:r>
              <a:rPr lang="en-US" sz="3600" b="1" dirty="0">
                <a:latin typeface="Calibri"/>
                <a:cs typeface="Calibri"/>
              </a:rPr>
              <a:t> LDH2(192.168.1.2)</a:t>
            </a:r>
            <a:r>
              <a:rPr lang="en-US" sz="3600" b="1" dirty="0" err="1">
                <a:latin typeface="Calibri"/>
                <a:cs typeface="Calibri"/>
              </a:rPr>
              <a:t>thành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công</a:t>
            </a:r>
            <a:endParaRPr lang="en-US" sz="36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9790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60900E7-5E34-26D8-3595-71386A5C7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" y="-2303"/>
            <a:ext cx="12185134" cy="3210487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4ABF052-616C-719E-276C-5AB530FA6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33" y="3202399"/>
            <a:ext cx="12194066" cy="26673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415AC6-5CB6-5396-CA7F-67E5E0E41B5D}"/>
              </a:ext>
            </a:extLst>
          </p:cNvPr>
          <p:cNvSpPr txBox="1"/>
          <p:nvPr/>
        </p:nvSpPr>
        <p:spPr>
          <a:xfrm>
            <a:off x="4314" y="5862799"/>
            <a:ext cx="1219084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 err="1">
                <a:latin typeface="Calibri"/>
                <a:cs typeface="Calibri"/>
              </a:rPr>
              <a:t>Kết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nối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được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mở</a:t>
            </a:r>
            <a:r>
              <a:rPr lang="en-US" sz="3600" b="1" dirty="0">
                <a:latin typeface="Calibri"/>
                <a:cs typeface="Calibri"/>
              </a:rPr>
              <a:t> LDH2 ping </a:t>
            </a:r>
            <a:r>
              <a:rPr lang="en-US" sz="3600" b="1" dirty="0" err="1">
                <a:latin typeface="Calibri"/>
                <a:cs typeface="Calibri"/>
              </a:rPr>
              <a:t>tới</a:t>
            </a:r>
            <a:r>
              <a:rPr lang="en-US" sz="3600" b="1" dirty="0">
                <a:latin typeface="Calibri"/>
                <a:cs typeface="Calibri"/>
              </a:rPr>
              <a:t> LDH1(192.168.1.1) </a:t>
            </a:r>
            <a:r>
              <a:rPr lang="en-US" sz="3600" b="1" dirty="0" err="1">
                <a:latin typeface="Calibri"/>
                <a:cs typeface="Calibri"/>
              </a:rPr>
              <a:t>thành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công</a:t>
            </a:r>
            <a:endParaRPr lang="en-US" sz="36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5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 of a graph&#10;&#10;Description automatically generated">
            <a:extLst>
              <a:ext uri="{FF2B5EF4-FFF2-40B4-BE49-F238E27FC236}">
                <a16:creationId xmlns:a16="http://schemas.microsoft.com/office/drawing/2014/main" id="{D22D288B-ED2C-DA47-271F-E7EAE856A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56" y="4044"/>
            <a:ext cx="12193786" cy="3945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A380B2-A84C-3EE9-8CBD-456849D5506D}"/>
              </a:ext>
            </a:extLst>
          </p:cNvPr>
          <p:cNvSpPr txBox="1"/>
          <p:nvPr/>
        </p:nvSpPr>
        <p:spPr>
          <a:xfrm>
            <a:off x="-6580" y="3955143"/>
            <a:ext cx="1197481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Calibri"/>
                <a:cs typeface="Calibri"/>
              </a:rPr>
              <a:t>LDH1 :Router 1, ip:10.0.0.1</a:t>
            </a:r>
          </a:p>
          <a:p>
            <a:r>
              <a:rPr lang="en-US" sz="3600" b="1" dirty="0">
                <a:latin typeface="Calibri"/>
                <a:cs typeface="Calibri"/>
              </a:rPr>
              <a:t>LDH2 :Router 2, ip:10.0.0.2</a:t>
            </a:r>
          </a:p>
          <a:p>
            <a:r>
              <a:rPr lang="en-US" sz="3600" b="1" dirty="0">
                <a:latin typeface="Calibri"/>
                <a:cs typeface="Calibri"/>
              </a:rPr>
              <a:t>Phương </a:t>
            </a:r>
            <a:r>
              <a:rPr lang="en-US" sz="3600" b="1" dirty="0" err="1">
                <a:latin typeface="Calibri"/>
                <a:cs typeface="Calibri"/>
              </a:rPr>
              <a:t>thức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xác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thực</a:t>
            </a:r>
            <a:r>
              <a:rPr lang="en-US" sz="3600" b="1" dirty="0">
                <a:latin typeface="Calibri"/>
                <a:cs typeface="Calibri"/>
              </a:rPr>
              <a:t> CHAP</a:t>
            </a:r>
          </a:p>
          <a:p>
            <a:r>
              <a:rPr lang="en-US" sz="3600" b="1" err="1">
                <a:latin typeface="Calibri"/>
                <a:cs typeface="Calibri"/>
              </a:rPr>
              <a:t>Phần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err="1">
                <a:latin typeface="Calibri"/>
                <a:cs typeface="Calibri"/>
              </a:rPr>
              <a:t>mềm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err="1">
                <a:latin typeface="Calibri"/>
                <a:cs typeface="Calibri"/>
              </a:rPr>
              <a:t>sử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err="1">
                <a:latin typeface="Calibri"/>
                <a:cs typeface="Calibri"/>
              </a:rPr>
              <a:t>dụng</a:t>
            </a:r>
            <a:r>
              <a:rPr lang="en-US" sz="3600" b="1" dirty="0">
                <a:latin typeface="Calibri"/>
                <a:cs typeface="Calibri"/>
              </a:rPr>
              <a:t> : GNS3(</a:t>
            </a:r>
            <a:r>
              <a:rPr lang="en-US" sz="3600" b="1" err="1">
                <a:latin typeface="Calibri"/>
                <a:cs typeface="Calibri"/>
              </a:rPr>
              <a:t>Tạo</a:t>
            </a:r>
            <a:r>
              <a:rPr lang="en-US" sz="3600" b="1" dirty="0">
                <a:latin typeface="Calibri"/>
                <a:cs typeface="Calibri"/>
              </a:rPr>
              <a:t> router), Wireshark(</a:t>
            </a:r>
            <a:r>
              <a:rPr lang="en-US" sz="3600" b="1" err="1">
                <a:latin typeface="Calibri"/>
                <a:cs typeface="Calibri"/>
              </a:rPr>
              <a:t>bắt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err="1">
                <a:latin typeface="Calibri"/>
                <a:cs typeface="Calibri"/>
              </a:rPr>
              <a:t>gói</a:t>
            </a:r>
            <a:r>
              <a:rPr lang="en-US" sz="3600" b="1" dirty="0">
                <a:latin typeface="Calibri"/>
                <a:cs typeface="Calibri"/>
              </a:rPr>
              <a:t> tin)</a:t>
            </a:r>
          </a:p>
        </p:txBody>
      </p:sp>
    </p:spTree>
    <p:extLst>
      <p:ext uri="{BB962C8B-B14F-4D97-AF65-F5344CB8AC3E}">
        <p14:creationId xmlns:p14="http://schemas.microsoft.com/office/powerpoint/2010/main" val="1644280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22D288B-ED2C-DA47-271F-E7EAE856A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" y="4044"/>
            <a:ext cx="12041913" cy="3945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A380B2-A84C-3EE9-8CBD-456849D5506D}"/>
              </a:ext>
            </a:extLst>
          </p:cNvPr>
          <p:cNvSpPr txBox="1"/>
          <p:nvPr/>
        </p:nvSpPr>
        <p:spPr>
          <a:xfrm>
            <a:off x="-6846" y="4285822"/>
            <a:ext cx="1213003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Calibri"/>
                <a:cs typeface="Calibri"/>
              </a:rPr>
              <a:t>LDH1: 1. </a:t>
            </a:r>
            <a:r>
              <a:rPr lang="en-US" sz="3600" b="1" dirty="0" err="1">
                <a:latin typeface="Calibri"/>
                <a:cs typeface="Calibri"/>
              </a:rPr>
              <a:t>Tạo</a:t>
            </a:r>
            <a:r>
              <a:rPr lang="en-US" sz="3600" b="1" dirty="0">
                <a:latin typeface="Calibri"/>
                <a:cs typeface="Calibri"/>
              </a:rPr>
              <a:t> database LDH2 </a:t>
            </a:r>
            <a:r>
              <a:rPr lang="en-US" sz="3600" b="1" dirty="0" err="1">
                <a:latin typeface="Calibri"/>
                <a:cs typeface="Calibri"/>
              </a:rPr>
              <a:t>là</a:t>
            </a:r>
            <a:r>
              <a:rPr lang="en-US" sz="3600" b="1" dirty="0">
                <a:latin typeface="Calibri"/>
                <a:cs typeface="Calibri"/>
              </a:rPr>
              <a:t> hostname </a:t>
            </a:r>
            <a:r>
              <a:rPr lang="en-US" sz="3600" b="1" dirty="0" err="1">
                <a:latin typeface="Calibri"/>
                <a:cs typeface="Calibri"/>
              </a:rPr>
              <a:t>của</a:t>
            </a:r>
            <a:r>
              <a:rPr lang="en-US" sz="3600" b="1" dirty="0">
                <a:latin typeface="Calibri"/>
                <a:cs typeface="Calibri"/>
              </a:rPr>
              <a:t> router LDH2 </a:t>
            </a:r>
            <a:r>
              <a:rPr lang="en-US" sz="3600" b="1" dirty="0" err="1">
                <a:latin typeface="Calibri"/>
                <a:cs typeface="Calibri"/>
              </a:rPr>
              <a:t>với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mật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khẩu</a:t>
            </a:r>
            <a:r>
              <a:rPr lang="en-US" sz="3600" b="1" dirty="0">
                <a:latin typeface="Calibri"/>
                <a:cs typeface="Calibri"/>
              </a:rPr>
              <a:t>: 123</a:t>
            </a:r>
          </a:p>
          <a:p>
            <a:r>
              <a:rPr lang="en-US" sz="3600" b="1" dirty="0">
                <a:latin typeface="Calibri"/>
                <a:cs typeface="Calibri"/>
              </a:rPr>
              <a:t>            2. </a:t>
            </a:r>
            <a:r>
              <a:rPr lang="en-US" sz="3600" b="1" dirty="0" err="1">
                <a:latin typeface="Calibri"/>
                <a:cs typeface="Calibri"/>
              </a:rPr>
              <a:t>CàI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đặt</a:t>
            </a:r>
            <a:r>
              <a:rPr lang="en-US" sz="3600" b="1" dirty="0">
                <a:latin typeface="Calibri"/>
                <a:cs typeface="Calibri"/>
              </a:rPr>
              <a:t> </a:t>
            </a:r>
            <a:r>
              <a:rPr lang="en-US" sz="3600" b="1" dirty="0" err="1">
                <a:latin typeface="Calibri"/>
                <a:cs typeface="Calibri"/>
              </a:rPr>
              <a:t>ip</a:t>
            </a:r>
            <a:r>
              <a:rPr lang="en-US" sz="3600" b="1" dirty="0">
                <a:latin typeface="Calibri"/>
                <a:cs typeface="Calibri"/>
              </a:rPr>
              <a:t> 10.0.0.1</a:t>
            </a:r>
          </a:p>
          <a:p>
            <a:r>
              <a:rPr lang="en-US" sz="3600" b="1" dirty="0">
                <a:latin typeface="Calibri"/>
                <a:cs typeface="Calibri"/>
              </a:rPr>
              <a:t>            3. </a:t>
            </a:r>
            <a:r>
              <a:rPr lang="en-US" sz="3600" b="1" dirty="0" err="1">
                <a:latin typeface="Calibri"/>
                <a:cs typeface="Calibri"/>
              </a:rPr>
              <a:t>Kích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hoạt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chế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độ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đóng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gói</a:t>
            </a:r>
            <a:r>
              <a:rPr lang="en-US" sz="3600" b="1" dirty="0">
                <a:latin typeface="Calibri"/>
                <a:cs typeface="Calibri"/>
              </a:rPr>
              <a:t> PPP, </a:t>
            </a:r>
            <a:r>
              <a:rPr lang="en-US" sz="3600" b="1" dirty="0" err="1">
                <a:latin typeface="Calibri"/>
                <a:cs typeface="Calibri"/>
              </a:rPr>
              <a:t>xác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thực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bằng</a:t>
            </a:r>
            <a:r>
              <a:rPr lang="en-US" sz="3600" b="1" dirty="0">
                <a:latin typeface="Calibri"/>
                <a:cs typeface="Calibri"/>
              </a:rPr>
              <a:t> CHAP</a:t>
            </a:r>
          </a:p>
        </p:txBody>
      </p:sp>
    </p:spTree>
    <p:extLst>
      <p:ext uri="{BB962C8B-B14F-4D97-AF65-F5344CB8AC3E}">
        <p14:creationId xmlns:p14="http://schemas.microsoft.com/office/powerpoint/2010/main" val="3359686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22D288B-ED2C-DA47-271F-E7EAE856A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" y="-5869"/>
            <a:ext cx="12183024" cy="30341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A380B2-A84C-3EE9-8CBD-456849D5506D}"/>
              </a:ext>
            </a:extLst>
          </p:cNvPr>
          <p:cNvSpPr txBox="1"/>
          <p:nvPr/>
        </p:nvSpPr>
        <p:spPr>
          <a:xfrm>
            <a:off x="-6846" y="4285822"/>
            <a:ext cx="1213003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Calibri"/>
                <a:cs typeface="Calibri"/>
              </a:rPr>
              <a:t>LDH2: 1. </a:t>
            </a:r>
            <a:r>
              <a:rPr lang="en-US" sz="3600" b="1" dirty="0" err="1">
                <a:latin typeface="Calibri"/>
                <a:cs typeface="Calibri"/>
              </a:rPr>
              <a:t>Tạo</a:t>
            </a:r>
            <a:r>
              <a:rPr lang="en-US" sz="3600" b="1" dirty="0">
                <a:latin typeface="Calibri"/>
                <a:cs typeface="Calibri"/>
              </a:rPr>
              <a:t> database LDH1 </a:t>
            </a:r>
            <a:r>
              <a:rPr lang="en-US" sz="3600" b="1" dirty="0" err="1">
                <a:latin typeface="Calibri"/>
                <a:cs typeface="Calibri"/>
              </a:rPr>
              <a:t>là</a:t>
            </a:r>
            <a:r>
              <a:rPr lang="en-US" sz="3600" b="1" dirty="0">
                <a:latin typeface="Calibri"/>
                <a:cs typeface="Calibri"/>
              </a:rPr>
              <a:t> hostname </a:t>
            </a:r>
            <a:r>
              <a:rPr lang="en-US" sz="3600" b="1" dirty="0" err="1">
                <a:latin typeface="Calibri"/>
                <a:cs typeface="Calibri"/>
              </a:rPr>
              <a:t>của</a:t>
            </a:r>
            <a:r>
              <a:rPr lang="en-US" sz="3600" b="1" dirty="0">
                <a:latin typeface="Calibri"/>
                <a:cs typeface="Calibri"/>
              </a:rPr>
              <a:t> router LDH1 </a:t>
            </a:r>
            <a:r>
              <a:rPr lang="en-US" sz="3600" b="1" dirty="0" err="1">
                <a:latin typeface="Calibri"/>
                <a:cs typeface="Calibri"/>
              </a:rPr>
              <a:t>với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mật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khẩu</a:t>
            </a:r>
            <a:r>
              <a:rPr lang="en-US" sz="3600" b="1" dirty="0">
                <a:latin typeface="Calibri"/>
                <a:cs typeface="Calibri"/>
              </a:rPr>
              <a:t>: 123</a:t>
            </a:r>
          </a:p>
          <a:p>
            <a:r>
              <a:rPr lang="en-US" sz="3600" b="1" dirty="0">
                <a:latin typeface="Calibri"/>
                <a:cs typeface="Calibri"/>
              </a:rPr>
              <a:t>            2. </a:t>
            </a:r>
            <a:r>
              <a:rPr lang="en-US" sz="3600" b="1" dirty="0" err="1">
                <a:latin typeface="Calibri"/>
                <a:cs typeface="Calibri"/>
              </a:rPr>
              <a:t>CàI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đặt</a:t>
            </a:r>
            <a:r>
              <a:rPr lang="en-US" sz="3600" b="1" dirty="0">
                <a:latin typeface="Calibri"/>
                <a:cs typeface="Calibri"/>
              </a:rPr>
              <a:t> </a:t>
            </a:r>
            <a:r>
              <a:rPr lang="en-US" sz="3600" b="1" dirty="0" err="1">
                <a:latin typeface="Calibri"/>
                <a:cs typeface="Calibri"/>
              </a:rPr>
              <a:t>ip</a:t>
            </a:r>
            <a:r>
              <a:rPr lang="en-US" sz="3600" b="1" dirty="0">
                <a:latin typeface="Calibri"/>
                <a:cs typeface="Calibri"/>
              </a:rPr>
              <a:t> 10.0.0.2</a:t>
            </a:r>
          </a:p>
          <a:p>
            <a:r>
              <a:rPr lang="en-US" sz="3600" b="1" dirty="0">
                <a:latin typeface="Calibri"/>
                <a:cs typeface="Calibri"/>
              </a:rPr>
              <a:t>            3. </a:t>
            </a:r>
            <a:r>
              <a:rPr lang="en-US" sz="3600" b="1" dirty="0" err="1">
                <a:latin typeface="Calibri"/>
                <a:cs typeface="Calibri"/>
              </a:rPr>
              <a:t>Kích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hoạt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chế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độ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đóng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gói</a:t>
            </a:r>
            <a:r>
              <a:rPr lang="en-US" sz="3600" b="1" dirty="0">
                <a:latin typeface="Calibri"/>
                <a:cs typeface="Calibri"/>
              </a:rPr>
              <a:t> PPP, </a:t>
            </a:r>
            <a:r>
              <a:rPr lang="en-US" sz="3600" b="1" dirty="0" err="1">
                <a:latin typeface="Calibri"/>
                <a:cs typeface="Calibri"/>
              </a:rPr>
              <a:t>xác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thực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bằng</a:t>
            </a:r>
            <a:r>
              <a:rPr lang="en-US" sz="3600" b="1" dirty="0">
                <a:latin typeface="Calibri"/>
                <a:cs typeface="Calibri"/>
              </a:rPr>
              <a:t> CHAP</a:t>
            </a:r>
          </a:p>
        </p:txBody>
      </p:sp>
      <p:pic>
        <p:nvPicPr>
          <p:cNvPr id="2" name="Picture 1" descr="A yellow text on a black background&#10;&#10;Description automatically generated">
            <a:extLst>
              <a:ext uri="{FF2B5EF4-FFF2-40B4-BE49-F238E27FC236}">
                <a16:creationId xmlns:a16="http://schemas.microsoft.com/office/drawing/2014/main" id="{1A02AB40-4B4E-5C95-8B13-17350544F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25110"/>
            <a:ext cx="12191998" cy="113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51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7DF764CC-CA33-E03A-F007-8CB725A74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09"/>
            <a:ext cx="12191999" cy="60032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9BD453-7BB6-A53C-2A2A-B743F2A61E48}"/>
                  </a:ext>
                </a:extLst>
              </p14:cNvPr>
              <p14:cNvContentPartPr/>
              <p14:nvPr/>
            </p14:nvContentPartPr>
            <p14:xfrm>
              <a:off x="4404360" y="5928360"/>
              <a:ext cx="15240" cy="15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9BD453-7BB6-A53C-2A2A-B743F2A61E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2360" y="5166360"/>
                <a:ext cx="1524000" cy="1524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92B0E6B-D6D9-2966-91E4-96574000BA4C}"/>
              </a:ext>
            </a:extLst>
          </p:cNvPr>
          <p:cNvSpPr txBox="1"/>
          <p:nvPr/>
        </p:nvSpPr>
        <p:spPr>
          <a:xfrm>
            <a:off x="1129" y="6163169"/>
            <a:ext cx="121158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Calibri"/>
                <a:cs typeface="Calibri"/>
              </a:rPr>
              <a:t>GÓI TIN CHALLENGE CỦA LDH1 GỬI LDH2 </a:t>
            </a:r>
            <a:endParaRPr lang="en-US" sz="3600" b="1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492FC08-5EEF-D592-353F-2387693418A0}"/>
                  </a:ext>
                </a:extLst>
              </p14:cNvPr>
              <p14:cNvContentPartPr/>
              <p14:nvPr/>
            </p14:nvContentPartPr>
            <p14:xfrm>
              <a:off x="6659879" y="1813560"/>
              <a:ext cx="684105" cy="15904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492FC08-5EEF-D592-353F-2387693418A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41886" y="1795889"/>
                <a:ext cx="719732" cy="50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03D8F5-40DA-1388-D410-6F5B36D27769}"/>
                  </a:ext>
                </a:extLst>
              </p14:cNvPr>
              <p14:cNvContentPartPr/>
              <p14:nvPr/>
            </p14:nvContentPartPr>
            <p14:xfrm>
              <a:off x="7147559" y="1356360"/>
              <a:ext cx="15239" cy="440258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03D8F5-40DA-1388-D410-6F5B36D2776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06075" y="1338735"/>
                <a:ext cx="99054" cy="475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63D537-4F24-2FAA-468F-DE6C737F7F31}"/>
                  </a:ext>
                </a:extLst>
              </p14:cNvPr>
              <p14:cNvContentPartPr/>
              <p14:nvPr/>
            </p14:nvContentPartPr>
            <p14:xfrm>
              <a:off x="6873239" y="1813560"/>
              <a:ext cx="648081" cy="1088286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63D537-4F24-2FAA-468F-DE6C737F7F3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55247" y="1795566"/>
                <a:ext cx="683706" cy="1123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CEB7BF6-89BF-B0DE-7B9A-954A5D189693}"/>
                  </a:ext>
                </a:extLst>
              </p14:cNvPr>
              <p14:cNvContentPartPr/>
              <p14:nvPr/>
            </p14:nvContentPartPr>
            <p14:xfrm>
              <a:off x="7407892" y="2758440"/>
              <a:ext cx="195671" cy="173372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CEB7BF6-89BF-B0DE-7B9A-954A5D18969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90300" y="2740852"/>
                <a:ext cx="231215" cy="208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72944DE-4F89-68D9-AD18-BAF948C1C627}"/>
                  </a:ext>
                </a:extLst>
              </p14:cNvPr>
              <p14:cNvContentPartPr/>
              <p14:nvPr/>
            </p14:nvContentPartPr>
            <p14:xfrm>
              <a:off x="2318173" y="1828800"/>
              <a:ext cx="4966546" cy="1189384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72944DE-4F89-68D9-AD18-BAF948C1C62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00174" y="1811166"/>
                <a:ext cx="5002183" cy="1225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A42B002-C47B-D592-4965-C7E404AEFD5B}"/>
                  </a:ext>
                </a:extLst>
              </p14:cNvPr>
              <p14:cNvContentPartPr/>
              <p14:nvPr/>
            </p14:nvContentPartPr>
            <p14:xfrm>
              <a:off x="2153130" y="2926080"/>
              <a:ext cx="222678" cy="149048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A42B002-C47B-D592-4965-C7E404AEFD5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35531" y="2908482"/>
                <a:ext cx="258235" cy="1846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8A86F3B-EA4D-CDED-B1AB-90F865239289}"/>
                  </a:ext>
                </a:extLst>
              </p14:cNvPr>
              <p14:cNvContentPartPr/>
              <p14:nvPr/>
            </p14:nvContentPartPr>
            <p14:xfrm>
              <a:off x="7178039" y="960119"/>
              <a:ext cx="943185" cy="15239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8A86F3B-EA4D-CDED-B1AB-90F86523928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60406" y="213408"/>
                <a:ext cx="978811" cy="1523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02DB02F-11D1-19C7-1216-0725EBE5A703}"/>
                  </a:ext>
                </a:extLst>
              </p14:cNvPr>
              <p14:cNvContentPartPr/>
              <p14:nvPr/>
            </p14:nvContentPartPr>
            <p14:xfrm>
              <a:off x="7970520" y="960120"/>
              <a:ext cx="1859906" cy="2818146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02DB02F-11D1-19C7-1216-0725EBE5A70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952522" y="942482"/>
                <a:ext cx="1895542" cy="2853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235E93F-2BEE-8B6B-6347-88173800833E}"/>
                  </a:ext>
                </a:extLst>
              </p14:cNvPr>
              <p14:cNvContentPartPr/>
              <p14:nvPr/>
            </p14:nvContentPartPr>
            <p14:xfrm>
              <a:off x="9700227" y="3642359"/>
              <a:ext cx="200946" cy="262097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235E93F-2BEE-8B6B-6347-88173800833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682253" y="3624383"/>
                <a:ext cx="236534" cy="297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9CB1DB2-6744-F51B-1402-22E93305F408}"/>
                  </a:ext>
                </a:extLst>
              </p14:cNvPr>
              <p14:cNvContentPartPr/>
              <p14:nvPr/>
            </p14:nvContentPartPr>
            <p14:xfrm>
              <a:off x="1264919" y="5425440"/>
              <a:ext cx="2872841" cy="168672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9CB1DB2-6744-F51B-1402-22E93305F40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247281" y="5407855"/>
                <a:ext cx="2908477" cy="2042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10C502D-9DD1-C25C-FF40-1318F42978D0}"/>
                  </a:ext>
                </a:extLst>
              </p14:cNvPr>
              <p14:cNvContentPartPr/>
              <p14:nvPr/>
            </p14:nvContentPartPr>
            <p14:xfrm>
              <a:off x="4144615" y="5074919"/>
              <a:ext cx="15904" cy="424967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10C502D-9DD1-C25C-FF40-1318F42978D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126944" y="5056927"/>
                <a:ext cx="50893" cy="4605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452030E-29DB-17BE-4BB3-990CF140735C}"/>
                  </a:ext>
                </a:extLst>
              </p14:cNvPr>
              <p14:cNvContentPartPr/>
              <p14:nvPr/>
            </p14:nvContentPartPr>
            <p14:xfrm>
              <a:off x="1676400" y="4952879"/>
              <a:ext cx="220956" cy="15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452030E-29DB-17BE-4BB3-990CF140735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658436" y="4935424"/>
                <a:ext cx="256525" cy="4992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E206A39E-8A03-4A12-5FEB-3FCC0316798D}"/>
              </a:ext>
            </a:extLst>
          </p:cNvPr>
          <p:cNvSpPr txBox="1"/>
          <p:nvPr/>
        </p:nvSpPr>
        <p:spPr>
          <a:xfrm>
            <a:off x="9143999" y="4069080"/>
            <a:ext cx="204215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Tên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chứng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thực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của</a:t>
            </a:r>
            <a:r>
              <a:rPr lang="en-US" b="1" dirty="0">
                <a:solidFill>
                  <a:srgbClr val="FF0000"/>
                </a:solidFill>
              </a:rPr>
              <a:t> challenge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A71543-1C14-A98C-4D1F-C1A4E44E6C7C}"/>
              </a:ext>
            </a:extLst>
          </p:cNvPr>
          <p:cNvSpPr txBox="1"/>
          <p:nvPr/>
        </p:nvSpPr>
        <p:spPr>
          <a:xfrm>
            <a:off x="7204569" y="2926080"/>
            <a:ext cx="18446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C223  CHAP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22ED3-A159-547E-FA35-0639460E825B}"/>
              </a:ext>
            </a:extLst>
          </p:cNvPr>
          <p:cNvSpPr txBox="1"/>
          <p:nvPr/>
        </p:nvSpPr>
        <p:spPr>
          <a:xfrm>
            <a:off x="4349044" y="5148297"/>
            <a:ext cx="3665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NONCE  </a:t>
            </a:r>
            <a:r>
              <a:rPr lang="en-US" b="1" dirty="0" err="1">
                <a:solidFill>
                  <a:srgbClr val="FF0000"/>
                </a:solidFill>
              </a:rPr>
              <a:t>giá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trị</a:t>
            </a:r>
            <a:r>
              <a:rPr lang="en-US" b="1" dirty="0">
                <a:solidFill>
                  <a:srgbClr val="FF0000"/>
                </a:solidFill>
              </a:rPr>
              <a:t> challenge</a:t>
            </a:r>
          </a:p>
        </p:txBody>
      </p:sp>
    </p:spTree>
    <p:extLst>
      <p:ext uri="{BB962C8B-B14F-4D97-AF65-F5344CB8AC3E}">
        <p14:creationId xmlns:p14="http://schemas.microsoft.com/office/powerpoint/2010/main" val="1251707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DF764CC-CA33-E03A-F007-8CB725A74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3" y="-31312"/>
            <a:ext cx="12191733" cy="552362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9BD453-7BB6-A53C-2A2A-B743F2A61E48}"/>
                  </a:ext>
                </a:extLst>
              </p14:cNvPr>
              <p14:cNvContentPartPr/>
              <p14:nvPr/>
            </p14:nvContentPartPr>
            <p14:xfrm>
              <a:off x="4404360" y="5928360"/>
              <a:ext cx="15240" cy="15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9BD453-7BB6-A53C-2A2A-B743F2A61E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2360" y="5166360"/>
                <a:ext cx="1524000" cy="1524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92B0E6B-D6D9-2966-91E4-96574000BA4C}"/>
              </a:ext>
            </a:extLst>
          </p:cNvPr>
          <p:cNvSpPr txBox="1"/>
          <p:nvPr/>
        </p:nvSpPr>
        <p:spPr>
          <a:xfrm>
            <a:off x="15240" y="5669280"/>
            <a:ext cx="121158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Calibri"/>
                <a:cs typeface="Calibri"/>
              </a:rPr>
              <a:t>GÓI TIN RESPONSE CỦA LDH2 GỬI LDH1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4DAA65F-90CF-B124-C680-1739D41B1A4B}"/>
                  </a:ext>
                </a:extLst>
              </p14:cNvPr>
              <p14:cNvContentPartPr/>
              <p14:nvPr/>
            </p14:nvContentPartPr>
            <p14:xfrm>
              <a:off x="6111240" y="5227320"/>
              <a:ext cx="15240" cy="152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4DAA65F-90CF-B124-C680-1739D41B1A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49240" y="4465320"/>
                <a:ext cx="1524000" cy="15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0DEFA6-3420-F3A8-EB74-8209A19C5059}"/>
                  </a:ext>
                </a:extLst>
              </p14:cNvPr>
              <p14:cNvContentPartPr/>
              <p14:nvPr/>
            </p14:nvContentPartPr>
            <p14:xfrm>
              <a:off x="6736079" y="1569720"/>
              <a:ext cx="592665" cy="15904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0DEFA6-3420-F3A8-EB74-8209A19C50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18087" y="1552402"/>
                <a:ext cx="628290" cy="50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8733E05-A445-5E63-0C2F-B6B0441F6C4B}"/>
                  </a:ext>
                </a:extLst>
              </p14:cNvPr>
              <p14:cNvContentPartPr/>
              <p14:nvPr/>
            </p14:nvContentPartPr>
            <p14:xfrm>
              <a:off x="7178039" y="1310640"/>
              <a:ext cx="15239" cy="227032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8733E05-A445-5E63-0C2F-B6B0441F6C4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31328" y="1292679"/>
                <a:ext cx="1523900" cy="262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4158F3F-BF7E-AAE0-B699-21EE08939C80}"/>
                  </a:ext>
                </a:extLst>
              </p14:cNvPr>
              <p14:cNvContentPartPr/>
              <p14:nvPr/>
            </p14:nvContentPartPr>
            <p14:xfrm>
              <a:off x="2205459" y="1630680"/>
              <a:ext cx="5109740" cy="1205578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4158F3F-BF7E-AAE0-B699-21EE08939C8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87821" y="1613046"/>
                <a:ext cx="5145377" cy="1241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C7781FA-8BF0-269E-A0A4-54C3610C4E87}"/>
                  </a:ext>
                </a:extLst>
              </p14:cNvPr>
              <p14:cNvContentPartPr/>
              <p14:nvPr/>
            </p14:nvContentPartPr>
            <p14:xfrm>
              <a:off x="1986699" y="2544666"/>
              <a:ext cx="434532" cy="256887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C7781FA-8BF0-269E-A0A4-54C3610C4E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69073" y="2527061"/>
                <a:ext cx="470143" cy="292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7ED0131-AD9F-6E3C-9426-EA98D40A5272}"/>
                  </a:ext>
                </a:extLst>
              </p14:cNvPr>
              <p14:cNvContentPartPr/>
              <p14:nvPr/>
            </p14:nvContentPartPr>
            <p14:xfrm>
              <a:off x="1981199" y="2651759"/>
              <a:ext cx="229081" cy="264035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7ED0131-AD9F-6E3C-9426-EA98D40A527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63218" y="2633773"/>
                <a:ext cx="264684" cy="299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B3A4F06-8698-6ABB-CF0A-91155FDF1D43}"/>
                  </a:ext>
                </a:extLst>
              </p14:cNvPr>
              <p14:cNvContentPartPr/>
              <p14:nvPr/>
            </p14:nvContentPartPr>
            <p14:xfrm>
              <a:off x="1188720" y="4473054"/>
              <a:ext cx="2990088" cy="373265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B3A4F06-8698-6ABB-CF0A-91155FDF1D4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71083" y="4455074"/>
                <a:ext cx="3025723" cy="408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CBA1304-B833-FCDA-55CF-27AE786D06B2}"/>
                  </a:ext>
                </a:extLst>
              </p14:cNvPr>
              <p14:cNvContentPartPr/>
              <p14:nvPr/>
            </p14:nvContentPartPr>
            <p14:xfrm>
              <a:off x="1219200" y="4495800"/>
              <a:ext cx="2893906" cy="61624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CBA1304-B833-FCDA-55CF-27AE786D06B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01203" y="4478244"/>
                <a:ext cx="2929540" cy="970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2989378-53ED-D241-8062-59B918D8C82B}"/>
                  </a:ext>
                </a:extLst>
              </p14:cNvPr>
              <p14:cNvContentPartPr/>
              <p14:nvPr/>
            </p14:nvContentPartPr>
            <p14:xfrm>
              <a:off x="4130039" y="4505003"/>
              <a:ext cx="15239" cy="15239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2989378-53ED-D241-8062-59B918D8C82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88555" y="4463519"/>
                <a:ext cx="99054" cy="99054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4856F70A-91B7-7B15-47A9-4F607305C0DD}"/>
              </a:ext>
            </a:extLst>
          </p:cNvPr>
          <p:cNvSpPr txBox="1"/>
          <p:nvPr/>
        </p:nvSpPr>
        <p:spPr>
          <a:xfrm>
            <a:off x="2083363" y="3246683"/>
            <a:ext cx="990825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Gía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trị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đặc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biêt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được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tạo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thành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khi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băm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(md5)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sự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kết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hợp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của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giá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trị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challenge LDH1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gửi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và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password , 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sau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khi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 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nhận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giá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trị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này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LDH1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sẽ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 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tính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hàm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băm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của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giá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trị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challenge + LDH2 password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trong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database 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để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so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sánh</a:t>
            </a:r>
            <a:endParaRPr lang="en-US" sz="2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1CC2BC7-0531-965A-5C68-ED6E96F887F8}"/>
                  </a:ext>
                </a:extLst>
              </p14:cNvPr>
              <p14:cNvContentPartPr/>
              <p14:nvPr/>
            </p14:nvContentPartPr>
            <p14:xfrm>
              <a:off x="4206240" y="4296312"/>
              <a:ext cx="517150" cy="367127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1CC2BC7-0531-965A-5C68-ED6E96F887F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88258" y="4278693"/>
                <a:ext cx="552754" cy="402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42365E7-640E-B18D-9CAF-CCA21F3FF6AF}"/>
                  </a:ext>
                </a:extLst>
              </p14:cNvPr>
              <p14:cNvContentPartPr/>
              <p14:nvPr/>
            </p14:nvContentPartPr>
            <p14:xfrm>
              <a:off x="4571999" y="4268586"/>
              <a:ext cx="248035" cy="118089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42365E7-640E-B18D-9CAF-CCA21F3FF6A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54025" y="4250639"/>
                <a:ext cx="283623" cy="15362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1884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9BD453-7BB6-A53C-2A2A-B743F2A61E48}"/>
                  </a:ext>
                </a:extLst>
              </p14:cNvPr>
              <p14:cNvContentPartPr/>
              <p14:nvPr/>
            </p14:nvContentPartPr>
            <p14:xfrm>
              <a:off x="4404360" y="5928360"/>
              <a:ext cx="15240" cy="15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9BD453-7BB6-A53C-2A2A-B743F2A61E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2360" y="5166360"/>
                <a:ext cx="1524000" cy="1524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47BDB83-30E7-21C8-A396-B009F05BC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5" y="-3200"/>
            <a:ext cx="12134490" cy="5370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1928E0-C6A9-BE6A-C173-866F33EBDDDC}"/>
              </a:ext>
            </a:extLst>
          </p:cNvPr>
          <p:cNvSpPr txBox="1"/>
          <p:nvPr/>
        </p:nvSpPr>
        <p:spPr>
          <a:xfrm>
            <a:off x="32205" y="5479211"/>
            <a:ext cx="1213104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Calibri"/>
                <a:cs typeface="Calibri"/>
              </a:rPr>
              <a:t>GÓI TIN SUCCESS(</a:t>
            </a:r>
            <a:r>
              <a:rPr lang="en-US" sz="3600" b="1" dirty="0" err="1">
                <a:latin typeface="Calibri"/>
                <a:cs typeface="Calibri"/>
              </a:rPr>
              <a:t>chấp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nhận</a:t>
            </a:r>
            <a:r>
              <a:rPr lang="en-US" sz="3600" b="1" dirty="0">
                <a:latin typeface="Calibri"/>
                <a:cs typeface="Calibri"/>
              </a:rPr>
              <a:t>) CỦA LDH1 </a:t>
            </a:r>
            <a:r>
              <a:rPr lang="en-US" sz="3600" b="1" dirty="0" err="1">
                <a:latin typeface="Calibri"/>
                <a:cs typeface="Calibri"/>
              </a:rPr>
              <a:t>gửi</a:t>
            </a:r>
            <a:r>
              <a:rPr lang="en-US" sz="3600" b="1" dirty="0">
                <a:latin typeface="Calibri"/>
                <a:cs typeface="Calibri"/>
              </a:rPr>
              <a:t> LDH2, </a:t>
            </a:r>
            <a:r>
              <a:rPr lang="en-US" sz="3600" b="1" dirty="0" err="1">
                <a:latin typeface="Calibri"/>
                <a:cs typeface="Calibri"/>
              </a:rPr>
              <a:t>mở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kết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nối</a:t>
            </a:r>
            <a:endParaRPr lang="en-US" sz="3600" dirty="0" err="1">
              <a:latin typeface="Calibri"/>
              <a:cs typeface="Calibri"/>
            </a:endParaRPr>
          </a:p>
          <a:p>
            <a:r>
              <a:rPr lang="en-US" sz="3600" b="1" dirty="0">
                <a:latin typeface="Calibri"/>
                <a:cs typeface="Calibri"/>
              </a:rPr>
              <a:t>LDH2 -&gt; LDH1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5DED69C-C643-A01F-2854-D6DC38D7BEB5}"/>
                  </a:ext>
                </a:extLst>
              </p14:cNvPr>
              <p14:cNvContentPartPr/>
              <p14:nvPr/>
            </p14:nvContentPartPr>
            <p14:xfrm>
              <a:off x="6705600" y="2513934"/>
              <a:ext cx="668604" cy="31145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5DED69C-C643-A01F-2854-D6DC38D7BE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87607" y="2496238"/>
                <a:ext cx="704229" cy="661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E11669E-799E-0509-119E-4584BEF1EFFE}"/>
                  </a:ext>
                </a:extLst>
              </p14:cNvPr>
              <p14:cNvContentPartPr/>
              <p14:nvPr/>
            </p14:nvContentPartPr>
            <p14:xfrm>
              <a:off x="7162800" y="2087879"/>
              <a:ext cx="15239" cy="364061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E11669E-799E-0509-119E-4584BEF1EFF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00850" y="2070252"/>
                <a:ext cx="1523900" cy="399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49011FF-D902-5467-CA60-334B0CE2E6A2}"/>
                  </a:ext>
                </a:extLst>
              </p14:cNvPr>
              <p14:cNvContentPartPr/>
              <p14:nvPr/>
            </p14:nvContentPartPr>
            <p14:xfrm>
              <a:off x="2165773" y="2529839"/>
              <a:ext cx="5134186" cy="1312027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49011FF-D902-5467-CA60-334B0CE2E6A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48135" y="2512206"/>
                <a:ext cx="5169823" cy="13476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030C97F-96F3-943A-469B-7D251AFE8438}"/>
                  </a:ext>
                </a:extLst>
              </p14:cNvPr>
              <p14:cNvContentPartPr/>
              <p14:nvPr/>
            </p14:nvContentPartPr>
            <p14:xfrm>
              <a:off x="2058505" y="3733800"/>
              <a:ext cx="227494" cy="186898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030C97F-96F3-943A-469B-7D251AFE843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40895" y="3715829"/>
                <a:ext cx="263074" cy="2224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F14026B-9FEE-EA97-82B0-3AA24AE47E8B}"/>
                  </a:ext>
                </a:extLst>
              </p14:cNvPr>
              <p14:cNvContentPartPr/>
              <p14:nvPr/>
            </p14:nvContentPartPr>
            <p14:xfrm>
              <a:off x="7147559" y="3718559"/>
              <a:ext cx="15239" cy="15239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F14026B-9FEE-EA97-82B0-3AA24AE47E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0848" y="2971848"/>
                <a:ext cx="1523900" cy="15239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1040B64-FBA3-F1A0-5FE3-8C5D94C3AC1C}"/>
              </a:ext>
            </a:extLst>
          </p:cNvPr>
          <p:cNvSpPr txBox="1"/>
          <p:nvPr/>
        </p:nvSpPr>
        <p:spPr>
          <a:xfrm>
            <a:off x="7040879" y="3520439"/>
            <a:ext cx="420624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Chứng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tỏ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hai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giá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trị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băm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giống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nhau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304977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yellow text&#10;&#10;Description automatically generated">
            <a:extLst>
              <a:ext uri="{FF2B5EF4-FFF2-40B4-BE49-F238E27FC236}">
                <a16:creationId xmlns:a16="http://schemas.microsoft.com/office/drawing/2014/main" id="{D60900E7-5E34-26D8-3595-71386A5C7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80"/>
            <a:ext cx="12191999" cy="3148800"/>
          </a:xfrm>
          <a:prstGeom prst="rect">
            <a:avLst/>
          </a:prstGeom>
        </p:spPr>
      </p:pic>
      <p:pic>
        <p:nvPicPr>
          <p:cNvPr id="3" name="Picture 2" descr="A table with black text&#10;&#10;Description automatically generated">
            <a:extLst>
              <a:ext uri="{FF2B5EF4-FFF2-40B4-BE49-F238E27FC236}">
                <a16:creationId xmlns:a16="http://schemas.microsoft.com/office/drawing/2014/main" id="{E4ABF052-616C-719E-276C-5AB530FA6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0333"/>
            <a:ext cx="12192000" cy="27549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415AC6-5CB6-5396-CA7F-67E5E0E41B5D}"/>
              </a:ext>
            </a:extLst>
          </p:cNvPr>
          <p:cNvSpPr txBox="1"/>
          <p:nvPr/>
        </p:nvSpPr>
        <p:spPr>
          <a:xfrm>
            <a:off x="4314" y="5819667"/>
            <a:ext cx="1219084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 err="1">
                <a:latin typeface="Calibri"/>
                <a:cs typeface="Calibri"/>
              </a:rPr>
              <a:t>Kết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nối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được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mở</a:t>
            </a:r>
            <a:r>
              <a:rPr lang="en-US" sz="3600" b="1" dirty="0">
                <a:latin typeface="Calibri"/>
                <a:cs typeface="Calibri"/>
              </a:rPr>
              <a:t> LDH2 ping </a:t>
            </a:r>
            <a:r>
              <a:rPr lang="en-US" sz="3600" b="1" dirty="0" err="1">
                <a:latin typeface="Calibri"/>
                <a:cs typeface="Calibri"/>
              </a:rPr>
              <a:t>tới</a:t>
            </a:r>
            <a:r>
              <a:rPr lang="en-US" sz="3600" b="1" dirty="0">
                <a:latin typeface="Calibri"/>
                <a:cs typeface="Calibri"/>
              </a:rPr>
              <a:t> LDH1(10.0.0.1)</a:t>
            </a:r>
            <a:r>
              <a:rPr lang="en-US" sz="3600" b="1" dirty="0" err="1">
                <a:latin typeface="Calibri"/>
                <a:cs typeface="Calibri"/>
              </a:rPr>
              <a:t>thành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công</a:t>
            </a:r>
            <a:endParaRPr lang="en-US" sz="36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5225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7DF764CC-CA33-E03A-F007-8CB725A74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214"/>
            <a:ext cx="12191999" cy="55064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9BD453-7BB6-A53C-2A2A-B743F2A61E48}"/>
                  </a:ext>
                </a:extLst>
              </p14:cNvPr>
              <p14:cNvContentPartPr/>
              <p14:nvPr/>
            </p14:nvContentPartPr>
            <p14:xfrm>
              <a:off x="4404360" y="5928360"/>
              <a:ext cx="15240" cy="15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9BD453-7BB6-A53C-2A2A-B743F2A61E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2360" y="5166360"/>
                <a:ext cx="1524000" cy="1524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92B0E6B-D6D9-2966-91E4-96574000BA4C}"/>
              </a:ext>
            </a:extLst>
          </p:cNvPr>
          <p:cNvSpPr txBox="1"/>
          <p:nvPr/>
        </p:nvSpPr>
        <p:spPr>
          <a:xfrm>
            <a:off x="1129" y="5810391"/>
            <a:ext cx="121158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Calibri"/>
                <a:cs typeface="Calibri"/>
              </a:rPr>
              <a:t>GÓI TIN CHALLENGE CỦA LDH2 GỬI LDH1 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492FC08-5EEF-D592-353F-2387693418A0}"/>
                  </a:ext>
                </a:extLst>
              </p14:cNvPr>
              <p14:cNvContentPartPr/>
              <p14:nvPr/>
            </p14:nvContentPartPr>
            <p14:xfrm>
              <a:off x="6659879" y="1813560"/>
              <a:ext cx="684105" cy="15904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492FC08-5EEF-D592-353F-2387693418A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41886" y="1795889"/>
                <a:ext cx="719732" cy="50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03D8F5-40DA-1388-D410-6F5B36D27769}"/>
                  </a:ext>
                </a:extLst>
              </p14:cNvPr>
              <p14:cNvContentPartPr/>
              <p14:nvPr/>
            </p14:nvContentPartPr>
            <p14:xfrm>
              <a:off x="7147559" y="1356360"/>
              <a:ext cx="15239" cy="440258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03D8F5-40DA-1388-D410-6F5B36D2776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02738" y="1338361"/>
                <a:ext cx="103984" cy="475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63D537-4F24-2FAA-468F-DE6C737F7F31}"/>
                  </a:ext>
                </a:extLst>
              </p14:cNvPr>
              <p14:cNvContentPartPr/>
              <p14:nvPr/>
            </p14:nvContentPartPr>
            <p14:xfrm>
              <a:off x="6873239" y="1813560"/>
              <a:ext cx="648081" cy="1088286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63D537-4F24-2FAA-468F-DE6C737F7F3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55257" y="1795566"/>
                <a:ext cx="683686" cy="1123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CEB7BF6-89BF-B0DE-7B9A-954A5D189693}"/>
                  </a:ext>
                </a:extLst>
              </p14:cNvPr>
              <p14:cNvContentPartPr/>
              <p14:nvPr/>
            </p14:nvContentPartPr>
            <p14:xfrm>
              <a:off x="7407892" y="2758440"/>
              <a:ext cx="195671" cy="173372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CEB7BF6-89BF-B0DE-7B9A-954A5D18969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89908" y="2740455"/>
                <a:ext cx="231280" cy="208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72944DE-4F89-68D9-AD18-BAF948C1C627}"/>
                  </a:ext>
                </a:extLst>
              </p14:cNvPr>
              <p14:cNvContentPartPr/>
              <p14:nvPr/>
            </p14:nvContentPartPr>
            <p14:xfrm>
              <a:off x="2318173" y="1828800"/>
              <a:ext cx="4966546" cy="1189384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72944DE-4F89-68D9-AD18-BAF948C1C62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00174" y="1810806"/>
                <a:ext cx="5002183" cy="1225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A42B002-C47B-D592-4965-C7E404AEFD5B}"/>
                  </a:ext>
                </a:extLst>
              </p14:cNvPr>
              <p14:cNvContentPartPr/>
              <p14:nvPr/>
            </p14:nvContentPartPr>
            <p14:xfrm>
              <a:off x="2153130" y="2926080"/>
              <a:ext cx="222678" cy="149048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A42B002-C47B-D592-4965-C7E404AEFD5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35143" y="2908122"/>
                <a:ext cx="258292" cy="1846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8A86F3B-EA4D-CDED-B1AB-90F865239289}"/>
                  </a:ext>
                </a:extLst>
              </p14:cNvPr>
              <p14:cNvContentPartPr/>
              <p14:nvPr/>
            </p14:nvContentPartPr>
            <p14:xfrm>
              <a:off x="7178039" y="960119"/>
              <a:ext cx="943185" cy="15239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8A86F3B-EA4D-CDED-B1AB-90F86523928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60046" y="198169"/>
                <a:ext cx="978811" cy="1523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02DB02F-11D1-19C7-1216-0725EBE5A703}"/>
                  </a:ext>
                </a:extLst>
              </p14:cNvPr>
              <p14:cNvContentPartPr/>
              <p14:nvPr/>
            </p14:nvContentPartPr>
            <p14:xfrm>
              <a:off x="7970520" y="960120"/>
              <a:ext cx="1859906" cy="2818146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02DB02F-11D1-19C7-1216-0725EBE5A70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952526" y="942122"/>
                <a:ext cx="1895535" cy="2853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235E93F-2BEE-8B6B-6347-88173800833E}"/>
                  </a:ext>
                </a:extLst>
              </p14:cNvPr>
              <p14:cNvContentPartPr/>
              <p14:nvPr/>
            </p14:nvContentPartPr>
            <p14:xfrm>
              <a:off x="9700227" y="3642359"/>
              <a:ext cx="200946" cy="262097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235E93F-2BEE-8B6B-6347-88173800833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682285" y="3624383"/>
                <a:ext cx="236470" cy="29769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E206A39E-8A03-4A12-5FEB-3FCC0316798D}"/>
              </a:ext>
            </a:extLst>
          </p:cNvPr>
          <p:cNvSpPr txBox="1"/>
          <p:nvPr/>
        </p:nvSpPr>
        <p:spPr>
          <a:xfrm>
            <a:off x="9143999" y="4069080"/>
            <a:ext cx="204215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Tên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chứng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thực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của</a:t>
            </a:r>
            <a:r>
              <a:rPr lang="en-US" b="1" dirty="0">
                <a:solidFill>
                  <a:srgbClr val="FF0000"/>
                </a:solidFill>
              </a:rPr>
              <a:t> challenge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A71543-1C14-A98C-4D1F-C1A4E44E6C7C}"/>
              </a:ext>
            </a:extLst>
          </p:cNvPr>
          <p:cNvSpPr txBox="1"/>
          <p:nvPr/>
        </p:nvSpPr>
        <p:spPr>
          <a:xfrm>
            <a:off x="7204569" y="2926080"/>
            <a:ext cx="18446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C223  CHAP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22ED3-A159-547E-FA35-0639460E825B}"/>
              </a:ext>
            </a:extLst>
          </p:cNvPr>
          <p:cNvSpPr txBox="1"/>
          <p:nvPr/>
        </p:nvSpPr>
        <p:spPr>
          <a:xfrm>
            <a:off x="4349044" y="5148297"/>
            <a:ext cx="3665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NONCE 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C30E6C1-8409-E6D2-AE45-2643047BD6EB}"/>
                  </a:ext>
                </a:extLst>
              </p14:cNvPr>
              <p14:cNvContentPartPr/>
              <p14:nvPr/>
            </p14:nvContentPartPr>
            <p14:xfrm>
              <a:off x="1158240" y="4787463"/>
              <a:ext cx="3003466" cy="471002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C30E6C1-8409-E6D2-AE45-2643047BD6E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40602" y="4769472"/>
                <a:ext cx="3039102" cy="5066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60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graph&#10;&#10;Description automatically generated">
            <a:extLst>
              <a:ext uri="{FF2B5EF4-FFF2-40B4-BE49-F238E27FC236}">
                <a16:creationId xmlns:a16="http://schemas.microsoft.com/office/drawing/2014/main" id="{D22D288B-ED2C-DA47-271F-E7EAE856A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" y="4044"/>
            <a:ext cx="12183015" cy="3945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A380B2-A84C-3EE9-8CBD-456849D5506D}"/>
              </a:ext>
            </a:extLst>
          </p:cNvPr>
          <p:cNvSpPr txBox="1"/>
          <p:nvPr/>
        </p:nvSpPr>
        <p:spPr>
          <a:xfrm>
            <a:off x="7531" y="3955143"/>
            <a:ext cx="1197481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Calibri"/>
                <a:cs typeface="Calibri"/>
              </a:rPr>
              <a:t>LDH1 :Router 1, ip:192.168.1.1</a:t>
            </a:r>
          </a:p>
          <a:p>
            <a:r>
              <a:rPr lang="en-US" sz="3600" b="1" dirty="0">
                <a:latin typeface="Calibri"/>
                <a:cs typeface="Calibri"/>
              </a:rPr>
              <a:t>LDH2 :Router 2, ip:192.168.1.2</a:t>
            </a:r>
          </a:p>
          <a:p>
            <a:r>
              <a:rPr lang="en-US" sz="3600" b="1" dirty="0">
                <a:latin typeface="Calibri"/>
                <a:cs typeface="Calibri"/>
              </a:rPr>
              <a:t>Phương </a:t>
            </a:r>
            <a:r>
              <a:rPr lang="en-US" sz="3600" b="1" dirty="0" err="1">
                <a:latin typeface="Calibri"/>
                <a:cs typeface="Calibri"/>
              </a:rPr>
              <a:t>thức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xác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thực</a:t>
            </a:r>
            <a:r>
              <a:rPr lang="en-US" sz="3600" b="1" dirty="0">
                <a:latin typeface="Calibri"/>
                <a:cs typeface="Calibri"/>
              </a:rPr>
              <a:t> PAP</a:t>
            </a:r>
          </a:p>
          <a:p>
            <a:r>
              <a:rPr lang="en-US" sz="3600" b="1" err="1">
                <a:latin typeface="Calibri"/>
                <a:cs typeface="Calibri"/>
              </a:rPr>
              <a:t>Phần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err="1">
                <a:latin typeface="Calibri"/>
                <a:cs typeface="Calibri"/>
              </a:rPr>
              <a:t>mềm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err="1">
                <a:latin typeface="Calibri"/>
                <a:cs typeface="Calibri"/>
              </a:rPr>
              <a:t>sử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err="1">
                <a:latin typeface="Calibri"/>
                <a:cs typeface="Calibri"/>
              </a:rPr>
              <a:t>dụng</a:t>
            </a:r>
            <a:r>
              <a:rPr lang="en-US" sz="3600" b="1" dirty="0">
                <a:latin typeface="Calibri"/>
                <a:cs typeface="Calibri"/>
              </a:rPr>
              <a:t> : GNS3(</a:t>
            </a:r>
            <a:r>
              <a:rPr lang="en-US" sz="3600" b="1" err="1">
                <a:latin typeface="Calibri"/>
                <a:cs typeface="Calibri"/>
              </a:rPr>
              <a:t>Tạo</a:t>
            </a:r>
            <a:r>
              <a:rPr lang="en-US" sz="3600" b="1" dirty="0">
                <a:latin typeface="Calibri"/>
                <a:cs typeface="Calibri"/>
              </a:rPr>
              <a:t> router), Wireshark(</a:t>
            </a:r>
            <a:r>
              <a:rPr lang="en-US" sz="3600" b="1" err="1">
                <a:latin typeface="Calibri"/>
                <a:cs typeface="Calibri"/>
              </a:rPr>
              <a:t>bắt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err="1">
                <a:latin typeface="Calibri"/>
                <a:cs typeface="Calibri"/>
              </a:rPr>
              <a:t>gói</a:t>
            </a:r>
            <a:r>
              <a:rPr lang="en-US" sz="3600" b="1" dirty="0">
                <a:latin typeface="Calibri"/>
                <a:cs typeface="Calibri"/>
              </a:rPr>
              <a:t> tin)</a:t>
            </a:r>
          </a:p>
        </p:txBody>
      </p:sp>
    </p:spTree>
    <p:extLst>
      <p:ext uri="{BB962C8B-B14F-4D97-AF65-F5344CB8AC3E}">
        <p14:creationId xmlns:p14="http://schemas.microsoft.com/office/powerpoint/2010/main" val="3257691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7DF764CC-CA33-E03A-F007-8CB725A74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3" y="55636"/>
            <a:ext cx="12177622" cy="53215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9BD453-7BB6-A53C-2A2A-B743F2A61E48}"/>
                  </a:ext>
                </a:extLst>
              </p14:cNvPr>
              <p14:cNvContentPartPr/>
              <p14:nvPr/>
            </p14:nvContentPartPr>
            <p14:xfrm>
              <a:off x="4404360" y="5928360"/>
              <a:ext cx="15240" cy="15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9BD453-7BB6-A53C-2A2A-B743F2A61E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2360" y="5166360"/>
                <a:ext cx="1524000" cy="1524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92B0E6B-D6D9-2966-91E4-96574000BA4C}"/>
              </a:ext>
            </a:extLst>
          </p:cNvPr>
          <p:cNvSpPr txBox="1"/>
          <p:nvPr/>
        </p:nvSpPr>
        <p:spPr>
          <a:xfrm>
            <a:off x="15240" y="5669280"/>
            <a:ext cx="121158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Calibri"/>
                <a:cs typeface="Calibri"/>
              </a:rPr>
              <a:t>GÓI TIN RESPONSE CỦA LDH1 GỬI LDH2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4DAA65F-90CF-B124-C680-1739D41B1A4B}"/>
                  </a:ext>
                </a:extLst>
              </p14:cNvPr>
              <p14:cNvContentPartPr/>
              <p14:nvPr/>
            </p14:nvContentPartPr>
            <p14:xfrm>
              <a:off x="6111240" y="5227320"/>
              <a:ext cx="15240" cy="152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4DAA65F-90CF-B124-C680-1739D41B1A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49240" y="4465320"/>
                <a:ext cx="1524000" cy="15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0DEFA6-3420-F3A8-EB74-8209A19C5059}"/>
                  </a:ext>
                </a:extLst>
              </p14:cNvPr>
              <p14:cNvContentPartPr/>
              <p14:nvPr/>
            </p14:nvContentPartPr>
            <p14:xfrm>
              <a:off x="6736079" y="1569720"/>
              <a:ext cx="592665" cy="15904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0DEFA6-3420-F3A8-EB74-8209A19C50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18098" y="1552049"/>
                <a:ext cx="628268" cy="50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8733E05-A445-5E63-0C2F-B6B0441F6C4B}"/>
                  </a:ext>
                </a:extLst>
              </p14:cNvPr>
              <p14:cNvContentPartPr/>
              <p14:nvPr/>
            </p14:nvContentPartPr>
            <p14:xfrm>
              <a:off x="7178039" y="1310640"/>
              <a:ext cx="15239" cy="227032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8733E05-A445-5E63-0C2F-B6B0441F6C4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16089" y="1292679"/>
                <a:ext cx="1523900" cy="262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4158F3F-BF7E-AAE0-B699-21EE08939C80}"/>
                  </a:ext>
                </a:extLst>
              </p14:cNvPr>
              <p14:cNvContentPartPr/>
              <p14:nvPr/>
            </p14:nvContentPartPr>
            <p14:xfrm>
              <a:off x="2205459" y="1630680"/>
              <a:ext cx="5109740" cy="1205578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4158F3F-BF7E-AAE0-B699-21EE08939C8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87459" y="1612686"/>
                <a:ext cx="5145379" cy="1241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C7781FA-8BF0-269E-A0A4-54C3610C4E87}"/>
                  </a:ext>
                </a:extLst>
              </p14:cNvPr>
              <p14:cNvContentPartPr/>
              <p14:nvPr/>
            </p14:nvContentPartPr>
            <p14:xfrm>
              <a:off x="1986699" y="2544666"/>
              <a:ext cx="434532" cy="256887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C7781FA-8BF0-269E-A0A4-54C3610C4E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68713" y="2526677"/>
                <a:ext cx="470143" cy="2925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7ED0131-AD9F-6E3C-9426-EA98D40A5272}"/>
                  </a:ext>
                </a:extLst>
              </p14:cNvPr>
              <p14:cNvContentPartPr/>
              <p14:nvPr/>
            </p14:nvContentPartPr>
            <p14:xfrm>
              <a:off x="1981199" y="2651759"/>
              <a:ext cx="229081" cy="264035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7ED0131-AD9F-6E3C-9426-EA98D40A527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63246" y="2633797"/>
                <a:ext cx="264628" cy="2995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B3A4F06-8698-6ABB-CF0A-91155FDF1D43}"/>
                  </a:ext>
                </a:extLst>
              </p14:cNvPr>
              <p14:cNvContentPartPr/>
              <p14:nvPr/>
            </p14:nvContentPartPr>
            <p14:xfrm>
              <a:off x="1188720" y="4473054"/>
              <a:ext cx="2990088" cy="373265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B3A4F06-8698-6ABB-CF0A-91155FDF1D4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70720" y="4455074"/>
                <a:ext cx="3025727" cy="408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CBA1304-B833-FCDA-55CF-27AE786D06B2}"/>
                  </a:ext>
                </a:extLst>
              </p14:cNvPr>
              <p14:cNvContentPartPr/>
              <p14:nvPr/>
            </p14:nvContentPartPr>
            <p14:xfrm>
              <a:off x="1219200" y="4495800"/>
              <a:ext cx="2893906" cy="61624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CBA1304-B833-FCDA-55CF-27AE786D06B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01203" y="4477886"/>
                <a:ext cx="2929540" cy="970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2989378-53ED-D241-8062-59B918D8C82B}"/>
                  </a:ext>
                </a:extLst>
              </p14:cNvPr>
              <p14:cNvContentPartPr/>
              <p14:nvPr/>
            </p14:nvContentPartPr>
            <p14:xfrm>
              <a:off x="4130039" y="4505003"/>
              <a:ext cx="15239" cy="15239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2989378-53ED-D241-8062-59B918D8C82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87708" y="4462672"/>
                <a:ext cx="99054" cy="99054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4856F70A-91B7-7B15-47A9-4F607305C0DD}"/>
              </a:ext>
            </a:extLst>
          </p:cNvPr>
          <p:cNvSpPr txBox="1"/>
          <p:nvPr/>
        </p:nvSpPr>
        <p:spPr>
          <a:xfrm>
            <a:off x="2083363" y="3246683"/>
            <a:ext cx="990825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Gía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trị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đặc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biêt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được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tạo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thành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khi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băm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(md5)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sự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kết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hợp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của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giá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trị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challenge LDH2 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gửi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và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password, 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sau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khi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 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nhận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giá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trị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này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LDH2 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sẽ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 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tính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hàm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băm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của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giá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trị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challenge +    LDH1 password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trong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database 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để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so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sánh</a:t>
            </a:r>
            <a:endParaRPr lang="en-US" sz="2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1CC2BC7-0531-965A-5C68-ED6E96F887F8}"/>
                  </a:ext>
                </a:extLst>
              </p14:cNvPr>
              <p14:cNvContentPartPr/>
              <p14:nvPr/>
            </p14:nvContentPartPr>
            <p14:xfrm>
              <a:off x="4206240" y="4296312"/>
              <a:ext cx="517150" cy="367127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1CC2BC7-0531-965A-5C68-ED6E96F887F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88258" y="4278316"/>
                <a:ext cx="552754" cy="4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42365E7-640E-B18D-9CAF-CCA21F3FF6AF}"/>
                  </a:ext>
                </a:extLst>
              </p14:cNvPr>
              <p14:cNvContentPartPr/>
              <p14:nvPr/>
            </p14:nvContentPartPr>
            <p14:xfrm>
              <a:off x="4571999" y="4268586"/>
              <a:ext cx="248035" cy="118089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42365E7-640E-B18D-9CAF-CCA21F3FF6A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54025" y="4250639"/>
                <a:ext cx="283623" cy="1536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CD7955-9F66-56FE-7F3D-5B33ACDBFF98}"/>
                  </a:ext>
                </a:extLst>
              </p14:cNvPr>
              <p14:cNvContentPartPr/>
              <p14:nvPr/>
            </p14:nvContentPartPr>
            <p14:xfrm>
              <a:off x="5791199" y="5882639"/>
              <a:ext cx="15239" cy="15239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CD7955-9F66-56FE-7F3D-5B33ACDBFF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44488" y="5135928"/>
                <a:ext cx="1523900" cy="1523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8BE08B-6616-BB52-33E1-9ACD3EDE641F}"/>
                  </a:ext>
                </a:extLst>
              </p14:cNvPr>
              <p14:cNvContentPartPr/>
              <p14:nvPr/>
            </p14:nvContentPartPr>
            <p14:xfrm>
              <a:off x="5608319" y="5974080"/>
              <a:ext cx="15239" cy="15239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8BE08B-6616-BB52-33E1-9ACD3EDE64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6369" y="5212130"/>
                <a:ext cx="1523900" cy="15239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006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9BD453-7BB6-A53C-2A2A-B743F2A61E48}"/>
                  </a:ext>
                </a:extLst>
              </p14:cNvPr>
              <p14:cNvContentPartPr/>
              <p14:nvPr/>
            </p14:nvContentPartPr>
            <p14:xfrm>
              <a:off x="4404360" y="5928360"/>
              <a:ext cx="15240" cy="15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9BD453-7BB6-A53C-2A2A-B743F2A61E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2360" y="5166360"/>
                <a:ext cx="1524000" cy="1524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47BDB83-30E7-21C8-A396-B009F05BC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5" y="-3752"/>
            <a:ext cx="12134490" cy="52725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1928E0-C6A9-BE6A-C173-866F33EBDDDC}"/>
              </a:ext>
            </a:extLst>
          </p:cNvPr>
          <p:cNvSpPr txBox="1"/>
          <p:nvPr/>
        </p:nvSpPr>
        <p:spPr>
          <a:xfrm>
            <a:off x="32205" y="5380434"/>
            <a:ext cx="1213104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Calibri"/>
                <a:cs typeface="Calibri"/>
              </a:rPr>
              <a:t>GÓI TIN SUCCESS(</a:t>
            </a:r>
            <a:r>
              <a:rPr lang="en-US" sz="3600" b="1" dirty="0" err="1">
                <a:latin typeface="Calibri"/>
                <a:cs typeface="Calibri"/>
              </a:rPr>
              <a:t>chấp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nhận</a:t>
            </a:r>
            <a:r>
              <a:rPr lang="en-US" sz="3600" b="1" dirty="0">
                <a:latin typeface="Calibri"/>
                <a:cs typeface="Calibri"/>
              </a:rPr>
              <a:t>) CỦA LDH2 </a:t>
            </a:r>
            <a:r>
              <a:rPr lang="en-US" sz="3600" b="1" dirty="0" err="1">
                <a:latin typeface="Calibri"/>
                <a:cs typeface="Calibri"/>
              </a:rPr>
              <a:t>gửi</a:t>
            </a:r>
            <a:r>
              <a:rPr lang="en-US" sz="3600" b="1" dirty="0">
                <a:latin typeface="Calibri"/>
                <a:cs typeface="Calibri"/>
              </a:rPr>
              <a:t> LDH1, </a:t>
            </a:r>
            <a:r>
              <a:rPr lang="en-US" sz="3600" b="1" dirty="0" err="1">
                <a:latin typeface="Calibri"/>
                <a:cs typeface="Calibri"/>
              </a:rPr>
              <a:t>mở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kết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nối</a:t>
            </a:r>
            <a:endParaRPr lang="en-US" sz="3600" dirty="0" err="1">
              <a:latin typeface="Calibri"/>
              <a:cs typeface="Calibri"/>
            </a:endParaRPr>
          </a:p>
          <a:p>
            <a:r>
              <a:rPr lang="en-US" sz="3600" b="1" dirty="0">
                <a:latin typeface="Calibri"/>
                <a:cs typeface="Calibri"/>
              </a:rPr>
              <a:t>LDH1-&gt;LDH2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F14026B-9FEE-EA97-82B0-3AA24AE47E8B}"/>
                  </a:ext>
                </a:extLst>
              </p14:cNvPr>
              <p14:cNvContentPartPr/>
              <p14:nvPr/>
            </p14:nvContentPartPr>
            <p14:xfrm>
              <a:off x="7147559" y="3718559"/>
              <a:ext cx="15239" cy="15239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F14026B-9FEE-EA97-82B0-3AA24AE47E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5609" y="2956609"/>
                <a:ext cx="1523900" cy="15239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1040B64-FBA3-F1A0-5FE3-8C5D94C3AC1C}"/>
              </a:ext>
            </a:extLst>
          </p:cNvPr>
          <p:cNvSpPr txBox="1"/>
          <p:nvPr/>
        </p:nvSpPr>
        <p:spPr>
          <a:xfrm>
            <a:off x="7040879" y="3520439"/>
            <a:ext cx="420624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Chứng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tỏ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hai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giá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trị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băm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giống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nhau</a:t>
            </a:r>
            <a:endParaRPr lang="en-US" dirty="0" err="1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37AF25A-C002-3C8E-8DE7-BB1D4FFCBADD}"/>
                  </a:ext>
                </a:extLst>
              </p14:cNvPr>
              <p14:cNvContentPartPr/>
              <p14:nvPr/>
            </p14:nvContentPartPr>
            <p14:xfrm>
              <a:off x="7162800" y="1493520"/>
              <a:ext cx="15239" cy="333562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37AF25A-C002-3C8E-8DE7-BB1D4FFCBA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00850" y="1475907"/>
                <a:ext cx="1523900" cy="369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080D58F-C469-009E-2732-BCD0D13CF7D8}"/>
                  </a:ext>
                </a:extLst>
              </p14:cNvPr>
              <p14:cNvContentPartPr/>
              <p14:nvPr/>
            </p14:nvContentPartPr>
            <p14:xfrm>
              <a:off x="6690359" y="1827934"/>
              <a:ext cx="638385" cy="46585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080D58F-C469-009E-2732-BCD0D13CF7D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72726" y="1810017"/>
                <a:ext cx="674011" cy="82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22EAB24-6D17-5A67-A871-923E53EBF858}"/>
                  </a:ext>
                </a:extLst>
              </p14:cNvPr>
              <p14:cNvContentPartPr/>
              <p14:nvPr/>
            </p14:nvContentPartPr>
            <p14:xfrm>
              <a:off x="2394374" y="1828800"/>
              <a:ext cx="4859865" cy="1600866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22EAB24-6D17-5A67-A871-923E53EBF85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76736" y="1811165"/>
                <a:ext cx="4895501" cy="16364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980B96F-E026-A2C2-E8CA-05FCA21498FE}"/>
                  </a:ext>
                </a:extLst>
              </p14:cNvPr>
              <p14:cNvContentPartPr/>
              <p14:nvPr/>
            </p14:nvContentPartPr>
            <p14:xfrm>
              <a:off x="2068933" y="3322320"/>
              <a:ext cx="443480" cy="152802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980B96F-E026-A2C2-E8CA-05FCA21498F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51309" y="3304703"/>
                <a:ext cx="479088" cy="18839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0238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yellow text&#10;&#10;Description automatically generated">
            <a:extLst>
              <a:ext uri="{FF2B5EF4-FFF2-40B4-BE49-F238E27FC236}">
                <a16:creationId xmlns:a16="http://schemas.microsoft.com/office/drawing/2014/main" id="{D60900E7-5E34-26D8-3595-71386A5C7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3941"/>
            <a:ext cx="12191999" cy="3170633"/>
          </a:xfrm>
          <a:prstGeom prst="rect">
            <a:avLst/>
          </a:prstGeom>
        </p:spPr>
      </p:pic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4ABF052-616C-719E-276C-5AB530FA6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2095"/>
            <a:ext cx="12192000" cy="2836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415AC6-5CB6-5396-CA7F-67E5E0E41B5D}"/>
              </a:ext>
            </a:extLst>
          </p:cNvPr>
          <p:cNvSpPr txBox="1"/>
          <p:nvPr/>
        </p:nvSpPr>
        <p:spPr>
          <a:xfrm>
            <a:off x="4314" y="6214778"/>
            <a:ext cx="1219084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 err="1">
                <a:latin typeface="Calibri"/>
                <a:cs typeface="Calibri"/>
              </a:rPr>
              <a:t>Kết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nối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được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mở</a:t>
            </a:r>
            <a:r>
              <a:rPr lang="en-US" sz="3600" b="1" dirty="0">
                <a:latin typeface="Calibri"/>
                <a:cs typeface="Calibri"/>
              </a:rPr>
              <a:t> LDH1 ping </a:t>
            </a:r>
            <a:r>
              <a:rPr lang="en-US" sz="3600" b="1" dirty="0" err="1">
                <a:latin typeface="Calibri"/>
                <a:cs typeface="Calibri"/>
              </a:rPr>
              <a:t>tới</a:t>
            </a:r>
            <a:r>
              <a:rPr lang="en-US" sz="3600" b="1" dirty="0">
                <a:latin typeface="Calibri"/>
                <a:cs typeface="Calibri"/>
              </a:rPr>
              <a:t> LDH2(10.0.0.2)</a:t>
            </a:r>
            <a:r>
              <a:rPr lang="en-US" sz="3600" b="1" dirty="0" err="1">
                <a:latin typeface="Calibri"/>
                <a:cs typeface="Calibri"/>
              </a:rPr>
              <a:t>thành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công</a:t>
            </a:r>
            <a:endParaRPr lang="en-US" sz="36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538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D22D288B-ED2C-DA47-271F-E7EAE856A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456" y="4044"/>
            <a:ext cx="12199136" cy="3945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A380B2-A84C-3EE9-8CBD-456849D5506D}"/>
              </a:ext>
            </a:extLst>
          </p:cNvPr>
          <p:cNvSpPr txBox="1"/>
          <p:nvPr/>
        </p:nvSpPr>
        <p:spPr>
          <a:xfrm>
            <a:off x="-6846" y="4285822"/>
            <a:ext cx="1213003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Calibri"/>
                <a:cs typeface="Calibri"/>
              </a:rPr>
              <a:t>LDH1: 1. </a:t>
            </a:r>
            <a:r>
              <a:rPr lang="en-US" sz="3600" b="1" dirty="0" err="1">
                <a:latin typeface="Calibri"/>
                <a:cs typeface="Calibri"/>
              </a:rPr>
              <a:t>Tạo</a:t>
            </a:r>
            <a:r>
              <a:rPr lang="en-US" sz="3600" b="1" dirty="0">
                <a:latin typeface="Calibri"/>
                <a:cs typeface="Calibri"/>
              </a:rPr>
              <a:t> database </a:t>
            </a:r>
            <a:r>
              <a:rPr lang="en-US" sz="3600" b="1" dirty="0" err="1">
                <a:latin typeface="Calibri"/>
                <a:cs typeface="Calibri"/>
              </a:rPr>
              <a:t>chứa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tên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và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mật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khẩu</a:t>
            </a:r>
            <a:r>
              <a:rPr lang="en-US" sz="3600" b="1" dirty="0">
                <a:latin typeface="Calibri"/>
                <a:cs typeface="Calibri"/>
              </a:rPr>
              <a:t> router 2</a:t>
            </a:r>
          </a:p>
          <a:p>
            <a:r>
              <a:rPr lang="en-US" sz="3600" b="1" dirty="0">
                <a:latin typeface="Calibri"/>
                <a:cs typeface="Calibri"/>
              </a:rPr>
              <a:t>            2. </a:t>
            </a:r>
            <a:r>
              <a:rPr lang="en-US" sz="3600" b="1" dirty="0" err="1">
                <a:latin typeface="Calibri"/>
                <a:cs typeface="Calibri"/>
              </a:rPr>
              <a:t>CàI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đặt</a:t>
            </a:r>
            <a:r>
              <a:rPr lang="en-US" sz="3600" b="1" dirty="0">
                <a:latin typeface="Calibri"/>
                <a:cs typeface="Calibri"/>
              </a:rPr>
              <a:t> </a:t>
            </a:r>
            <a:r>
              <a:rPr lang="en-US" sz="3600" b="1" dirty="0" err="1">
                <a:latin typeface="Calibri"/>
                <a:cs typeface="Calibri"/>
              </a:rPr>
              <a:t>ip</a:t>
            </a:r>
            <a:r>
              <a:rPr lang="en-US" sz="3600" b="1" dirty="0">
                <a:latin typeface="Calibri"/>
                <a:cs typeface="Calibri"/>
              </a:rPr>
              <a:t> 192.168.1.1</a:t>
            </a:r>
          </a:p>
          <a:p>
            <a:r>
              <a:rPr lang="en-US" sz="3600" b="1" dirty="0">
                <a:latin typeface="Calibri"/>
                <a:cs typeface="Calibri"/>
              </a:rPr>
              <a:t>            3. </a:t>
            </a:r>
            <a:r>
              <a:rPr lang="en-US" sz="3600" b="1" dirty="0" err="1">
                <a:latin typeface="Calibri"/>
                <a:cs typeface="Calibri"/>
              </a:rPr>
              <a:t>Kích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hoạt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chế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độ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đóng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gói</a:t>
            </a:r>
            <a:r>
              <a:rPr lang="en-US" sz="3600" b="1" dirty="0">
                <a:latin typeface="Calibri"/>
                <a:cs typeface="Calibri"/>
              </a:rPr>
              <a:t> PPP</a:t>
            </a:r>
          </a:p>
        </p:txBody>
      </p:sp>
    </p:spTree>
    <p:extLst>
      <p:ext uri="{BB962C8B-B14F-4D97-AF65-F5344CB8AC3E}">
        <p14:creationId xmlns:p14="http://schemas.microsoft.com/office/powerpoint/2010/main" val="378531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22D288B-ED2C-DA47-271F-E7EAE856A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08" y="4044"/>
            <a:ext cx="12202237" cy="3945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A380B2-A84C-3EE9-8CBD-456849D5506D}"/>
              </a:ext>
            </a:extLst>
          </p:cNvPr>
          <p:cNvSpPr txBox="1"/>
          <p:nvPr/>
        </p:nvSpPr>
        <p:spPr>
          <a:xfrm>
            <a:off x="-6846" y="4285822"/>
            <a:ext cx="1213003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Calibri"/>
                <a:cs typeface="Calibri"/>
              </a:rPr>
              <a:t>LDH2: 1. </a:t>
            </a:r>
            <a:r>
              <a:rPr lang="en-US" sz="3600" b="1" dirty="0" err="1">
                <a:latin typeface="Calibri"/>
                <a:cs typeface="Calibri"/>
              </a:rPr>
              <a:t>Tạo</a:t>
            </a:r>
            <a:r>
              <a:rPr lang="en-US" sz="3600" b="1" dirty="0">
                <a:latin typeface="Calibri"/>
                <a:cs typeface="Calibri"/>
              </a:rPr>
              <a:t> database </a:t>
            </a:r>
            <a:r>
              <a:rPr lang="en-US" sz="3600" b="1" dirty="0" err="1">
                <a:latin typeface="Calibri"/>
                <a:cs typeface="Calibri"/>
              </a:rPr>
              <a:t>chứa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tên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và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mật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khẩu</a:t>
            </a:r>
            <a:r>
              <a:rPr lang="en-US" sz="3600" b="1" dirty="0">
                <a:latin typeface="Calibri"/>
                <a:cs typeface="Calibri"/>
              </a:rPr>
              <a:t> router 1</a:t>
            </a:r>
          </a:p>
          <a:p>
            <a:r>
              <a:rPr lang="en-US" sz="3600" b="1" dirty="0">
                <a:latin typeface="Calibri"/>
                <a:cs typeface="Calibri"/>
              </a:rPr>
              <a:t>            2. </a:t>
            </a:r>
            <a:r>
              <a:rPr lang="en-US" sz="3600" b="1" dirty="0" err="1">
                <a:latin typeface="Calibri"/>
                <a:cs typeface="Calibri"/>
              </a:rPr>
              <a:t>CàI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đặt</a:t>
            </a:r>
            <a:r>
              <a:rPr lang="en-US" sz="3600" b="1" dirty="0">
                <a:latin typeface="Calibri"/>
                <a:cs typeface="Calibri"/>
              </a:rPr>
              <a:t> </a:t>
            </a:r>
            <a:r>
              <a:rPr lang="en-US" sz="3600" b="1" dirty="0" err="1">
                <a:latin typeface="Calibri"/>
                <a:cs typeface="Calibri"/>
              </a:rPr>
              <a:t>ip</a:t>
            </a:r>
            <a:r>
              <a:rPr lang="en-US" sz="3600" b="1" dirty="0">
                <a:latin typeface="Calibri"/>
                <a:cs typeface="Calibri"/>
              </a:rPr>
              <a:t> 192.168.1.2</a:t>
            </a:r>
          </a:p>
          <a:p>
            <a:r>
              <a:rPr lang="en-US" sz="3600" b="1" dirty="0">
                <a:latin typeface="Calibri"/>
                <a:cs typeface="Calibri"/>
              </a:rPr>
              <a:t>            3. </a:t>
            </a:r>
            <a:r>
              <a:rPr lang="en-US" sz="3600" b="1" dirty="0" err="1">
                <a:latin typeface="Calibri"/>
                <a:cs typeface="Calibri"/>
              </a:rPr>
              <a:t>Kích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hoạt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chế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độ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đóng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gói</a:t>
            </a:r>
            <a:r>
              <a:rPr lang="en-US" sz="3600" b="1" dirty="0">
                <a:latin typeface="Calibri"/>
                <a:cs typeface="Calibri"/>
              </a:rPr>
              <a:t> PPP</a:t>
            </a:r>
          </a:p>
        </p:txBody>
      </p:sp>
    </p:spTree>
    <p:extLst>
      <p:ext uri="{BB962C8B-B14F-4D97-AF65-F5344CB8AC3E}">
        <p14:creationId xmlns:p14="http://schemas.microsoft.com/office/powerpoint/2010/main" val="348964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22D288B-ED2C-DA47-271F-E7EAE856A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97" y="4044"/>
            <a:ext cx="12195791" cy="42763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A380B2-A84C-3EE9-8CBD-456849D5506D}"/>
              </a:ext>
            </a:extLst>
          </p:cNvPr>
          <p:cNvSpPr txBox="1"/>
          <p:nvPr/>
        </p:nvSpPr>
        <p:spPr>
          <a:xfrm>
            <a:off x="-6846" y="4285822"/>
            <a:ext cx="1213003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Calibri"/>
                <a:cs typeface="Calibri"/>
              </a:rPr>
              <a:t>LDH1: 1. </a:t>
            </a:r>
            <a:r>
              <a:rPr lang="en-US" sz="3600" b="1" dirty="0" err="1">
                <a:latin typeface="Calibri"/>
                <a:cs typeface="Calibri"/>
              </a:rPr>
              <a:t>Kích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hoạt</a:t>
            </a:r>
            <a:r>
              <a:rPr lang="en-US" sz="3600" b="1" dirty="0">
                <a:latin typeface="Calibri"/>
                <a:cs typeface="Calibri"/>
              </a:rPr>
              <a:t> </a:t>
            </a:r>
            <a:r>
              <a:rPr lang="en-US" sz="3600" b="1" dirty="0" err="1">
                <a:latin typeface="Calibri"/>
                <a:cs typeface="Calibri"/>
              </a:rPr>
              <a:t>xác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thực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bằng</a:t>
            </a:r>
            <a:r>
              <a:rPr lang="en-US" sz="3600" b="1" dirty="0">
                <a:latin typeface="Calibri"/>
                <a:cs typeface="Calibri"/>
              </a:rPr>
              <a:t> PAP            </a:t>
            </a:r>
            <a:endParaRPr lang="en-US" dirty="0">
              <a:latin typeface="Aptos" panose="020B0004020202020204"/>
              <a:cs typeface="Calibri"/>
            </a:endParaRPr>
          </a:p>
          <a:p>
            <a:r>
              <a:rPr lang="en-US" sz="3600" b="1" dirty="0">
                <a:latin typeface="Calibri"/>
                <a:cs typeface="Calibri"/>
              </a:rPr>
              <a:t>            2. </a:t>
            </a:r>
            <a:r>
              <a:rPr lang="en-US" sz="3600" b="1" dirty="0" err="1">
                <a:latin typeface="Calibri"/>
                <a:cs typeface="Calibri"/>
              </a:rPr>
              <a:t>Gửi</a:t>
            </a:r>
            <a:r>
              <a:rPr lang="en-US" sz="3600" b="1" dirty="0">
                <a:latin typeface="Calibri"/>
                <a:cs typeface="Calibri"/>
              </a:rPr>
              <a:t>  </a:t>
            </a:r>
            <a:r>
              <a:rPr lang="en-US" sz="3600" b="1" dirty="0" err="1">
                <a:latin typeface="Calibri"/>
                <a:cs typeface="Calibri"/>
              </a:rPr>
              <a:t>tên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và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mật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khẩu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đến</a:t>
            </a:r>
            <a:r>
              <a:rPr lang="en-US" sz="3600" b="1" dirty="0">
                <a:latin typeface="Calibri"/>
                <a:cs typeface="Calibri"/>
              </a:rPr>
              <a:t> Router 2</a:t>
            </a:r>
          </a:p>
          <a:p>
            <a:r>
              <a:rPr lang="en-US" sz="3600" b="1" dirty="0">
                <a:latin typeface="Calibri"/>
                <a:cs typeface="Calibri"/>
              </a:rPr>
              <a:t>            </a:t>
            </a:r>
          </a:p>
        </p:txBody>
      </p:sp>
    </p:spTree>
    <p:extLst>
      <p:ext uri="{BB962C8B-B14F-4D97-AF65-F5344CB8AC3E}">
        <p14:creationId xmlns:p14="http://schemas.microsoft.com/office/powerpoint/2010/main" val="406351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22D288B-ED2C-DA47-271F-E7EAE856A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97" y="-2034"/>
            <a:ext cx="12195791" cy="42453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A380B2-A84C-3EE9-8CBD-456849D5506D}"/>
              </a:ext>
            </a:extLst>
          </p:cNvPr>
          <p:cNvSpPr txBox="1"/>
          <p:nvPr/>
        </p:nvSpPr>
        <p:spPr>
          <a:xfrm>
            <a:off x="-6846" y="4285822"/>
            <a:ext cx="1213003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Calibri"/>
                <a:cs typeface="Calibri"/>
              </a:rPr>
              <a:t>LDH2: 1. </a:t>
            </a:r>
            <a:r>
              <a:rPr lang="en-US" sz="3600" b="1" dirty="0" err="1">
                <a:latin typeface="Calibri"/>
                <a:cs typeface="Calibri"/>
              </a:rPr>
              <a:t>Kích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hoạt</a:t>
            </a:r>
            <a:r>
              <a:rPr lang="en-US" sz="3600" b="1" dirty="0">
                <a:latin typeface="Calibri"/>
                <a:cs typeface="Calibri"/>
              </a:rPr>
              <a:t> </a:t>
            </a:r>
            <a:r>
              <a:rPr lang="en-US" sz="3600" b="1" dirty="0" err="1">
                <a:latin typeface="Calibri"/>
                <a:cs typeface="Calibri"/>
              </a:rPr>
              <a:t>xác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thực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bằng</a:t>
            </a:r>
            <a:r>
              <a:rPr lang="en-US" sz="3600" b="1" dirty="0">
                <a:latin typeface="Calibri"/>
                <a:cs typeface="Calibri"/>
              </a:rPr>
              <a:t> PAP            </a:t>
            </a:r>
            <a:endParaRPr lang="en-US" dirty="0">
              <a:latin typeface="Aptos" panose="020B0004020202020204"/>
              <a:cs typeface="Calibri"/>
            </a:endParaRPr>
          </a:p>
          <a:p>
            <a:r>
              <a:rPr lang="en-US" sz="3600" b="1" dirty="0">
                <a:latin typeface="Calibri"/>
                <a:cs typeface="Calibri"/>
              </a:rPr>
              <a:t>            2. </a:t>
            </a:r>
            <a:r>
              <a:rPr lang="en-US" sz="3600" b="1" dirty="0" err="1">
                <a:latin typeface="Calibri"/>
                <a:cs typeface="Calibri"/>
              </a:rPr>
              <a:t>Gửi</a:t>
            </a:r>
            <a:r>
              <a:rPr lang="en-US" sz="3600" b="1" dirty="0">
                <a:latin typeface="Calibri"/>
                <a:cs typeface="Calibri"/>
              </a:rPr>
              <a:t>  </a:t>
            </a:r>
            <a:r>
              <a:rPr lang="en-US" sz="3600" b="1" dirty="0" err="1">
                <a:latin typeface="Calibri"/>
                <a:cs typeface="Calibri"/>
              </a:rPr>
              <a:t>tên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và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mật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khẩu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đến</a:t>
            </a:r>
            <a:r>
              <a:rPr lang="en-US" sz="3600" b="1" dirty="0">
                <a:latin typeface="Calibri"/>
                <a:cs typeface="Calibri"/>
              </a:rPr>
              <a:t> Router 1</a:t>
            </a:r>
          </a:p>
          <a:p>
            <a:r>
              <a:rPr lang="en-US" sz="3600" b="1" dirty="0">
                <a:latin typeface="Calibri"/>
                <a:cs typeface="Calibri"/>
              </a:rPr>
              <a:t>           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A84952B-BE06-748D-136B-70EE774C21E8}"/>
                  </a:ext>
                </a:extLst>
              </p14:cNvPr>
              <p14:cNvContentPartPr/>
              <p14:nvPr/>
            </p14:nvContentPartPr>
            <p14:xfrm>
              <a:off x="1691640" y="4770120"/>
              <a:ext cx="15240" cy="15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A84952B-BE06-748D-136B-70EE774C21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4880" y="4008120"/>
                <a:ext cx="1524000" cy="15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08F8E5E-1F98-2AB1-94EB-E1C28C8023F2}"/>
                  </a:ext>
                </a:extLst>
              </p14:cNvPr>
              <p14:cNvContentPartPr/>
              <p14:nvPr/>
            </p14:nvContentPartPr>
            <p14:xfrm>
              <a:off x="2072640" y="4724400"/>
              <a:ext cx="15240" cy="15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08F8E5E-1F98-2AB1-94EB-E1C28C8023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0640" y="3977640"/>
                <a:ext cx="1524000" cy="15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EC3EA2-6DEE-37DA-40A9-92D80DBBB9A7}"/>
                  </a:ext>
                </a:extLst>
              </p14:cNvPr>
              <p14:cNvContentPartPr/>
              <p14:nvPr/>
            </p14:nvContentPartPr>
            <p14:xfrm>
              <a:off x="2072640" y="4724400"/>
              <a:ext cx="15240" cy="15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EC3EA2-6DEE-37DA-40A9-92D80DBBB9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0640" y="3977640"/>
                <a:ext cx="1524000" cy="15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BA79EAC-B339-8524-7EC2-D28B71A8F997}"/>
                  </a:ext>
                </a:extLst>
              </p14:cNvPr>
              <p14:cNvContentPartPr/>
              <p14:nvPr/>
            </p14:nvContentPartPr>
            <p14:xfrm>
              <a:off x="2072640" y="4724400"/>
              <a:ext cx="15240" cy="15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BA79EAC-B339-8524-7EC2-D28B71A8F9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0640" y="3977640"/>
                <a:ext cx="1524000" cy="15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782EC81-95B2-8A6C-13D9-0C07424A8A49}"/>
                  </a:ext>
                </a:extLst>
              </p14:cNvPr>
              <p14:cNvContentPartPr/>
              <p14:nvPr/>
            </p14:nvContentPartPr>
            <p14:xfrm>
              <a:off x="11689080" y="5974080"/>
              <a:ext cx="15240" cy="15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782EC81-95B2-8A6C-13D9-0C07424A8A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27080" y="5212080"/>
                <a:ext cx="1524000" cy="15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1D4071B-BDB7-DA47-5428-224BEBB1277D}"/>
                  </a:ext>
                </a:extLst>
              </p14:cNvPr>
              <p14:cNvContentPartPr/>
              <p14:nvPr/>
            </p14:nvContentPartPr>
            <p14:xfrm>
              <a:off x="8269162" y="5632763"/>
              <a:ext cx="21397" cy="15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1D4071B-BDB7-DA47-5428-224BEBB1277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51688" y="5591276"/>
                <a:ext cx="56702" cy="99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0587183-9C8E-721B-FE84-B402D9C171C7}"/>
                  </a:ext>
                </a:extLst>
              </p14:cNvPr>
              <p14:cNvContentPartPr/>
              <p14:nvPr/>
            </p14:nvContentPartPr>
            <p14:xfrm>
              <a:off x="8107680" y="5379720"/>
              <a:ext cx="15240" cy="15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0587183-9C8E-721B-FE84-B402D9C171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60920" y="4632960"/>
                <a:ext cx="1524000" cy="15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98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7DF764CC-CA33-E03A-F007-8CB725A74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590"/>
            <a:ext cx="12191999" cy="55568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9BD453-7BB6-A53C-2A2A-B743F2A61E48}"/>
                  </a:ext>
                </a:extLst>
              </p14:cNvPr>
              <p14:cNvContentPartPr/>
              <p14:nvPr/>
            </p14:nvContentPartPr>
            <p14:xfrm>
              <a:off x="4404360" y="5928360"/>
              <a:ext cx="15240" cy="15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9BD453-7BB6-A53C-2A2A-B743F2A61E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2360" y="5166360"/>
                <a:ext cx="1524000" cy="1524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92B0E6B-D6D9-2966-91E4-96574000BA4C}"/>
              </a:ext>
            </a:extLst>
          </p:cNvPr>
          <p:cNvSpPr txBox="1"/>
          <p:nvPr/>
        </p:nvSpPr>
        <p:spPr>
          <a:xfrm>
            <a:off x="863" y="5568638"/>
            <a:ext cx="121158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Calibri"/>
                <a:cs typeface="Calibri"/>
              </a:rPr>
              <a:t>GÓI TIN REQUEST CỦA LDH1 -&gt; LDH2 </a:t>
            </a:r>
            <a:r>
              <a:rPr lang="en-US" sz="3600" b="1" dirty="0" err="1">
                <a:latin typeface="Calibri"/>
                <a:cs typeface="Calibri"/>
              </a:rPr>
              <a:t>sau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khi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nhận</a:t>
            </a:r>
            <a:r>
              <a:rPr lang="en-US" sz="3600" b="1" dirty="0">
                <a:latin typeface="Calibri"/>
                <a:cs typeface="Calibri"/>
              </a:rPr>
              <a:t> LDH2 </a:t>
            </a:r>
            <a:r>
              <a:rPr lang="en-US" sz="3600" b="1" dirty="0" err="1">
                <a:latin typeface="Calibri"/>
                <a:cs typeface="Calibri"/>
              </a:rPr>
              <a:t>sẽ</a:t>
            </a:r>
            <a:r>
              <a:rPr lang="en-US" sz="3600" b="1" dirty="0">
                <a:latin typeface="Calibri"/>
                <a:cs typeface="Calibri"/>
              </a:rPr>
              <a:t> </a:t>
            </a:r>
            <a:r>
              <a:rPr lang="en-US" sz="3600" b="1" dirty="0" err="1">
                <a:latin typeface="Calibri"/>
                <a:cs typeface="Calibri"/>
              </a:rPr>
              <a:t>kiểm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tra</a:t>
            </a:r>
            <a:r>
              <a:rPr lang="en-US" sz="3600" b="1" dirty="0">
                <a:latin typeface="Calibri"/>
                <a:cs typeface="Calibri"/>
              </a:rPr>
              <a:t> database </a:t>
            </a:r>
            <a:r>
              <a:rPr lang="en-US" sz="3600" b="1" dirty="0" err="1">
                <a:latin typeface="Calibri"/>
                <a:cs typeface="Calibri"/>
              </a:rPr>
              <a:t>để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chấp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nhận</a:t>
            </a:r>
            <a:r>
              <a:rPr lang="en-US" sz="3600" b="1" dirty="0">
                <a:latin typeface="Calibri"/>
                <a:cs typeface="Calibri"/>
              </a:rPr>
              <a:t> hay </a:t>
            </a:r>
            <a:r>
              <a:rPr lang="en-US" sz="3600" b="1" dirty="0" err="1">
                <a:latin typeface="Calibri"/>
                <a:cs typeface="Calibri"/>
              </a:rPr>
              <a:t>từ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chối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kết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nối</a:t>
            </a:r>
            <a:r>
              <a:rPr lang="en-US" sz="3600" b="1" dirty="0">
                <a:latin typeface="Calibri"/>
                <a:cs typeface="Calibri"/>
              </a:rPr>
              <a:t>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50D0D09-132B-EFFA-0853-5DAD44337F33}"/>
                  </a:ext>
                </a:extLst>
              </p14:cNvPr>
              <p14:cNvContentPartPr/>
              <p14:nvPr/>
            </p14:nvContentPartPr>
            <p14:xfrm>
              <a:off x="6705600" y="1554480"/>
              <a:ext cx="653442" cy="15904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50D0D09-132B-EFFA-0853-5DAD44337F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87609" y="1536809"/>
                <a:ext cx="689065" cy="50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CEB12A7-A3A2-380B-1A52-DF0275DA3E17}"/>
                  </a:ext>
                </a:extLst>
              </p14:cNvPr>
              <p14:cNvContentPartPr/>
              <p14:nvPr/>
            </p14:nvContentPartPr>
            <p14:xfrm>
              <a:off x="7132320" y="1219199"/>
              <a:ext cx="31798" cy="469309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CEB12A7-A3A2-380B-1A52-DF0275DA3E1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14456" y="1201218"/>
                <a:ext cx="67169" cy="504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5316115-AB45-9467-3723-4F2AB8615729}"/>
                  </a:ext>
                </a:extLst>
              </p14:cNvPr>
              <p14:cNvContentPartPr/>
              <p14:nvPr/>
            </p14:nvContentPartPr>
            <p14:xfrm>
              <a:off x="3115295" y="1615439"/>
              <a:ext cx="4123704" cy="1189613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5316115-AB45-9467-3723-4F2AB861572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97297" y="1597442"/>
                <a:ext cx="4159340" cy="12252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BA7E552-6A6D-4F4A-F70E-1F93943B07F0}"/>
                  </a:ext>
                </a:extLst>
              </p14:cNvPr>
              <p14:cNvContentPartPr/>
              <p14:nvPr/>
            </p14:nvContentPartPr>
            <p14:xfrm>
              <a:off x="3090985" y="2438400"/>
              <a:ext cx="143306" cy="213562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BA7E552-6A6D-4F4A-F70E-1F93943B07F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73027" y="2420423"/>
                <a:ext cx="178863" cy="2491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1603DC9-6C13-47CB-E6B8-40FA3ADA1B2B}"/>
                  </a:ext>
                </a:extLst>
              </p14:cNvPr>
              <p14:cNvContentPartPr/>
              <p14:nvPr/>
            </p14:nvContentPartPr>
            <p14:xfrm>
              <a:off x="3139439" y="2388246"/>
              <a:ext cx="60761" cy="80633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1603DC9-6C13-47CB-E6B8-40FA3ADA1B2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21568" y="2370686"/>
                <a:ext cx="96145" cy="116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80F01F-6735-3929-F55D-027C34F93C8D}"/>
                  </a:ext>
                </a:extLst>
              </p14:cNvPr>
              <p14:cNvContentPartPr/>
              <p14:nvPr/>
            </p14:nvContentPartPr>
            <p14:xfrm>
              <a:off x="579119" y="5257799"/>
              <a:ext cx="1385333" cy="45491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80F01F-6735-3929-F55D-027C34F93C8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61123" y="5240247"/>
                <a:ext cx="1420965" cy="80952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9E1EE4D-913C-0A14-BFB8-C2FDB7F48250}"/>
              </a:ext>
            </a:extLst>
          </p:cNvPr>
          <p:cNvSpPr txBox="1"/>
          <p:nvPr/>
        </p:nvSpPr>
        <p:spPr>
          <a:xfrm>
            <a:off x="2453640" y="4953000"/>
            <a:ext cx="36242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Mật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khẩu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được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truyền</a:t>
            </a:r>
            <a:r>
              <a:rPr lang="en-US" b="1" dirty="0">
                <a:solidFill>
                  <a:srgbClr val="FF0000"/>
                </a:solidFill>
              </a:rPr>
              <a:t> ở </a:t>
            </a:r>
            <a:r>
              <a:rPr lang="en-US" b="1" dirty="0" err="1">
                <a:solidFill>
                  <a:srgbClr val="FF0000"/>
                </a:solidFill>
              </a:rPr>
              <a:t>dạng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rõ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FF0DD2-F312-CA0F-63B2-E40DDE7C7EEA}"/>
              </a:ext>
            </a:extLst>
          </p:cNvPr>
          <p:cNvSpPr txBox="1"/>
          <p:nvPr/>
        </p:nvSpPr>
        <p:spPr>
          <a:xfrm>
            <a:off x="7589520" y="2545080"/>
            <a:ext cx="16654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PAP (0xC023)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00187-AE03-7EA4-1AFE-10C04FD5D054}"/>
              </a:ext>
            </a:extLst>
          </p:cNvPr>
          <p:cNvSpPr txBox="1"/>
          <p:nvPr/>
        </p:nvSpPr>
        <p:spPr>
          <a:xfrm>
            <a:off x="2453065" y="4207103"/>
            <a:ext cx="28150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solidFill>
                  <a:srgbClr val="FF0000"/>
                </a:solidFill>
              </a:rPr>
              <a:t>Tên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b="1" err="1">
                <a:solidFill>
                  <a:srgbClr val="FF0000"/>
                </a:solidFill>
              </a:rPr>
              <a:t>được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truyền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dạng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rõ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53C266B-47E3-8146-EB04-B363AA6108A8}"/>
                  </a:ext>
                </a:extLst>
              </p14:cNvPr>
              <p14:cNvContentPartPr/>
              <p14:nvPr/>
            </p14:nvContentPartPr>
            <p14:xfrm>
              <a:off x="548639" y="4495135"/>
              <a:ext cx="1232763" cy="47021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53C266B-47E3-8146-EB04-B363AA6108A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0642" y="4477680"/>
                <a:ext cx="1268396" cy="822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3F0E58E-01B7-C25D-A430-1426471AA503}"/>
                  </a:ext>
                </a:extLst>
              </p14:cNvPr>
              <p14:cNvContentPartPr/>
              <p14:nvPr/>
            </p14:nvContentPartPr>
            <p14:xfrm>
              <a:off x="6888480" y="1508759"/>
              <a:ext cx="685126" cy="1112201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3F0E58E-01B7-C25D-A430-1426471AA50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870848" y="1490762"/>
                <a:ext cx="720750" cy="1147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B15E240-1586-6534-133F-85CF44664EAC}"/>
                  </a:ext>
                </a:extLst>
              </p14:cNvPr>
              <p14:cNvContentPartPr/>
              <p14:nvPr/>
            </p14:nvContentPartPr>
            <p14:xfrm>
              <a:off x="7423553" y="2407919"/>
              <a:ext cx="261900" cy="276849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B15E240-1586-6534-133F-85CF44664EA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405949" y="2389942"/>
                <a:ext cx="297107" cy="312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AE33D82-1454-B523-FA5E-C564D52CFB66}"/>
                  </a:ext>
                </a:extLst>
              </p14:cNvPr>
              <p14:cNvContentPartPr/>
              <p14:nvPr/>
            </p14:nvContentPartPr>
            <p14:xfrm>
              <a:off x="2819399" y="2666999"/>
              <a:ext cx="241623" cy="31119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AE33D82-1454-B523-FA5E-C564D52CFB6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801781" y="2649472"/>
                <a:ext cx="277219" cy="66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B5F8323-A0B3-450B-3276-7CDFDFE230C3}"/>
                  </a:ext>
                </a:extLst>
              </p14:cNvPr>
              <p14:cNvContentPartPr/>
              <p14:nvPr/>
            </p14:nvContentPartPr>
            <p14:xfrm>
              <a:off x="883920" y="2636519"/>
              <a:ext cx="2003748" cy="92079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B5F8323-A0B3-450B-3276-7CDFDFE230C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5923" y="2618605"/>
                <a:ext cx="2039381" cy="1275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585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">
            <a:extLst>
              <a:ext uri="{FF2B5EF4-FFF2-40B4-BE49-F238E27FC236}">
                <a16:creationId xmlns:a16="http://schemas.microsoft.com/office/drawing/2014/main" id="{7DF764CC-CA33-E03A-F007-8CB725A74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7" y="2230"/>
            <a:ext cx="12177622" cy="53007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9BD453-7BB6-A53C-2A2A-B743F2A61E48}"/>
                  </a:ext>
                </a:extLst>
              </p14:cNvPr>
              <p14:cNvContentPartPr/>
              <p14:nvPr/>
            </p14:nvContentPartPr>
            <p14:xfrm>
              <a:off x="4404360" y="5928360"/>
              <a:ext cx="15240" cy="15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9BD453-7BB6-A53C-2A2A-B743F2A61E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2360" y="5166360"/>
                <a:ext cx="1524000" cy="1524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92B0E6B-D6D9-2966-91E4-96574000BA4C}"/>
              </a:ext>
            </a:extLst>
          </p:cNvPr>
          <p:cNvSpPr txBox="1"/>
          <p:nvPr/>
        </p:nvSpPr>
        <p:spPr>
          <a:xfrm>
            <a:off x="15240" y="5415280"/>
            <a:ext cx="121158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Calibri"/>
                <a:cs typeface="Calibri"/>
              </a:rPr>
              <a:t>GÓI TIN REQUEST CỦA LDH2 -&gt; LDH1 </a:t>
            </a:r>
            <a:r>
              <a:rPr lang="en-US" sz="3600" b="1" dirty="0" err="1">
                <a:latin typeface="Calibri"/>
                <a:cs typeface="Calibri"/>
              </a:rPr>
              <a:t>sau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khi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nhận</a:t>
            </a:r>
            <a:r>
              <a:rPr lang="en-US" sz="3600" b="1" dirty="0">
                <a:latin typeface="Calibri"/>
                <a:cs typeface="Calibri"/>
              </a:rPr>
              <a:t> LDH1 </a:t>
            </a:r>
            <a:r>
              <a:rPr lang="en-US" sz="3600" b="1" dirty="0" err="1">
                <a:latin typeface="Calibri"/>
                <a:cs typeface="Calibri"/>
              </a:rPr>
              <a:t>sẽ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kiểm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tra</a:t>
            </a:r>
            <a:r>
              <a:rPr lang="en-US" sz="3600" b="1" dirty="0">
                <a:latin typeface="Calibri"/>
                <a:cs typeface="Calibri"/>
              </a:rPr>
              <a:t> database </a:t>
            </a:r>
            <a:r>
              <a:rPr lang="en-US" sz="3600" b="1" dirty="0" err="1">
                <a:latin typeface="Calibri"/>
                <a:cs typeface="Calibri"/>
              </a:rPr>
              <a:t>để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chấp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nhận</a:t>
            </a:r>
            <a:r>
              <a:rPr lang="en-US" sz="3600" b="1" dirty="0">
                <a:latin typeface="Calibri"/>
                <a:cs typeface="Calibri"/>
              </a:rPr>
              <a:t> hay </a:t>
            </a:r>
            <a:r>
              <a:rPr lang="en-US" sz="3600" b="1" dirty="0" err="1">
                <a:latin typeface="Calibri"/>
                <a:cs typeface="Calibri"/>
              </a:rPr>
              <a:t>từ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chối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kết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nối</a:t>
            </a:r>
            <a:endParaRPr lang="en-US" sz="3600" b="1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80F01F-6735-3929-F55D-027C34F93C8D}"/>
                  </a:ext>
                </a:extLst>
              </p14:cNvPr>
              <p14:cNvContentPartPr/>
              <p14:nvPr/>
            </p14:nvContentPartPr>
            <p14:xfrm>
              <a:off x="579119" y="5257799"/>
              <a:ext cx="1385333" cy="45491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80F01F-6735-3929-F55D-027C34F93C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1123" y="5239889"/>
                <a:ext cx="1420965" cy="80952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9E1EE4D-913C-0A14-BFB8-C2FDB7F48250}"/>
              </a:ext>
            </a:extLst>
          </p:cNvPr>
          <p:cNvSpPr txBox="1"/>
          <p:nvPr/>
        </p:nvSpPr>
        <p:spPr>
          <a:xfrm>
            <a:off x="2266734" y="4794849"/>
            <a:ext cx="72209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Mật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khẩu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được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truyền</a:t>
            </a:r>
            <a:r>
              <a:rPr lang="en-US" b="1" dirty="0">
                <a:solidFill>
                  <a:srgbClr val="FF0000"/>
                </a:solidFill>
              </a:rPr>
              <a:t> ở </a:t>
            </a:r>
            <a:r>
              <a:rPr lang="en-US" b="1" dirty="0" err="1">
                <a:solidFill>
                  <a:srgbClr val="FF0000"/>
                </a:solidFill>
              </a:rPr>
              <a:t>dạng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rõ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FF0DD2-F312-CA0F-63B2-E40DDE7C7EEA}"/>
              </a:ext>
            </a:extLst>
          </p:cNvPr>
          <p:cNvSpPr txBox="1"/>
          <p:nvPr/>
        </p:nvSpPr>
        <p:spPr>
          <a:xfrm>
            <a:off x="7589520" y="2545080"/>
            <a:ext cx="16654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PAP (0xC023)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00187-AE03-7EA4-1AFE-10C04FD5D054}"/>
              </a:ext>
            </a:extLst>
          </p:cNvPr>
          <p:cNvSpPr txBox="1"/>
          <p:nvPr/>
        </p:nvSpPr>
        <p:spPr>
          <a:xfrm>
            <a:off x="2266159" y="4178348"/>
            <a:ext cx="28150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solidFill>
                  <a:srgbClr val="FF0000"/>
                </a:solidFill>
              </a:rPr>
              <a:t>Tên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b="1" err="1">
                <a:solidFill>
                  <a:srgbClr val="FF0000"/>
                </a:solidFill>
              </a:rPr>
              <a:t>được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truyền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dạng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rõ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53C266B-47E3-8146-EB04-B363AA6108A8}"/>
                  </a:ext>
                </a:extLst>
              </p14:cNvPr>
              <p14:cNvContentPartPr/>
              <p14:nvPr/>
            </p14:nvContentPartPr>
            <p14:xfrm>
              <a:off x="548639" y="4495135"/>
              <a:ext cx="1232763" cy="47021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53C266B-47E3-8146-EB04-B363AA6108A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0648" y="4477188"/>
                <a:ext cx="1268386" cy="825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B15E240-1586-6534-133F-85CF44664EAC}"/>
                  </a:ext>
                </a:extLst>
              </p14:cNvPr>
              <p14:cNvContentPartPr/>
              <p14:nvPr/>
            </p14:nvContentPartPr>
            <p14:xfrm>
              <a:off x="7423553" y="2407919"/>
              <a:ext cx="261900" cy="276849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B15E240-1586-6534-133F-85CF44664EA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05565" y="2389942"/>
                <a:ext cx="297516" cy="312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C1972EE-8AED-666F-1CA1-FC10416499BD}"/>
                  </a:ext>
                </a:extLst>
              </p14:cNvPr>
              <p14:cNvContentPartPr/>
              <p14:nvPr/>
            </p14:nvContentPartPr>
            <p14:xfrm>
              <a:off x="6644640" y="1722119"/>
              <a:ext cx="723806" cy="61655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C1972EE-8AED-666F-1CA1-FC10416499B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27013" y="1704554"/>
                <a:ext cx="759421" cy="97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9CAB26-BB7B-5DA0-E9C4-4386B9A9887B}"/>
                  </a:ext>
                </a:extLst>
              </p14:cNvPr>
              <p14:cNvContentPartPr/>
              <p14:nvPr/>
            </p14:nvContentPartPr>
            <p14:xfrm>
              <a:off x="7162800" y="1478279"/>
              <a:ext cx="15240" cy="257419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9CAB26-BB7B-5DA0-E9C4-4386B9A9887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00800" y="1460303"/>
                <a:ext cx="1524000" cy="293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CB5B6-8B88-D145-ABD8-44C748A9B49B}"/>
                  </a:ext>
                </a:extLst>
              </p14:cNvPr>
              <p14:cNvContentPartPr/>
              <p14:nvPr/>
            </p14:nvContentPartPr>
            <p14:xfrm>
              <a:off x="3211424" y="1722119"/>
              <a:ext cx="4119015" cy="1159495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CB5B6-8B88-D145-ABD8-44C748A9B49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93426" y="1704485"/>
                <a:ext cx="4154651" cy="11951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1955979-CF86-B4C0-AB40-1ADB3F9BA9E3}"/>
                  </a:ext>
                </a:extLst>
              </p14:cNvPr>
              <p14:cNvContentPartPr/>
              <p14:nvPr/>
            </p14:nvContentPartPr>
            <p14:xfrm>
              <a:off x="3130587" y="2621279"/>
              <a:ext cx="119316" cy="242191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1955979-CF86-B4C0-AB40-1ADB3F9BA9E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12977" y="2603672"/>
                <a:ext cx="154895" cy="2777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84B274D-7637-3954-D1A8-D5FA77C3BD04}"/>
                  </a:ext>
                </a:extLst>
              </p14:cNvPr>
              <p14:cNvContentPartPr/>
              <p14:nvPr/>
            </p14:nvContentPartPr>
            <p14:xfrm>
              <a:off x="3154679" y="2667000"/>
              <a:ext cx="227741" cy="15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84B274D-7637-3954-D1A8-D5FA77C3BD0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137078" y="1920240"/>
                <a:ext cx="263303" cy="15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42F731E-6E80-1E6B-6C50-54121F723375}"/>
                  </a:ext>
                </a:extLst>
              </p14:cNvPr>
              <p14:cNvContentPartPr/>
              <p14:nvPr/>
            </p14:nvContentPartPr>
            <p14:xfrm>
              <a:off x="2773679" y="2804160"/>
              <a:ext cx="257419" cy="152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42F731E-6E80-1E6B-6C50-54121F72337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55703" y="2042160"/>
                <a:ext cx="293012" cy="15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CC59274-7C3B-04CE-8D1F-BE6B902ACD9D}"/>
                  </a:ext>
                </a:extLst>
              </p14:cNvPr>
              <p14:cNvContentPartPr/>
              <p14:nvPr/>
            </p14:nvContentPartPr>
            <p14:xfrm>
              <a:off x="975359" y="2819399"/>
              <a:ext cx="1809795" cy="31117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CC59274-7C3B-04CE-8D1F-BE6B902ACD9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57362" y="2801873"/>
                <a:ext cx="1845429" cy="665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BB47704-CDCB-2B94-0BD0-F5CDF38901CD}"/>
                  </a:ext>
                </a:extLst>
              </p14:cNvPr>
              <p14:cNvContentPartPr/>
              <p14:nvPr/>
            </p14:nvContentPartPr>
            <p14:xfrm>
              <a:off x="6781799" y="1722120"/>
              <a:ext cx="864553" cy="945942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BB47704-CDCB-2B94-0BD0-F5CDF38901C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764170" y="1704489"/>
                <a:ext cx="900171" cy="981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4DAA65F-90CF-B124-C680-1739D41B1A4B}"/>
                  </a:ext>
                </a:extLst>
              </p14:cNvPr>
              <p14:cNvContentPartPr/>
              <p14:nvPr/>
            </p14:nvContentPartPr>
            <p14:xfrm>
              <a:off x="6111240" y="5227320"/>
              <a:ext cx="15240" cy="152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4DAA65F-90CF-B124-C680-1739D41B1A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64480" y="4480560"/>
                <a:ext cx="1524000" cy="15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4705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9BD453-7BB6-A53C-2A2A-B743F2A61E48}"/>
                  </a:ext>
                </a:extLst>
              </p14:cNvPr>
              <p14:cNvContentPartPr/>
              <p14:nvPr/>
            </p14:nvContentPartPr>
            <p14:xfrm>
              <a:off x="4404360" y="5928360"/>
              <a:ext cx="15240" cy="15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9BD453-7BB6-A53C-2A2A-B743F2A61E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2360" y="5166360"/>
                <a:ext cx="1524000" cy="1524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47BDB83-30E7-21C8-A396-B009F05BC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5" y="4068"/>
            <a:ext cx="12134490" cy="54121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1928E0-C6A9-BE6A-C173-866F33EBDDDC}"/>
              </a:ext>
            </a:extLst>
          </p:cNvPr>
          <p:cNvSpPr txBox="1"/>
          <p:nvPr/>
        </p:nvSpPr>
        <p:spPr>
          <a:xfrm>
            <a:off x="32205" y="5479211"/>
            <a:ext cx="1215926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Calibri"/>
                <a:cs typeface="Calibri"/>
              </a:rPr>
              <a:t>GÓI TIN ACK(</a:t>
            </a:r>
            <a:r>
              <a:rPr lang="en-US" sz="3600" b="1" dirty="0" err="1">
                <a:latin typeface="Calibri"/>
                <a:cs typeface="Calibri"/>
              </a:rPr>
              <a:t>chấp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nhận</a:t>
            </a:r>
            <a:r>
              <a:rPr lang="en-US" sz="3600" b="1" dirty="0">
                <a:latin typeface="Calibri"/>
                <a:cs typeface="Calibri"/>
              </a:rPr>
              <a:t>) CỦA LDH2 </a:t>
            </a:r>
            <a:r>
              <a:rPr lang="en-US" sz="3600" b="1" dirty="0" err="1">
                <a:latin typeface="Calibri"/>
                <a:cs typeface="Calibri"/>
              </a:rPr>
              <a:t>gửi</a:t>
            </a:r>
            <a:r>
              <a:rPr lang="en-US" sz="3600" b="1" dirty="0">
                <a:latin typeface="Calibri"/>
                <a:cs typeface="Calibri"/>
              </a:rPr>
              <a:t> LDH1 </a:t>
            </a:r>
            <a:r>
              <a:rPr lang="en-US" sz="3600" b="1" dirty="0" err="1">
                <a:latin typeface="Calibri"/>
                <a:cs typeface="Calibri"/>
              </a:rPr>
              <a:t>mở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kết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nối</a:t>
            </a:r>
            <a:r>
              <a:rPr lang="en-US" sz="3600" b="1" dirty="0">
                <a:latin typeface="Calibri"/>
                <a:cs typeface="Calibri"/>
              </a:rPr>
              <a:t> LDH1 -&gt;LDH 2 (</a:t>
            </a:r>
            <a:r>
              <a:rPr lang="en-US" sz="3600" b="1" dirty="0" err="1">
                <a:latin typeface="Calibri"/>
                <a:cs typeface="Calibri"/>
              </a:rPr>
              <a:t>tương</a:t>
            </a:r>
            <a:r>
              <a:rPr lang="en-US" sz="3600" b="1" dirty="0">
                <a:latin typeface="Calibri"/>
                <a:cs typeface="Calibri"/>
              </a:rPr>
              <a:t> </a:t>
            </a:r>
            <a:r>
              <a:rPr lang="en-US" sz="3600" b="1" dirty="0" err="1">
                <a:latin typeface="Calibri"/>
                <a:cs typeface="Calibri"/>
              </a:rPr>
              <a:t>tự</a:t>
            </a:r>
            <a:r>
              <a:rPr lang="en-US" sz="3600" b="1" dirty="0">
                <a:latin typeface="Calibri"/>
                <a:cs typeface="Calibri"/>
              </a:rPr>
              <a:t> ở frame 270 GÓI TIN ACK LDH1 </a:t>
            </a:r>
            <a:r>
              <a:rPr lang="en-US" sz="3600" b="1" dirty="0" err="1">
                <a:latin typeface="Calibri"/>
                <a:cs typeface="Calibri"/>
              </a:rPr>
              <a:t>gửi</a:t>
            </a:r>
            <a:r>
              <a:rPr lang="en-US" sz="3600" b="1" dirty="0">
                <a:latin typeface="Calibri"/>
                <a:cs typeface="Calibri"/>
              </a:rPr>
              <a:t> LDH2)</a:t>
            </a:r>
            <a:endParaRPr lang="en-US" sz="3600" dirty="0">
              <a:latin typeface="Calibri"/>
              <a:cs typeface="Calibri"/>
            </a:endParaRPr>
          </a:p>
          <a:p>
            <a:endParaRPr lang="en-US" sz="3600" b="1" dirty="0">
              <a:latin typeface="Calibri"/>
              <a:cs typeface="Calibri"/>
            </a:endParaRP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F4FAADD-4679-0A1F-85D4-5ABDE85DA889}"/>
                  </a:ext>
                </a:extLst>
              </p14:cNvPr>
              <p14:cNvContentPartPr/>
              <p14:nvPr/>
            </p14:nvContentPartPr>
            <p14:xfrm>
              <a:off x="6705599" y="2072639"/>
              <a:ext cx="684105" cy="31137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F4FAADD-4679-0A1F-85D4-5ABDE85DA8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87606" y="2054744"/>
                <a:ext cx="719732" cy="66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739E10F-F4FD-5B3D-901B-CFDD347509CC}"/>
                  </a:ext>
                </a:extLst>
              </p14:cNvPr>
              <p14:cNvContentPartPr/>
              <p14:nvPr/>
            </p14:nvContentPartPr>
            <p14:xfrm>
              <a:off x="7207855" y="1691640"/>
              <a:ext cx="15904" cy="409784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739E10F-F4FD-5B3D-901B-CFDD347509C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90184" y="1674011"/>
                <a:ext cx="50893" cy="445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8BEBD1A-D623-5736-111B-F6C45196EB32}"/>
                  </a:ext>
                </a:extLst>
              </p14:cNvPr>
              <p14:cNvContentPartPr/>
              <p14:nvPr/>
            </p14:nvContentPartPr>
            <p14:xfrm>
              <a:off x="2836350" y="2103119"/>
              <a:ext cx="4463609" cy="1113185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8BEBD1A-D623-5736-111B-F6C45196EB3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18712" y="2085484"/>
                <a:ext cx="4499246" cy="1148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6FDB7F9-0805-C3F7-4112-A028CF186ED3}"/>
                  </a:ext>
                </a:extLst>
              </p14:cNvPr>
              <p14:cNvContentPartPr/>
              <p14:nvPr/>
            </p14:nvContentPartPr>
            <p14:xfrm>
              <a:off x="2807260" y="3124200"/>
              <a:ext cx="102498" cy="116836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6FDB7F9-0805-C3F7-4112-A028CF186ED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89341" y="3106639"/>
                <a:ext cx="137978" cy="1523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59510B3-CC13-AA6A-AF29-2E08068E79B9}"/>
                  </a:ext>
                </a:extLst>
              </p14:cNvPr>
              <p14:cNvContentPartPr/>
              <p14:nvPr/>
            </p14:nvContentPartPr>
            <p14:xfrm>
              <a:off x="2770462" y="3063240"/>
              <a:ext cx="186097" cy="256698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59510B3-CC13-AA6A-AF29-2E08068E79B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52858" y="3045623"/>
                <a:ext cx="221664" cy="29229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D445A76-134B-0812-C6AD-C7DF647F5D89}"/>
              </a:ext>
            </a:extLst>
          </p:cNvPr>
          <p:cNvSpPr txBox="1"/>
          <p:nvPr/>
        </p:nvSpPr>
        <p:spPr>
          <a:xfrm>
            <a:off x="6903720" y="3444240"/>
            <a:ext cx="353568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Chứng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tỏ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 LDH1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và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 pass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đã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có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trong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database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cs typeface="Calibri"/>
              </a:rPr>
              <a:t>của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LDH2</a:t>
            </a:r>
          </a:p>
        </p:txBody>
      </p:sp>
    </p:spTree>
    <p:extLst>
      <p:ext uri="{BB962C8B-B14F-4D97-AF65-F5344CB8AC3E}">
        <p14:creationId xmlns:p14="http://schemas.microsoft.com/office/powerpoint/2010/main" val="362177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Bài 1. Triển khai giao thức PAP, CHAP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583</cp:revision>
  <dcterms:created xsi:type="dcterms:W3CDTF">2024-03-18T08:36:40Z</dcterms:created>
  <dcterms:modified xsi:type="dcterms:W3CDTF">2024-03-18T15:19:43Z</dcterms:modified>
</cp:coreProperties>
</file>