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61E74-5137-BA4C-0A7E-32E6A0406448}" v="1819" dt="2024-04-07T08:25:1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DUY HIỂN" userId="S::at180316@actvn.edu.vn::eddb7c51-c695-47ff-919a-2a9249269ea0" providerId="AD" clId="Web-{CD961E74-5137-BA4C-0A7E-32E6A0406448}"/>
    <pc:docChg chg="addSld modSld">
      <pc:chgData name="LÊ DUY HIỂN" userId="S::at180316@actvn.edu.vn::eddb7c51-c695-47ff-919a-2a9249269ea0" providerId="AD" clId="Web-{CD961E74-5137-BA4C-0A7E-32E6A0406448}" dt="2024-04-07T08:25:09.915" v="1136" actId="1076"/>
      <pc:docMkLst>
        <pc:docMk/>
      </pc:docMkLst>
      <pc:sldChg chg="addSp delSp modSp mod setBg modClrScheme chgLayout">
        <pc:chgData name="LÊ DUY HIỂN" userId="S::at180316@actvn.edu.vn::eddb7c51-c695-47ff-919a-2a9249269ea0" providerId="AD" clId="Web-{CD961E74-5137-BA4C-0A7E-32E6A0406448}" dt="2024-04-07T05:43:16.891" v="324"/>
        <pc:sldMkLst>
          <pc:docMk/>
          <pc:sldMk cId="109857222" sldId="256"/>
        </pc:sldMkLst>
        <pc:spChg chg="del">
          <ac:chgData name="LÊ DUY HIỂN" userId="S::at180316@actvn.edu.vn::eddb7c51-c695-47ff-919a-2a9249269ea0" providerId="AD" clId="Web-{CD961E74-5137-BA4C-0A7E-32E6A0406448}" dt="2024-04-07T04:50:59.92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LÊ DUY HIỂN" userId="S::at180316@actvn.edu.vn::eddb7c51-c695-47ff-919a-2a9249269ea0" providerId="AD" clId="Web-{CD961E74-5137-BA4C-0A7E-32E6A0406448}" dt="2024-04-07T04:50:59.921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4:55:05.923" v="9" actId="1076"/>
          <ac:spMkLst>
            <pc:docMk/>
            <pc:sldMk cId="109857222" sldId="256"/>
            <ac:spMk id="4" creationId="{DDFB745D-1F43-F744-9DA1-41C91ED80903}"/>
          </ac:spMkLst>
        </pc:spChg>
        <pc:spChg chg="add del mod">
          <ac:chgData name="LÊ DUY HIỂN" userId="S::at180316@actvn.edu.vn::eddb7c51-c695-47ff-919a-2a9249269ea0" providerId="AD" clId="Web-{CD961E74-5137-BA4C-0A7E-32E6A0406448}" dt="2024-04-07T05:43:16.891" v="324"/>
          <ac:spMkLst>
            <pc:docMk/>
            <pc:sldMk cId="109857222" sldId="256"/>
            <ac:spMk id="5" creationId="{C7547ED9-866E-8A36-BDCD-BF9574EB9094}"/>
          </ac:spMkLst>
        </pc:spChg>
      </pc:sldChg>
      <pc:sldChg chg="addSp delSp modSp add replId">
        <pc:chgData name="LÊ DUY HIỂN" userId="S::at180316@actvn.edu.vn::eddb7c51-c695-47ff-919a-2a9249269ea0" providerId="AD" clId="Web-{CD961E74-5137-BA4C-0A7E-32E6A0406448}" dt="2024-04-07T05:00:56.097" v="48"/>
        <pc:sldMkLst>
          <pc:docMk/>
          <pc:sldMk cId="626139342" sldId="257"/>
        </pc:sldMkLst>
        <pc:spChg chg="add del mod">
          <ac:chgData name="LÊ DUY HIỂN" userId="S::at180316@actvn.edu.vn::eddb7c51-c695-47ff-919a-2a9249269ea0" providerId="AD" clId="Web-{CD961E74-5137-BA4C-0A7E-32E6A0406448}" dt="2024-04-07T04:58:26.706" v="18"/>
          <ac:spMkLst>
            <pc:docMk/>
            <pc:sldMk cId="626139342" sldId="257"/>
            <ac:spMk id="3" creationId="{2379A9CB-2596-6B6D-9391-E58C9B4E44F0}"/>
          </ac:spMkLst>
        </pc:spChg>
        <pc:spChg chg="del mod">
          <ac:chgData name="LÊ DUY HIỂN" userId="S::at180316@actvn.edu.vn::eddb7c51-c695-47ff-919a-2a9249269ea0" providerId="AD" clId="Web-{CD961E74-5137-BA4C-0A7E-32E6A0406448}" dt="2024-04-07T04:55:50.486" v="12"/>
          <ac:spMkLst>
            <pc:docMk/>
            <pc:sldMk cId="626139342" sldId="257"/>
            <ac:spMk id="4" creationId="{DDFB745D-1F43-F744-9DA1-41C91ED80903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4:59:29.659" v="37" actId="20577"/>
          <ac:spMkLst>
            <pc:docMk/>
            <pc:sldMk cId="626139342" sldId="257"/>
            <ac:spMk id="6" creationId="{3B6BE2D6-FDC3-C547-5903-79884E279104}"/>
          </ac:spMkLst>
        </pc:spChg>
        <pc:spChg chg="add del mod">
          <ac:chgData name="LÊ DUY HIỂN" userId="S::at180316@actvn.edu.vn::eddb7c51-c695-47ff-919a-2a9249269ea0" providerId="AD" clId="Web-{CD961E74-5137-BA4C-0A7E-32E6A0406448}" dt="2024-04-07T04:59:12.784" v="29"/>
          <ac:spMkLst>
            <pc:docMk/>
            <pc:sldMk cId="626139342" sldId="257"/>
            <ac:spMk id="8" creationId="{8AA61274-8608-D78F-6CAA-122F47AF419B}"/>
          </ac:spMkLst>
        </pc:spChg>
        <pc:spChg chg="add del mod">
          <ac:chgData name="LÊ DUY HIỂN" userId="S::at180316@actvn.edu.vn::eddb7c51-c695-47ff-919a-2a9249269ea0" providerId="AD" clId="Web-{CD961E74-5137-BA4C-0A7E-32E6A0406448}" dt="2024-04-07T05:00:56.097" v="47"/>
          <ac:spMkLst>
            <pc:docMk/>
            <pc:sldMk cId="626139342" sldId="257"/>
            <ac:spMk id="11" creationId="{66CC19C8-FF80-AC1B-473D-ACD8A85CC789}"/>
          </ac:spMkLst>
        </pc:spChg>
        <pc:picChg chg="add del mod">
          <ac:chgData name="LÊ DUY HIỂN" userId="S::at180316@actvn.edu.vn::eddb7c51-c695-47ff-919a-2a9249269ea0" providerId="AD" clId="Web-{CD961E74-5137-BA4C-0A7E-32E6A0406448}" dt="2024-04-07T04:58:26.706" v="19"/>
          <ac:picMkLst>
            <pc:docMk/>
            <pc:sldMk cId="626139342" sldId="257"/>
            <ac:picMk id="2" creationId="{1AA41A66-90BD-8786-7DE5-7C57F36FF41F}"/>
          </ac:picMkLst>
        </pc:picChg>
        <pc:picChg chg="add del mod">
          <ac:chgData name="LÊ DUY HIỂN" userId="S::at180316@actvn.edu.vn::eddb7c51-c695-47ff-919a-2a9249269ea0" providerId="AD" clId="Web-{CD961E74-5137-BA4C-0A7E-32E6A0406448}" dt="2024-04-07T04:59:14.769" v="31"/>
          <ac:picMkLst>
            <pc:docMk/>
            <pc:sldMk cId="626139342" sldId="257"/>
            <ac:picMk id="5" creationId="{FFBB745E-3800-2BF1-022A-92CD7782754A}"/>
          </ac:picMkLst>
        </pc:picChg>
        <pc:picChg chg="add del mod">
          <ac:chgData name="LÊ DUY HIỂN" userId="S::at180316@actvn.edu.vn::eddb7c51-c695-47ff-919a-2a9249269ea0" providerId="AD" clId="Web-{CD961E74-5137-BA4C-0A7E-32E6A0406448}" dt="2024-04-07T04:59:12.784" v="30"/>
          <ac:picMkLst>
            <pc:docMk/>
            <pc:sldMk cId="626139342" sldId="257"/>
            <ac:picMk id="7" creationId="{95E225DD-AD4F-4A96-547B-F8AC0E0784DC}"/>
          </ac:picMkLst>
        </pc:picChg>
        <pc:picChg chg="add mod">
          <ac:chgData name="LÊ DUY HIỂN" userId="S::at180316@actvn.edu.vn::eddb7c51-c695-47ff-919a-2a9249269ea0" providerId="AD" clId="Web-{CD961E74-5137-BA4C-0A7E-32E6A0406448}" dt="2024-04-07T05:00:12.378" v="42" actId="14100"/>
          <ac:picMkLst>
            <pc:docMk/>
            <pc:sldMk cId="626139342" sldId="257"/>
            <ac:picMk id="9" creationId="{D22D255E-9BA4-DD43-951C-2917741E03DF}"/>
          </ac:picMkLst>
        </pc:picChg>
        <pc:picChg chg="add del mod">
          <ac:chgData name="LÊ DUY HIỂN" userId="S::at180316@actvn.edu.vn::eddb7c51-c695-47ff-919a-2a9249269ea0" providerId="AD" clId="Web-{CD961E74-5137-BA4C-0A7E-32E6A0406448}" dt="2024-04-07T05:00:56.097" v="48"/>
          <ac:picMkLst>
            <pc:docMk/>
            <pc:sldMk cId="626139342" sldId="257"/>
            <ac:picMk id="10" creationId="{7BDCFCD8-226B-C3FA-727C-1680ABBE219B}"/>
          </ac:picMkLst>
        </pc:picChg>
      </pc:sldChg>
      <pc:sldChg chg="addSp delSp modSp add replId">
        <pc:chgData name="LÊ DUY HIỂN" userId="S::at180316@actvn.edu.vn::eddb7c51-c695-47ff-919a-2a9249269ea0" providerId="AD" clId="Web-{CD961E74-5137-BA4C-0A7E-32E6A0406448}" dt="2024-04-07T05:18:50.628" v="164" actId="14100"/>
        <pc:sldMkLst>
          <pc:docMk/>
          <pc:sldMk cId="2184810817" sldId="258"/>
        </pc:sldMkLst>
        <pc:spChg chg="add mod">
          <ac:chgData name="LÊ DUY HIỂN" userId="S::at180316@actvn.edu.vn::eddb7c51-c695-47ff-919a-2a9249269ea0" providerId="AD" clId="Web-{CD961E74-5137-BA4C-0A7E-32E6A0406448}" dt="2024-04-07T05:12:47.657" v="144" actId="20577"/>
          <ac:spMkLst>
            <pc:docMk/>
            <pc:sldMk cId="2184810817" sldId="258"/>
            <ac:spMk id="3" creationId="{1433F5A4-12E0-954A-9338-3144A521CAB0}"/>
          </ac:spMkLst>
        </pc:spChg>
        <pc:spChg chg="del mod">
          <ac:chgData name="LÊ DUY HIỂN" userId="S::at180316@actvn.edu.vn::eddb7c51-c695-47ff-919a-2a9249269ea0" providerId="AD" clId="Web-{CD961E74-5137-BA4C-0A7E-32E6A0406448}" dt="2024-04-07T05:01:14.723" v="51"/>
          <ac:spMkLst>
            <pc:docMk/>
            <pc:sldMk cId="2184810817" sldId="258"/>
            <ac:spMk id="4" creationId="{DDFB745D-1F43-F744-9DA1-41C91ED80903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5:14:04.110" v="160" actId="20577"/>
          <ac:spMkLst>
            <pc:docMk/>
            <pc:sldMk cId="2184810817" sldId="258"/>
            <ac:spMk id="7" creationId="{7BC86F18-64C7-A4BE-6A3A-D05732379AB7}"/>
          </ac:spMkLst>
        </pc:spChg>
        <pc:picChg chg="add del mod">
          <ac:chgData name="LÊ DUY HIỂN" userId="S::at180316@actvn.edu.vn::eddb7c51-c695-47ff-919a-2a9249269ea0" providerId="AD" clId="Web-{CD961E74-5137-BA4C-0A7E-32E6A0406448}" dt="2024-04-07T05:02:37.286" v="63"/>
          <ac:picMkLst>
            <pc:docMk/>
            <pc:sldMk cId="2184810817" sldId="258"/>
            <ac:picMk id="2" creationId="{0AC0AED3-F0B3-357F-59B4-05C37251A4B3}"/>
          </ac:picMkLst>
        </pc:picChg>
        <pc:picChg chg="add mod">
          <ac:chgData name="LÊ DUY HIỂN" userId="S::at180316@actvn.edu.vn::eddb7c51-c695-47ff-919a-2a9249269ea0" providerId="AD" clId="Web-{CD961E74-5137-BA4C-0A7E-32E6A0406448}" dt="2024-04-07T05:12:52" v="145" actId="1076"/>
          <ac:picMkLst>
            <pc:docMk/>
            <pc:sldMk cId="2184810817" sldId="258"/>
            <ac:picMk id="5" creationId="{B64451EC-214F-F991-90CC-D32279BDA593}"/>
          </ac:picMkLst>
        </pc:picChg>
        <pc:picChg chg="add mod">
          <ac:chgData name="LÊ DUY HIỂN" userId="S::at180316@actvn.edu.vn::eddb7c51-c695-47ff-919a-2a9249269ea0" providerId="AD" clId="Web-{CD961E74-5137-BA4C-0A7E-32E6A0406448}" dt="2024-04-07T05:18:50.628" v="164" actId="14100"/>
          <ac:picMkLst>
            <pc:docMk/>
            <pc:sldMk cId="2184810817" sldId="258"/>
            <ac:picMk id="6" creationId="{87F19E08-279D-FACA-7277-27DBF09E1111}"/>
          </ac:picMkLst>
        </pc:picChg>
      </pc:sldChg>
      <pc:sldChg chg="addSp delSp modSp add replId">
        <pc:chgData name="LÊ DUY HIỂN" userId="S::at180316@actvn.edu.vn::eddb7c51-c695-47ff-919a-2a9249269ea0" providerId="AD" clId="Web-{CD961E74-5137-BA4C-0A7E-32E6A0406448}" dt="2024-04-07T08:25:09.915" v="1136" actId="1076"/>
        <pc:sldMkLst>
          <pc:docMk/>
          <pc:sldMk cId="1295911806" sldId="259"/>
        </pc:sldMkLst>
        <pc:spChg chg="add mod">
          <ac:chgData name="LÊ DUY HIỂN" userId="S::at180316@actvn.edu.vn::eddb7c51-c695-47ff-919a-2a9249269ea0" providerId="AD" clId="Web-{CD961E74-5137-BA4C-0A7E-32E6A0406448}" dt="2024-04-07T05:21:44.223" v="172" actId="14100"/>
          <ac:spMkLst>
            <pc:docMk/>
            <pc:sldMk cId="1295911806" sldId="259"/>
            <ac:spMk id="2" creationId="{F597631C-67CA-73D9-FADE-A34EB0A7106C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5:48:09.737" v="350" actId="1076"/>
          <ac:spMkLst>
            <pc:docMk/>
            <pc:sldMk cId="1295911806" sldId="259"/>
            <ac:spMk id="3" creationId="{6D206B82-5C9A-FF9C-1BE0-F795DD209F7F}"/>
          </ac:spMkLst>
        </pc:spChg>
        <pc:spChg chg="del mod">
          <ac:chgData name="LÊ DUY HIỂN" userId="S::at180316@actvn.edu.vn::eddb7c51-c695-47ff-919a-2a9249269ea0" providerId="AD" clId="Web-{CD961E74-5137-BA4C-0A7E-32E6A0406448}" dt="2024-04-07T05:17:00.362" v="163"/>
          <ac:spMkLst>
            <pc:docMk/>
            <pc:sldMk cId="1295911806" sldId="259"/>
            <ac:spMk id="4" creationId="{DDFB745D-1F43-F744-9DA1-41C91ED80903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8:25:09.915" v="1136" actId="1076"/>
          <ac:spMkLst>
            <pc:docMk/>
            <pc:sldMk cId="1295911806" sldId="259"/>
            <ac:spMk id="5" creationId="{C6B0BF33-34BB-6896-7A88-E689E7F58451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5:59:57.713" v="430" actId="20577"/>
          <ac:spMkLst>
            <pc:docMk/>
            <pc:sldMk cId="1295911806" sldId="259"/>
            <ac:spMk id="6" creationId="{D1613A7C-DC22-AA61-F71D-81A88598FDB2}"/>
          </ac:spMkLst>
        </pc:spChg>
        <pc:spChg chg="add del mod">
          <ac:chgData name="LÊ DUY HIỂN" userId="S::at180316@actvn.edu.vn::eddb7c51-c695-47ff-919a-2a9249269ea0" providerId="AD" clId="Web-{CD961E74-5137-BA4C-0A7E-32E6A0406448}" dt="2024-04-07T05:37:43.106" v="321"/>
          <ac:spMkLst>
            <pc:docMk/>
            <pc:sldMk cId="1295911806" sldId="259"/>
            <ac:spMk id="7" creationId="{F1C7FF90-41F7-E001-16D6-F918944A800F}"/>
          </ac:spMkLst>
        </pc:spChg>
        <pc:picChg chg="add del mod">
          <ac:chgData name="LÊ DUY HIỂN" userId="S::at180316@actvn.edu.vn::eddb7c51-c695-47ff-919a-2a9249269ea0" providerId="AD" clId="Web-{CD961E74-5137-BA4C-0A7E-32E6A0406448}" dt="2024-04-07T05:53:45.864" v="357"/>
          <ac:picMkLst>
            <pc:docMk/>
            <pc:sldMk cId="1295911806" sldId="259"/>
            <ac:picMk id="8" creationId="{1E7F096F-FFF9-CA14-43D8-F365B315B21D}"/>
          </ac:picMkLst>
        </pc:picChg>
        <pc:picChg chg="add mod">
          <ac:chgData name="LÊ DUY HIỂN" userId="S::at180316@actvn.edu.vn::eddb7c51-c695-47ff-919a-2a9249269ea0" providerId="AD" clId="Web-{CD961E74-5137-BA4C-0A7E-32E6A0406448}" dt="2024-04-07T05:53:26.380" v="356" actId="14100"/>
          <ac:picMkLst>
            <pc:docMk/>
            <pc:sldMk cId="1295911806" sldId="259"/>
            <ac:picMk id="9" creationId="{1DCB03AD-DA29-D1EF-0202-B07C50D615AC}"/>
          </ac:picMkLst>
        </pc:picChg>
        <pc:picChg chg="add mod">
          <ac:chgData name="LÊ DUY HIỂN" userId="S::at180316@actvn.edu.vn::eddb7c51-c695-47ff-919a-2a9249269ea0" providerId="AD" clId="Web-{CD961E74-5137-BA4C-0A7E-32E6A0406448}" dt="2024-04-07T05:55:06.943" v="362" actId="14100"/>
          <ac:picMkLst>
            <pc:docMk/>
            <pc:sldMk cId="1295911806" sldId="259"/>
            <ac:picMk id="10" creationId="{BB6A81B7-EFEF-D47D-2A95-9B2B73D8B9AA}"/>
          </ac:picMkLst>
        </pc:picChg>
      </pc:sldChg>
      <pc:sldChg chg="addSp delSp modSp add replId">
        <pc:chgData name="LÊ DUY HIỂN" userId="S::at180316@actvn.edu.vn::eddb7c51-c695-47ff-919a-2a9249269ea0" providerId="AD" clId="Web-{CD961E74-5137-BA4C-0A7E-32E6A0406448}" dt="2024-04-07T08:00:19.011" v="1052" actId="20577"/>
        <pc:sldMkLst>
          <pc:docMk/>
          <pc:sldMk cId="2918371663" sldId="260"/>
        </pc:sldMkLst>
        <pc:spChg chg="add mod">
          <ac:chgData name="LÊ DUY HIỂN" userId="S::at180316@actvn.edu.vn::eddb7c51-c695-47ff-919a-2a9249269ea0" providerId="AD" clId="Web-{CD961E74-5137-BA4C-0A7E-32E6A0406448}" dt="2024-04-07T05:43:43.860" v="337" actId="14100"/>
          <ac:spMkLst>
            <pc:docMk/>
            <pc:sldMk cId="2918371663" sldId="260"/>
            <ac:spMk id="2" creationId="{BFBA0C08-90AD-2B9E-F755-62CC5C3ADF39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6:22:36.193" v="615" actId="20577"/>
          <ac:spMkLst>
            <pc:docMk/>
            <pc:sldMk cId="2918371663" sldId="260"/>
            <ac:spMk id="3" creationId="{B8BA824E-DC7C-6BE3-3D08-4D1690D3608B}"/>
          </ac:spMkLst>
        </pc:spChg>
        <pc:spChg chg="del mod">
          <ac:chgData name="LÊ DUY HIỂN" userId="S::at180316@actvn.edu.vn::eddb7c51-c695-47ff-919a-2a9249269ea0" providerId="AD" clId="Web-{CD961E74-5137-BA4C-0A7E-32E6A0406448}" dt="2024-04-07T05:43:38.156" v="333"/>
          <ac:spMkLst>
            <pc:docMk/>
            <pc:sldMk cId="2918371663" sldId="260"/>
            <ac:spMk id="4" creationId="{DDFB745D-1F43-F744-9DA1-41C91ED80903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6:07:34.060" v="538" actId="14100"/>
          <ac:spMkLst>
            <pc:docMk/>
            <pc:sldMk cId="2918371663" sldId="260"/>
            <ac:spMk id="7" creationId="{F54A0D2C-3D13-BE7C-A20B-8DFC86B7E9C6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8:00:19.011" v="1052" actId="20577"/>
          <ac:spMkLst>
            <pc:docMk/>
            <pc:sldMk cId="2918371663" sldId="260"/>
            <ac:spMk id="11" creationId="{EAE76208-3652-AC7E-3E02-EB1E8D0E26CD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6:03:01.855" v="499" actId="1076"/>
          <ac:spMkLst>
            <pc:docMk/>
            <pc:sldMk cId="2918371663" sldId="260"/>
            <ac:spMk id="13" creationId="{6486EF64-5600-AAB9-29BA-74F7B2B40BF2}"/>
          </ac:spMkLst>
        </pc:spChg>
        <pc:spChg chg="add del mod">
          <ac:chgData name="LÊ DUY HIỂN" userId="S::at180316@actvn.edu.vn::eddb7c51-c695-47ff-919a-2a9249269ea0" providerId="AD" clId="Web-{CD961E74-5137-BA4C-0A7E-32E6A0406448}" dt="2024-04-07T06:03:25.543" v="502"/>
          <ac:spMkLst>
            <pc:docMk/>
            <pc:sldMk cId="2918371663" sldId="260"/>
            <ac:spMk id="14" creationId="{888089C9-C3EE-966E-A284-E76008F7B723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6:04:00.356" v="518" actId="20577"/>
          <ac:spMkLst>
            <pc:docMk/>
            <pc:sldMk cId="2918371663" sldId="260"/>
            <ac:spMk id="15" creationId="{B138166A-E7A4-325A-D861-C1D1A6C67C59}"/>
          </ac:spMkLst>
        </pc:spChg>
        <pc:picChg chg="add del mod">
          <ac:chgData name="LÊ DUY HIỂN" userId="S::at180316@actvn.edu.vn::eddb7c51-c695-47ff-919a-2a9249269ea0" providerId="AD" clId="Web-{CD961E74-5137-BA4C-0A7E-32E6A0406448}" dt="2024-04-07T05:57:07.399" v="408"/>
          <ac:picMkLst>
            <pc:docMk/>
            <pc:sldMk cId="2918371663" sldId="260"/>
            <ac:picMk id="5" creationId="{5F7C3D33-A038-DCAC-E7FF-D3EA87BCE6B0}"/>
          </ac:picMkLst>
        </pc:picChg>
        <pc:picChg chg="add mod">
          <ac:chgData name="LÊ DUY HIỂN" userId="S::at180316@actvn.edu.vn::eddb7c51-c695-47ff-919a-2a9249269ea0" providerId="AD" clId="Web-{CD961E74-5137-BA4C-0A7E-32E6A0406448}" dt="2024-04-07T07:04:47.824" v="828" actId="1076"/>
          <ac:picMkLst>
            <pc:docMk/>
            <pc:sldMk cId="2918371663" sldId="260"/>
            <ac:picMk id="6" creationId="{EC292171-6D6A-0025-0F61-9526682F5356}"/>
          </ac:picMkLst>
        </pc:picChg>
        <pc:inkChg chg="add">
          <ac:chgData name="LÊ DUY HIỂN" userId="S::at180316@actvn.edu.vn::eddb7c51-c695-47ff-919a-2a9249269ea0" providerId="AD" clId="Web-{CD961E74-5137-BA4C-0A7E-32E6A0406448}" dt="2024-04-07T06:00:14.744" v="431"/>
          <ac:inkMkLst>
            <pc:docMk/>
            <pc:sldMk cId="2918371663" sldId="260"/>
            <ac:inkMk id="8" creationId="{1DFBDE08-2B54-1323-BD43-3DB6E8F63CD1}"/>
          </ac:inkMkLst>
        </pc:inkChg>
        <pc:inkChg chg="add">
          <ac:chgData name="LÊ DUY HIỂN" userId="S::at180316@actvn.edu.vn::eddb7c51-c695-47ff-919a-2a9249269ea0" providerId="AD" clId="Web-{CD961E74-5137-BA4C-0A7E-32E6A0406448}" dt="2024-04-07T06:00:20.588" v="432"/>
          <ac:inkMkLst>
            <pc:docMk/>
            <pc:sldMk cId="2918371663" sldId="260"/>
            <ac:inkMk id="9" creationId="{919D9AEE-F72F-2AEF-BDCB-BC22DAA5042C}"/>
          </ac:inkMkLst>
        </pc:inkChg>
        <pc:inkChg chg="add">
          <ac:chgData name="LÊ DUY HIỂN" userId="S::at180316@actvn.edu.vn::eddb7c51-c695-47ff-919a-2a9249269ea0" providerId="AD" clId="Web-{CD961E74-5137-BA4C-0A7E-32E6A0406448}" dt="2024-04-07T06:00:26.151" v="433"/>
          <ac:inkMkLst>
            <pc:docMk/>
            <pc:sldMk cId="2918371663" sldId="260"/>
            <ac:inkMk id="10" creationId="{65F2B56E-CFF2-0815-E683-E307D14AA35A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6:01:05.729" v="454"/>
          <ac:inkMkLst>
            <pc:docMk/>
            <pc:sldMk cId="2918371663" sldId="260"/>
            <ac:inkMk id="12" creationId="{7ABC3AAC-6A66-3C3A-9B35-8C369E9D3DB4}"/>
          </ac:inkMkLst>
        </pc:inkChg>
      </pc:sldChg>
      <pc:sldChg chg="addSp delSp modSp add replId">
        <pc:chgData name="LÊ DUY HIỂN" userId="S::at180316@actvn.edu.vn::eddb7c51-c695-47ff-919a-2a9249269ea0" providerId="AD" clId="Web-{CD961E74-5137-BA4C-0A7E-32E6A0406448}" dt="2024-04-07T07:18:02.271" v="831" actId="14100"/>
        <pc:sldMkLst>
          <pc:docMk/>
          <pc:sldMk cId="3825622631" sldId="261"/>
        </pc:sldMkLst>
        <pc:spChg chg="add mod">
          <ac:chgData name="LÊ DUY HIỂN" userId="S::at180316@actvn.edu.vn::eddb7c51-c695-47ff-919a-2a9249269ea0" providerId="AD" clId="Web-{CD961E74-5137-BA4C-0A7E-32E6A0406448}" dt="2024-04-07T06:39:02.529" v="715" actId="14100"/>
          <ac:spMkLst>
            <pc:docMk/>
            <pc:sldMk cId="3825622631" sldId="261"/>
            <ac:spMk id="3" creationId="{D30D59D2-88C9-909A-6AAD-45D3A841CFE1}"/>
          </ac:spMkLst>
        </pc:spChg>
        <pc:spChg chg="del mod">
          <ac:chgData name="LÊ DUY HIỂN" userId="S::at180316@actvn.edu.vn::eddb7c51-c695-47ff-919a-2a9249269ea0" providerId="AD" clId="Web-{CD961E74-5137-BA4C-0A7E-32E6A0406448}" dt="2024-04-07T06:04:22.450" v="522"/>
          <ac:spMkLst>
            <pc:docMk/>
            <pc:sldMk cId="3825622631" sldId="261"/>
            <ac:spMk id="4" creationId="{DDFB745D-1F43-F744-9DA1-41C91ED80903}"/>
          </ac:spMkLst>
        </pc:spChg>
        <pc:picChg chg="add mod">
          <ac:chgData name="LÊ DUY HIỂN" userId="S::at180316@actvn.edu.vn::eddb7c51-c695-47ff-919a-2a9249269ea0" providerId="AD" clId="Web-{CD961E74-5137-BA4C-0A7E-32E6A0406448}" dt="2024-04-07T07:18:02.271" v="831" actId="14100"/>
          <ac:picMkLst>
            <pc:docMk/>
            <pc:sldMk cId="3825622631" sldId="261"/>
            <ac:picMk id="2" creationId="{8EA95CB1-D0E0-8F1C-C300-A28B08C65734}"/>
          </ac:picMkLst>
        </pc:picChg>
      </pc:sldChg>
      <pc:sldChg chg="addSp delSp modSp add replId">
        <pc:chgData name="LÊ DUY HIỂN" userId="S::at180316@actvn.edu.vn::eddb7c51-c695-47ff-919a-2a9249269ea0" providerId="AD" clId="Web-{CD961E74-5137-BA4C-0A7E-32E6A0406448}" dt="2024-04-07T07:18:48.881" v="837" actId="14100"/>
        <pc:sldMkLst>
          <pc:docMk/>
          <pc:sldMk cId="3047157031" sldId="262"/>
        </pc:sldMkLst>
        <pc:spChg chg="mod">
          <ac:chgData name="LÊ DUY HIỂN" userId="S::at180316@actvn.edu.vn::eddb7c51-c695-47ff-919a-2a9249269ea0" providerId="AD" clId="Web-{CD961E74-5137-BA4C-0A7E-32E6A0406448}" dt="2024-04-07T06:14:17.064" v="560" actId="14100"/>
          <ac:spMkLst>
            <pc:docMk/>
            <pc:sldMk cId="3047157031" sldId="262"/>
            <ac:spMk id="2" creationId="{F597631C-67CA-73D9-FADE-A34EB0A7106C}"/>
          </ac:spMkLst>
        </pc:spChg>
        <pc:spChg chg="del">
          <ac:chgData name="LÊ DUY HIỂN" userId="S::at180316@actvn.edu.vn::eddb7c51-c695-47ff-919a-2a9249269ea0" providerId="AD" clId="Web-{CD961E74-5137-BA4C-0A7E-32E6A0406448}" dt="2024-04-07T06:07:49.170" v="543"/>
          <ac:spMkLst>
            <pc:docMk/>
            <pc:sldMk cId="3047157031" sldId="262"/>
            <ac:spMk id="3" creationId="{6D206B82-5C9A-FF9C-1BE0-F795DD209F7F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7:18:48.881" v="837" actId="14100"/>
          <ac:spMkLst>
            <pc:docMk/>
            <pc:sldMk cId="3047157031" sldId="262"/>
            <ac:spMk id="4" creationId="{24767A21-F8FC-9B06-7A20-CEC041A050CD}"/>
          </ac:spMkLst>
        </pc:spChg>
        <pc:spChg chg="del">
          <ac:chgData name="LÊ DUY HIỂN" userId="S::at180316@actvn.edu.vn::eddb7c51-c695-47ff-919a-2a9249269ea0" providerId="AD" clId="Web-{CD961E74-5137-BA4C-0A7E-32E6A0406448}" dt="2024-04-07T06:07:49.170" v="542"/>
          <ac:spMkLst>
            <pc:docMk/>
            <pc:sldMk cId="3047157031" sldId="262"/>
            <ac:spMk id="5" creationId="{C6B0BF33-34BB-6896-7A88-E689E7F58451}"/>
          </ac:spMkLst>
        </pc:spChg>
        <pc:spChg chg="del">
          <ac:chgData name="LÊ DUY HIỂN" userId="S::at180316@actvn.edu.vn::eddb7c51-c695-47ff-919a-2a9249269ea0" providerId="AD" clId="Web-{CD961E74-5137-BA4C-0A7E-32E6A0406448}" dt="2024-04-07T06:07:49.170" v="541"/>
          <ac:spMkLst>
            <pc:docMk/>
            <pc:sldMk cId="3047157031" sldId="262"/>
            <ac:spMk id="6" creationId="{D1613A7C-DC22-AA61-F71D-81A88598FDB2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6:22:26.787" v="605" actId="20577"/>
          <ac:spMkLst>
            <pc:docMk/>
            <pc:sldMk cId="3047157031" sldId="262"/>
            <ac:spMk id="8" creationId="{8F3967D1-DE12-A884-F579-D175C9303AAE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6:24:01.412" v="627" actId="20577"/>
          <ac:spMkLst>
            <pc:docMk/>
            <pc:sldMk cId="3047157031" sldId="262"/>
            <ac:spMk id="12" creationId="{07B624A2-FCBE-1B77-C380-BCEAE8E5CFA4}"/>
          </ac:spMkLst>
        </pc:spChg>
        <pc:picChg chg="add mod">
          <ac:chgData name="LÊ DUY HIỂN" userId="S::at180316@actvn.edu.vn::eddb7c51-c695-47ff-919a-2a9249269ea0" providerId="AD" clId="Web-{CD961E74-5137-BA4C-0A7E-32E6A0406448}" dt="2024-04-07T06:18:24.519" v="589" actId="14100"/>
          <ac:picMkLst>
            <pc:docMk/>
            <pc:sldMk cId="3047157031" sldId="262"/>
            <ac:picMk id="7" creationId="{19D0C94E-CE23-7471-05EC-0EF32417B18C}"/>
          </ac:picMkLst>
        </pc:picChg>
        <pc:picChg chg="del">
          <ac:chgData name="LÊ DUY HIỂN" userId="S::at180316@actvn.edu.vn::eddb7c51-c695-47ff-919a-2a9249269ea0" providerId="AD" clId="Web-{CD961E74-5137-BA4C-0A7E-32E6A0406448}" dt="2024-04-07T06:07:49.170" v="540"/>
          <ac:picMkLst>
            <pc:docMk/>
            <pc:sldMk cId="3047157031" sldId="262"/>
            <ac:picMk id="9" creationId="{1DCB03AD-DA29-D1EF-0202-B07C50D615AC}"/>
          </ac:picMkLst>
        </pc:picChg>
        <pc:picChg chg="del">
          <ac:chgData name="LÊ DUY HIỂN" userId="S::at180316@actvn.edu.vn::eddb7c51-c695-47ff-919a-2a9249269ea0" providerId="AD" clId="Web-{CD961E74-5137-BA4C-0A7E-32E6A0406448}" dt="2024-04-07T06:07:49.170" v="539"/>
          <ac:picMkLst>
            <pc:docMk/>
            <pc:sldMk cId="3047157031" sldId="262"/>
            <ac:picMk id="10" creationId="{BB6A81B7-EFEF-D47D-2A95-9B2B73D8B9AA}"/>
          </ac:picMkLst>
        </pc:picChg>
        <pc:picChg chg="add mod">
          <ac:chgData name="LÊ DUY HIỂN" userId="S::at180316@actvn.edu.vn::eddb7c51-c695-47ff-919a-2a9249269ea0" providerId="AD" clId="Web-{CD961E74-5137-BA4C-0A7E-32E6A0406448}" dt="2024-04-07T06:23:43.975" v="622" actId="1076"/>
          <ac:picMkLst>
            <pc:docMk/>
            <pc:sldMk cId="3047157031" sldId="262"/>
            <ac:picMk id="11" creationId="{535F8677-EF38-D72B-4CA9-533DAB5964A1}"/>
          </ac:picMkLst>
        </pc:picChg>
      </pc:sldChg>
      <pc:sldChg chg="addSp delSp modSp add replId">
        <pc:chgData name="LÊ DUY HIỂN" userId="S::at180316@actvn.edu.vn::eddb7c51-c695-47ff-919a-2a9249269ea0" providerId="AD" clId="Web-{CD961E74-5137-BA4C-0A7E-32E6A0406448}" dt="2024-04-07T07:18:28.053" v="834" actId="14100"/>
        <pc:sldMkLst>
          <pc:docMk/>
          <pc:sldMk cId="2103595935" sldId="263"/>
        </pc:sldMkLst>
        <pc:spChg chg="mod">
          <ac:chgData name="LÊ DUY HIỂN" userId="S::at180316@actvn.edu.vn::eddb7c51-c695-47ff-919a-2a9249269ea0" providerId="AD" clId="Web-{CD961E74-5137-BA4C-0A7E-32E6A0406448}" dt="2024-04-07T07:18:28.053" v="834" actId="14100"/>
          <ac:spMkLst>
            <pc:docMk/>
            <pc:sldMk cId="2103595935" sldId="263"/>
            <ac:spMk id="3" creationId="{D30D59D2-88C9-909A-6AAD-45D3A841CFE1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6:50:14.395" v="794" actId="1076"/>
          <ac:spMkLst>
            <pc:docMk/>
            <pc:sldMk cId="2103595935" sldId="263"/>
            <ac:spMk id="6" creationId="{AFB38011-685B-272C-4DEA-C019A3CD594A}"/>
          </ac:spMkLst>
        </pc:spChg>
        <pc:spChg chg="add del">
          <ac:chgData name="LÊ DUY HIỂN" userId="S::at180316@actvn.edu.vn::eddb7c51-c695-47ff-919a-2a9249269ea0" providerId="AD" clId="Web-{CD961E74-5137-BA4C-0A7E-32E6A0406448}" dt="2024-04-07T06:42:53.547" v="755"/>
          <ac:spMkLst>
            <pc:docMk/>
            <pc:sldMk cId="2103595935" sldId="263"/>
            <ac:spMk id="7" creationId="{C51A1B91-23AB-514E-DF09-49123527E5DD}"/>
          </ac:spMkLst>
        </pc:spChg>
        <pc:spChg chg="add mod">
          <ac:chgData name="LÊ DUY HIỂN" userId="S::at180316@actvn.edu.vn::eddb7c51-c695-47ff-919a-2a9249269ea0" providerId="AD" clId="Web-{CD961E74-5137-BA4C-0A7E-32E6A0406448}" dt="2024-04-07T06:45:10.721" v="785" actId="1076"/>
          <ac:spMkLst>
            <pc:docMk/>
            <pc:sldMk cId="2103595935" sldId="263"/>
            <ac:spMk id="8" creationId="{162AE4C6-621D-5987-66A8-6A76C6D1C2F7}"/>
          </ac:spMkLst>
        </pc:spChg>
        <pc:picChg chg="del">
          <ac:chgData name="LÊ DUY HIỂN" userId="S::at180316@actvn.edu.vn::eddb7c51-c695-47ff-919a-2a9249269ea0" providerId="AD" clId="Web-{CD961E74-5137-BA4C-0A7E-32E6A0406448}" dt="2024-04-07T06:36:13.231" v="685"/>
          <ac:picMkLst>
            <pc:docMk/>
            <pc:sldMk cId="2103595935" sldId="263"/>
            <ac:picMk id="2" creationId="{8EA95CB1-D0E0-8F1C-C300-A28B08C65734}"/>
          </ac:picMkLst>
        </pc:picChg>
        <pc:picChg chg="add mod">
          <ac:chgData name="LÊ DUY HIỂN" userId="S::at180316@actvn.edu.vn::eddb7c51-c695-47ff-919a-2a9249269ea0" providerId="AD" clId="Web-{CD961E74-5137-BA4C-0A7E-32E6A0406448}" dt="2024-04-07T06:43:00.422" v="756" actId="14100"/>
          <ac:picMkLst>
            <pc:docMk/>
            <pc:sldMk cId="2103595935" sldId="263"/>
            <ac:picMk id="4" creationId="{9C39987C-BBE9-B5D8-28D8-AC8FB1721862}"/>
          </ac:picMkLst>
        </pc:picChg>
        <pc:inkChg chg="add mod">
          <ac:chgData name="LÊ DUY HIỂN" userId="S::at180316@actvn.edu.vn::eddb7c51-c695-47ff-919a-2a9249269ea0" providerId="AD" clId="Web-{CD961E74-5137-BA4C-0A7E-32E6A0406448}" dt="2024-04-07T06:43:05.703" v="757" actId="1076"/>
          <ac:inkMkLst>
            <pc:docMk/>
            <pc:sldMk cId="2103595935" sldId="263"/>
            <ac:inkMk id="5" creationId="{E58BAA88-C8F8-5283-E25F-6B9E6A2BA5D1}"/>
          </ac:inkMkLst>
        </pc:inkChg>
        <pc:inkChg chg="add">
          <ac:chgData name="LÊ DUY HIỂN" userId="S::at180316@actvn.edu.vn::eddb7c51-c695-47ff-919a-2a9249269ea0" providerId="AD" clId="Web-{CD961E74-5137-BA4C-0A7E-32E6A0406448}" dt="2024-04-07T06:46:12.534" v="786"/>
          <ac:inkMkLst>
            <pc:docMk/>
            <pc:sldMk cId="2103595935" sldId="263"/>
            <ac:inkMk id="9" creationId="{A7BD2324-FAAC-7B7F-C72A-4C3108360F98}"/>
          </ac:inkMkLst>
        </pc:inkChg>
        <pc:inkChg chg="add">
          <ac:chgData name="LÊ DUY HIỂN" userId="S::at180316@actvn.edu.vn::eddb7c51-c695-47ff-919a-2a9249269ea0" providerId="AD" clId="Web-{CD961E74-5137-BA4C-0A7E-32E6A0406448}" dt="2024-04-07T06:46:31.534" v="787"/>
          <ac:inkMkLst>
            <pc:docMk/>
            <pc:sldMk cId="2103595935" sldId="263"/>
            <ac:inkMk id="10" creationId="{7696132E-EB8E-E62F-58BE-071F53D4D5BD}"/>
          </ac:inkMkLst>
        </pc:inkChg>
        <pc:inkChg chg="add">
          <ac:chgData name="LÊ DUY HIỂN" userId="S::at180316@actvn.edu.vn::eddb7c51-c695-47ff-919a-2a9249269ea0" providerId="AD" clId="Web-{CD961E74-5137-BA4C-0A7E-32E6A0406448}" dt="2024-04-07T06:46:39.253" v="788"/>
          <ac:inkMkLst>
            <pc:docMk/>
            <pc:sldMk cId="2103595935" sldId="263"/>
            <ac:inkMk id="11" creationId="{D65F4AE5-386C-3139-36E0-6E78F29FB0DE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6:50:28.989" v="796"/>
          <ac:inkMkLst>
            <pc:docMk/>
            <pc:sldMk cId="2103595935" sldId="263"/>
            <ac:inkMk id="12" creationId="{16CBE8FF-AB90-9324-537D-3240AF3D60CC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6:50:28.989" v="795"/>
          <ac:inkMkLst>
            <pc:docMk/>
            <pc:sldMk cId="2103595935" sldId="263"/>
            <ac:inkMk id="13" creationId="{E8A19CF7-AC87-BEA2-8EE0-A0CFA5828251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6:50:39.145" v="798"/>
          <ac:inkMkLst>
            <pc:docMk/>
            <pc:sldMk cId="2103595935" sldId="263"/>
            <ac:inkMk id="14" creationId="{91E44168-10BD-C92F-90E1-844A0A883CF2}"/>
          </ac:inkMkLst>
        </pc:inkChg>
        <pc:inkChg chg="add">
          <ac:chgData name="LÊ DUY HIỂN" userId="S::at180316@actvn.edu.vn::eddb7c51-c695-47ff-919a-2a9249269ea0" providerId="AD" clId="Web-{CD961E74-5137-BA4C-0A7E-32E6A0406448}" dt="2024-04-07T06:50:46.286" v="799"/>
          <ac:inkMkLst>
            <pc:docMk/>
            <pc:sldMk cId="2103595935" sldId="263"/>
            <ac:inkMk id="15" creationId="{1532F4A6-18DE-7E78-1378-3546399DDC58}"/>
          </ac:inkMkLst>
        </pc:inkChg>
        <pc:inkChg chg="add">
          <ac:chgData name="LÊ DUY HIỂN" userId="S::at180316@actvn.edu.vn::eddb7c51-c695-47ff-919a-2a9249269ea0" providerId="AD" clId="Web-{CD961E74-5137-BA4C-0A7E-32E6A0406448}" dt="2024-04-07T06:50:51.880" v="800"/>
          <ac:inkMkLst>
            <pc:docMk/>
            <pc:sldMk cId="2103595935" sldId="263"/>
            <ac:inkMk id="16" creationId="{F26AFC7E-3D45-9F9F-E3D2-A142A73EF2EA}"/>
          </ac:inkMkLst>
        </pc:inkChg>
      </pc:sldChg>
      <pc:sldChg chg="addSp delSp modSp add replId">
        <pc:chgData name="LÊ DUY HIỂN" userId="S::at180316@actvn.edu.vn::eddb7c51-c695-47ff-919a-2a9249269ea0" providerId="AD" clId="Web-{CD961E74-5137-BA4C-0A7E-32E6A0406448}" dt="2024-04-07T08:00:10.605" v="1046" actId="20577"/>
        <pc:sldMkLst>
          <pc:docMk/>
          <pc:sldMk cId="986277662" sldId="264"/>
        </pc:sldMkLst>
        <pc:spChg chg="mod">
          <ac:chgData name="LÊ DUY HIỂN" userId="S::at180316@actvn.edu.vn::eddb7c51-c695-47ff-919a-2a9249269ea0" providerId="AD" clId="Web-{CD961E74-5137-BA4C-0A7E-32E6A0406448}" dt="2024-04-07T07:34:46.451" v="931" actId="20577"/>
          <ac:spMkLst>
            <pc:docMk/>
            <pc:sldMk cId="986277662" sldId="264"/>
            <ac:spMk id="3" creationId="{B8BA824E-DC7C-6BE3-3D08-4D1690D3608B}"/>
          </ac:spMkLst>
        </pc:spChg>
        <pc:spChg chg="mod">
          <ac:chgData name="LÊ DUY HIỂN" userId="S::at180316@actvn.edu.vn::eddb7c51-c695-47ff-919a-2a9249269ea0" providerId="AD" clId="Web-{CD961E74-5137-BA4C-0A7E-32E6A0406448}" dt="2024-04-07T07:03:05.870" v="811" actId="14100"/>
          <ac:spMkLst>
            <pc:docMk/>
            <pc:sldMk cId="986277662" sldId="264"/>
            <ac:spMk id="7" creationId="{F54A0D2C-3D13-BE7C-A20B-8DFC86B7E9C6}"/>
          </ac:spMkLst>
        </pc:spChg>
        <pc:spChg chg="mod">
          <ac:chgData name="LÊ DUY HIỂN" userId="S::at180316@actvn.edu.vn::eddb7c51-c695-47ff-919a-2a9249269ea0" providerId="AD" clId="Web-{CD961E74-5137-BA4C-0A7E-32E6A0406448}" dt="2024-04-07T08:00:10.605" v="1046" actId="20577"/>
          <ac:spMkLst>
            <pc:docMk/>
            <pc:sldMk cId="986277662" sldId="264"/>
            <ac:spMk id="11" creationId="{EAE76208-3652-AC7E-3E02-EB1E8D0E26CD}"/>
          </ac:spMkLst>
        </pc:spChg>
        <pc:spChg chg="mod">
          <ac:chgData name="LÊ DUY HIỂN" userId="S::at180316@actvn.edu.vn::eddb7c51-c695-47ff-919a-2a9249269ea0" providerId="AD" clId="Web-{CD961E74-5137-BA4C-0A7E-32E6A0406448}" dt="2024-04-07T07:03:19.401" v="813" actId="1076"/>
          <ac:spMkLst>
            <pc:docMk/>
            <pc:sldMk cId="986277662" sldId="264"/>
            <ac:spMk id="13" creationId="{6486EF64-5600-AAB9-29BA-74F7B2B40BF2}"/>
          </ac:spMkLst>
        </pc:spChg>
        <pc:spChg chg="mod">
          <ac:chgData name="LÊ DUY HIỂN" userId="S::at180316@actvn.edu.vn::eddb7c51-c695-47ff-919a-2a9249269ea0" providerId="AD" clId="Web-{CD961E74-5137-BA4C-0A7E-32E6A0406448}" dt="2024-04-07T07:03:46.980" v="819" actId="1076"/>
          <ac:spMkLst>
            <pc:docMk/>
            <pc:sldMk cId="986277662" sldId="264"/>
            <ac:spMk id="15" creationId="{B138166A-E7A4-325A-D861-C1D1A6C67C59}"/>
          </ac:spMkLst>
        </pc:spChg>
        <pc:picChg chg="mod">
          <ac:chgData name="LÊ DUY HIỂN" userId="S::at180316@actvn.edu.vn::eddb7c51-c695-47ff-919a-2a9249269ea0" providerId="AD" clId="Web-{CD961E74-5137-BA4C-0A7E-32E6A0406448}" dt="2024-04-07T07:03:59.886" v="823" actId="1076"/>
          <ac:picMkLst>
            <pc:docMk/>
            <pc:sldMk cId="986277662" sldId="264"/>
            <ac:picMk id="6" creationId="{EC292171-6D6A-0025-0F61-9526682F5356}"/>
          </ac:picMkLst>
        </pc:picChg>
        <pc:inkChg chg="add">
          <ac:chgData name="LÊ DUY HIỂN" userId="S::at180316@actvn.edu.vn::eddb7c51-c695-47ff-919a-2a9249269ea0" providerId="AD" clId="Web-{CD961E74-5137-BA4C-0A7E-32E6A0406448}" dt="2024-04-07T07:03:34.214" v="816"/>
          <ac:inkMkLst>
            <pc:docMk/>
            <pc:sldMk cId="986277662" sldId="264"/>
            <ac:inkMk id="4" creationId="{8AAFD2CD-250E-BCE5-5938-2092E2D8CEF1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03:13.308" v="812" actId="1076"/>
          <ac:inkMkLst>
            <pc:docMk/>
            <pc:sldMk cId="986277662" sldId="264"/>
            <ac:inkMk id="8" creationId="{1DFBDE08-2B54-1323-BD43-3DB6E8F63CD1}"/>
          </ac:inkMkLst>
        </pc:inkChg>
        <pc:inkChg chg="del mod">
          <ac:chgData name="LÊ DUY HIỂN" userId="S::at180316@actvn.edu.vn::eddb7c51-c695-47ff-919a-2a9249269ea0" providerId="AD" clId="Web-{CD961E74-5137-BA4C-0A7E-32E6A0406448}" dt="2024-04-07T07:03:28.495" v="815"/>
          <ac:inkMkLst>
            <pc:docMk/>
            <pc:sldMk cId="986277662" sldId="264"/>
            <ac:inkMk id="9" creationId="{919D9AEE-F72F-2AEF-BDCB-BC22DAA5042C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04:09.839" v="825" actId="688"/>
          <ac:inkMkLst>
            <pc:docMk/>
            <pc:sldMk cId="986277662" sldId="264"/>
            <ac:inkMk id="10" creationId="{65F2B56E-CFF2-0815-E683-E307D14AA35A}"/>
          </ac:inkMkLst>
        </pc:inkChg>
      </pc:sldChg>
      <pc:sldChg chg="addSp delSp modSp add replId">
        <pc:chgData name="LÊ DUY HIỂN" userId="S::at180316@actvn.edu.vn::eddb7c51-c695-47ff-919a-2a9249269ea0" providerId="AD" clId="Web-{CD961E74-5137-BA4C-0A7E-32E6A0406448}" dt="2024-04-07T08:17:07.191" v="1099"/>
        <pc:sldMkLst>
          <pc:docMk/>
          <pc:sldMk cId="311404661" sldId="265"/>
        </pc:sldMkLst>
        <pc:spChg chg="mod">
          <ac:chgData name="LÊ DUY HIỂN" userId="S::at180316@actvn.edu.vn::eddb7c51-c695-47ff-919a-2a9249269ea0" providerId="AD" clId="Web-{CD961E74-5137-BA4C-0A7E-32E6A0406448}" dt="2024-04-07T07:19:09.694" v="840" actId="20577"/>
          <ac:spMkLst>
            <pc:docMk/>
            <pc:sldMk cId="311404661" sldId="265"/>
            <ac:spMk id="3" creationId="{D30D59D2-88C9-909A-6AAD-45D3A841CFE1}"/>
          </ac:spMkLst>
        </pc:spChg>
        <pc:spChg chg="mod">
          <ac:chgData name="LÊ DUY HIỂN" userId="S::at180316@actvn.edu.vn::eddb7c51-c695-47ff-919a-2a9249269ea0" providerId="AD" clId="Web-{CD961E74-5137-BA4C-0A7E-32E6A0406448}" dt="2024-04-07T07:27:22.010" v="872" actId="1076"/>
          <ac:spMkLst>
            <pc:docMk/>
            <pc:sldMk cId="311404661" sldId="265"/>
            <ac:spMk id="6" creationId="{AFB38011-685B-272C-4DEA-C019A3CD594A}"/>
          </ac:spMkLst>
        </pc:spChg>
        <pc:spChg chg="mod">
          <ac:chgData name="LÊ DUY HIỂN" userId="S::at180316@actvn.edu.vn::eddb7c51-c695-47ff-919a-2a9249269ea0" providerId="AD" clId="Web-{CD961E74-5137-BA4C-0A7E-32E6A0406448}" dt="2024-04-07T07:44:56.050" v="964" actId="20577"/>
          <ac:spMkLst>
            <pc:docMk/>
            <pc:sldMk cId="311404661" sldId="265"/>
            <ac:spMk id="8" creationId="{162AE4C6-621D-5987-66A8-6A76C6D1C2F7}"/>
          </ac:spMkLst>
        </pc:spChg>
        <pc:picChg chg="mod">
          <ac:chgData name="LÊ DUY HIỂN" userId="S::at180316@actvn.edu.vn::eddb7c51-c695-47ff-919a-2a9249269ea0" providerId="AD" clId="Web-{CD961E74-5137-BA4C-0A7E-32E6A0406448}" dt="2024-04-07T07:26:10.135" v="852" actId="14100"/>
          <ac:picMkLst>
            <pc:docMk/>
            <pc:sldMk cId="311404661" sldId="265"/>
            <ac:picMk id="4" creationId="{9C39987C-BBE9-B5D8-28D8-AC8FB1721862}"/>
          </ac:picMkLst>
        </pc:picChg>
        <pc:inkChg chg="add del">
          <ac:chgData name="LÊ DUY HIỂN" userId="S::at180316@actvn.edu.vn::eddb7c51-c695-47ff-919a-2a9249269ea0" providerId="AD" clId="Web-{CD961E74-5137-BA4C-0A7E-32E6A0406448}" dt="2024-04-07T07:26:25.682" v="859"/>
          <ac:inkMkLst>
            <pc:docMk/>
            <pc:sldMk cId="311404661" sldId="265"/>
            <ac:inkMk id="2" creationId="{4DF92382-5F39-79CD-A9BA-7971FF42C620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22:30.070" v="845" actId="1076"/>
          <ac:inkMkLst>
            <pc:docMk/>
            <pc:sldMk cId="311404661" sldId="265"/>
            <ac:inkMk id="5" creationId="{E58BAA88-C8F8-5283-E25F-6B9E6A2BA5D1}"/>
          </ac:inkMkLst>
        </pc:inkChg>
        <pc:inkChg chg="add">
          <ac:chgData name="LÊ DUY HIỂN" userId="S::at180316@actvn.edu.vn::eddb7c51-c695-47ff-919a-2a9249269ea0" providerId="AD" clId="Web-{CD961E74-5137-BA4C-0A7E-32E6A0406448}" dt="2024-04-07T07:26:20.885" v="858"/>
          <ac:inkMkLst>
            <pc:docMk/>
            <pc:sldMk cId="311404661" sldId="265"/>
            <ac:inkMk id="7" creationId="{C6F28C70-6D79-10CA-E90D-03FECA10D725}"/>
          </ac:inkMkLst>
        </pc:inkChg>
        <pc:inkChg chg="del">
          <ac:chgData name="LÊ DUY HIỂN" userId="S::at180316@actvn.edu.vn::eddb7c51-c695-47ff-919a-2a9249269ea0" providerId="AD" clId="Web-{CD961E74-5137-BA4C-0A7E-32E6A0406448}" dt="2024-04-07T07:26:14.603" v="855"/>
          <ac:inkMkLst>
            <pc:docMk/>
            <pc:sldMk cId="311404661" sldId="265"/>
            <ac:inkMk id="9" creationId="{A7BD2324-FAAC-7B7F-C72A-4C3108360F98}"/>
          </ac:inkMkLst>
        </pc:inkChg>
        <pc:inkChg chg="del">
          <ac:chgData name="LÊ DUY HIỂN" userId="S::at180316@actvn.edu.vn::eddb7c51-c695-47ff-919a-2a9249269ea0" providerId="AD" clId="Web-{CD961E74-5137-BA4C-0A7E-32E6A0406448}" dt="2024-04-07T07:26:13.025" v="853"/>
          <ac:inkMkLst>
            <pc:docMk/>
            <pc:sldMk cId="311404661" sldId="265"/>
            <ac:inkMk id="10" creationId="{7696132E-EB8E-E62F-58BE-071F53D4D5BD}"/>
          </ac:inkMkLst>
        </pc:inkChg>
        <pc:inkChg chg="del">
          <ac:chgData name="LÊ DUY HIỂN" userId="S::at180316@actvn.edu.vn::eddb7c51-c695-47ff-919a-2a9249269ea0" providerId="AD" clId="Web-{CD961E74-5137-BA4C-0A7E-32E6A0406448}" dt="2024-04-07T07:26:14.072" v="854"/>
          <ac:inkMkLst>
            <pc:docMk/>
            <pc:sldMk cId="311404661" sldId="265"/>
            <ac:inkMk id="11" creationId="{D65F4AE5-386C-3139-36E0-6E78F29FB0DE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7:26:37.119" v="861"/>
          <ac:inkMkLst>
            <pc:docMk/>
            <pc:sldMk cId="311404661" sldId="265"/>
            <ac:inkMk id="12" creationId="{7A116DEA-A547-5018-6B51-ADFF76931D80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7:26:43.650" v="863"/>
          <ac:inkMkLst>
            <pc:docMk/>
            <pc:sldMk cId="311404661" sldId="265"/>
            <ac:inkMk id="13" creationId="{8B5A23F9-A64A-7C4D-D2FC-4266D171FEDA}"/>
          </ac:inkMkLst>
        </pc:inkChg>
        <pc:inkChg chg="add">
          <ac:chgData name="LÊ DUY HIỂN" userId="S::at180316@actvn.edu.vn::eddb7c51-c695-47ff-919a-2a9249269ea0" providerId="AD" clId="Web-{CD961E74-5137-BA4C-0A7E-32E6A0406448}" dt="2024-04-07T07:26:52.213" v="864"/>
          <ac:inkMkLst>
            <pc:docMk/>
            <pc:sldMk cId="311404661" sldId="265"/>
            <ac:inkMk id="14" creationId="{BC720C2B-9D0C-4A6E-4523-045004980A3A}"/>
          </ac:inkMkLst>
        </pc:inkChg>
        <pc:inkChg chg="del">
          <ac:chgData name="LÊ DUY HIỂN" userId="S::at180316@actvn.edu.vn::eddb7c51-c695-47ff-919a-2a9249269ea0" providerId="AD" clId="Web-{CD961E74-5137-BA4C-0A7E-32E6A0406448}" dt="2024-04-07T07:26:15.291" v="857"/>
          <ac:inkMkLst>
            <pc:docMk/>
            <pc:sldMk cId="311404661" sldId="265"/>
            <ac:inkMk id="15" creationId="{1532F4A6-18DE-7E78-1378-3546399DDC58}"/>
          </ac:inkMkLst>
        </pc:inkChg>
        <pc:inkChg chg="del">
          <ac:chgData name="LÊ DUY HIỂN" userId="S::at180316@actvn.edu.vn::eddb7c51-c695-47ff-919a-2a9249269ea0" providerId="AD" clId="Web-{CD961E74-5137-BA4C-0A7E-32E6A0406448}" dt="2024-04-07T07:26:15.275" v="856"/>
          <ac:inkMkLst>
            <pc:docMk/>
            <pc:sldMk cId="311404661" sldId="265"/>
            <ac:inkMk id="16" creationId="{F26AFC7E-3D45-9F9F-E3D2-A142A73EF2EA}"/>
          </ac:inkMkLst>
        </pc:inkChg>
        <pc:inkChg chg="add">
          <ac:chgData name="LÊ DUY HIỂN" userId="S::at180316@actvn.edu.vn::eddb7c51-c695-47ff-919a-2a9249269ea0" providerId="AD" clId="Web-{CD961E74-5137-BA4C-0A7E-32E6A0406448}" dt="2024-04-07T07:26:53.729" v="865"/>
          <ac:inkMkLst>
            <pc:docMk/>
            <pc:sldMk cId="311404661" sldId="265"/>
            <ac:inkMk id="17" creationId="{01C17085-A9AF-BC69-9768-B74DA1FFD4C9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7:27:01.166" v="870"/>
          <ac:inkMkLst>
            <pc:docMk/>
            <pc:sldMk cId="311404661" sldId="265"/>
            <ac:inkMk id="18" creationId="{D4E7D3C2-F58C-E28C-2FFC-CFE02F227155}"/>
          </ac:inkMkLst>
        </pc:inkChg>
        <pc:inkChg chg="add">
          <ac:chgData name="LÊ DUY HIỂN" userId="S::at180316@actvn.edu.vn::eddb7c51-c695-47ff-919a-2a9249269ea0" providerId="AD" clId="Web-{CD961E74-5137-BA4C-0A7E-32E6A0406448}" dt="2024-04-07T07:26:56.197" v="867"/>
          <ac:inkMkLst>
            <pc:docMk/>
            <pc:sldMk cId="311404661" sldId="265"/>
            <ac:inkMk id="19" creationId="{DCBDE572-07BC-35C3-320A-E3B2A846E847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7:27:09.963" v="871"/>
          <ac:inkMkLst>
            <pc:docMk/>
            <pc:sldMk cId="311404661" sldId="265"/>
            <ac:inkMk id="20" creationId="{F0943F00-26B2-881D-3DCF-A9DD627B6B05}"/>
          </ac:inkMkLst>
        </pc:inkChg>
        <pc:inkChg chg="add del">
          <ac:chgData name="LÊ DUY HIỂN" userId="S::at180316@actvn.edu.vn::eddb7c51-c695-47ff-919a-2a9249269ea0" providerId="AD" clId="Web-{CD961E74-5137-BA4C-0A7E-32E6A0406448}" dt="2024-04-07T07:27:26.573" v="873"/>
          <ac:inkMkLst>
            <pc:docMk/>
            <pc:sldMk cId="311404661" sldId="265"/>
            <ac:inkMk id="21" creationId="{F200A73F-ACF1-9558-B358-878CE1F5E0D7}"/>
          </ac:inkMkLst>
        </pc:inkChg>
        <pc:inkChg chg="add">
          <ac:chgData name="LÊ DUY HIỂN" userId="S::at180316@actvn.edu.vn::eddb7c51-c695-47ff-919a-2a9249269ea0" providerId="AD" clId="Web-{CD961E74-5137-BA4C-0A7E-32E6A0406448}" dt="2024-04-07T07:29:21.636" v="891"/>
          <ac:inkMkLst>
            <pc:docMk/>
            <pc:sldMk cId="311404661" sldId="265"/>
            <ac:inkMk id="22" creationId="{6DB1038E-29B4-65E1-BEA2-809310D8E8A6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17:07.191" v="1099"/>
          <ac:inkMkLst>
            <pc:docMk/>
            <pc:sldMk cId="311404661" sldId="265"/>
            <ac:inkMk id="23" creationId="{705989FA-070F-0BAA-40C1-DE8670361718}"/>
          </ac:inkMkLst>
        </pc:inkChg>
      </pc:sldChg>
      <pc:sldChg chg="modSp add replId">
        <pc:chgData name="LÊ DUY HIỂN" userId="S::at180316@actvn.edu.vn::eddb7c51-c695-47ff-919a-2a9249269ea0" providerId="AD" clId="Web-{CD961E74-5137-BA4C-0A7E-32E6A0406448}" dt="2024-04-07T07:59:50.589" v="1041" actId="14100"/>
        <pc:sldMkLst>
          <pc:docMk/>
          <pc:sldMk cId="2522863600" sldId="266"/>
        </pc:sldMkLst>
        <pc:spChg chg="mod">
          <ac:chgData name="LÊ DUY HIỂN" userId="S::at180316@actvn.edu.vn::eddb7c51-c695-47ff-919a-2a9249269ea0" providerId="AD" clId="Web-{CD961E74-5137-BA4C-0A7E-32E6A0406448}" dt="2024-04-07T07:35:15.030" v="938" actId="14100"/>
          <ac:spMkLst>
            <pc:docMk/>
            <pc:sldMk cId="2522863600" sldId="266"/>
            <ac:spMk id="3" creationId="{B8BA824E-DC7C-6BE3-3D08-4D1690D3608B}"/>
          </ac:spMkLst>
        </pc:spChg>
        <pc:spChg chg="mod">
          <ac:chgData name="LÊ DUY HIỂN" userId="S::at180316@actvn.edu.vn::eddb7c51-c695-47ff-919a-2a9249269ea0" providerId="AD" clId="Web-{CD961E74-5137-BA4C-0A7E-32E6A0406448}" dt="2024-04-07T07:59:50.589" v="1041" actId="14100"/>
          <ac:spMkLst>
            <pc:docMk/>
            <pc:sldMk cId="2522863600" sldId="266"/>
            <ac:spMk id="11" creationId="{EAE76208-3652-AC7E-3E02-EB1E8D0E26CD}"/>
          </ac:spMkLst>
        </pc:spChg>
        <pc:spChg chg="mod">
          <ac:chgData name="LÊ DUY HIỂN" userId="S::at180316@actvn.edu.vn::eddb7c51-c695-47ff-919a-2a9249269ea0" providerId="AD" clId="Web-{CD961E74-5137-BA4C-0A7E-32E6A0406448}" dt="2024-04-07T07:40:04.876" v="956" actId="20577"/>
          <ac:spMkLst>
            <pc:docMk/>
            <pc:sldMk cId="2522863600" sldId="266"/>
            <ac:spMk id="13" creationId="{6486EF64-5600-AAB9-29BA-74F7B2B40BF2}"/>
          </ac:spMkLst>
        </pc:spChg>
        <pc:spChg chg="mod">
          <ac:chgData name="LÊ DUY HIỂN" userId="S::at180316@actvn.edu.vn::eddb7c51-c695-47ff-919a-2a9249269ea0" providerId="AD" clId="Web-{CD961E74-5137-BA4C-0A7E-32E6A0406448}" dt="2024-04-07T07:39:46.266" v="951" actId="1076"/>
          <ac:spMkLst>
            <pc:docMk/>
            <pc:sldMk cId="2522863600" sldId="266"/>
            <ac:spMk id="15" creationId="{B138166A-E7A4-325A-D861-C1D1A6C67C59}"/>
          </ac:spMkLst>
        </pc:spChg>
        <pc:picChg chg="mod">
          <ac:chgData name="LÊ DUY HIỂN" userId="S::at180316@actvn.edu.vn::eddb7c51-c695-47ff-919a-2a9249269ea0" providerId="AD" clId="Web-{CD961E74-5137-BA4C-0A7E-32E6A0406448}" dt="2024-04-07T07:39:17.172" v="947" actId="1076"/>
          <ac:picMkLst>
            <pc:docMk/>
            <pc:sldMk cId="2522863600" sldId="266"/>
            <ac:picMk id="6" creationId="{EC292171-6D6A-0025-0F61-9526682F5356}"/>
          </ac:picMkLst>
        </pc:picChg>
        <pc:inkChg chg="mod">
          <ac:chgData name="LÊ DUY HIỂN" userId="S::at180316@actvn.edu.vn::eddb7c51-c695-47ff-919a-2a9249269ea0" providerId="AD" clId="Web-{CD961E74-5137-BA4C-0A7E-32E6A0406448}" dt="2024-04-07T07:39:54.407" v="952" actId="1076"/>
          <ac:inkMkLst>
            <pc:docMk/>
            <pc:sldMk cId="2522863600" sldId="266"/>
            <ac:inkMk id="8" creationId="{1DFBDE08-2B54-1323-BD43-3DB6E8F63CD1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39:43.360" v="950" actId="1076"/>
          <ac:inkMkLst>
            <pc:docMk/>
            <pc:sldMk cId="2522863600" sldId="266"/>
            <ac:inkMk id="9" creationId="{919D9AEE-F72F-2AEF-BDCB-BC22DAA5042C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39:22.594" v="948" actId="1076"/>
          <ac:inkMkLst>
            <pc:docMk/>
            <pc:sldMk cId="2522863600" sldId="266"/>
            <ac:inkMk id="10" creationId="{65F2B56E-CFF2-0815-E683-E307D14AA35A}"/>
          </ac:inkMkLst>
        </pc:inkChg>
      </pc:sldChg>
      <pc:sldChg chg="add replId">
        <pc:chgData name="LÊ DUY HIỂN" userId="S::at180316@actvn.edu.vn::eddb7c51-c695-47ff-919a-2a9249269ea0" providerId="AD" clId="Web-{CD961E74-5137-BA4C-0A7E-32E6A0406448}" dt="2024-04-07T07:40:58.907" v="957"/>
        <pc:sldMkLst>
          <pc:docMk/>
          <pc:sldMk cId="536730525" sldId="267"/>
        </pc:sldMkLst>
      </pc:sldChg>
      <pc:sldChg chg="add replId">
        <pc:chgData name="LÊ DUY HIỂN" userId="S::at180316@actvn.edu.vn::eddb7c51-c695-47ff-919a-2a9249269ea0" providerId="AD" clId="Web-{CD961E74-5137-BA4C-0A7E-32E6A0406448}" dt="2024-04-07T07:50:39.569" v="965"/>
        <pc:sldMkLst>
          <pc:docMk/>
          <pc:sldMk cId="2190243173" sldId="268"/>
        </pc:sldMkLst>
      </pc:sldChg>
      <pc:sldChg chg="addSp delSp modSp add replId">
        <pc:chgData name="LÊ DUY HIỂN" userId="S::at180316@actvn.edu.vn::eddb7c51-c695-47ff-919a-2a9249269ea0" providerId="AD" clId="Web-{CD961E74-5137-BA4C-0A7E-32E6A0406448}" dt="2024-04-07T07:55:23.399" v="1016"/>
        <pc:sldMkLst>
          <pc:docMk/>
          <pc:sldMk cId="2536322818" sldId="269"/>
        </pc:sldMkLst>
        <pc:spChg chg="mod">
          <ac:chgData name="LÊ DUY HIỂN" userId="S::at180316@actvn.edu.vn::eddb7c51-c695-47ff-919a-2a9249269ea0" providerId="AD" clId="Web-{CD961E74-5137-BA4C-0A7E-32E6A0406448}" dt="2024-04-07T07:51:00.834" v="973" actId="20577"/>
          <ac:spMkLst>
            <pc:docMk/>
            <pc:sldMk cId="2536322818" sldId="269"/>
            <ac:spMk id="3" creationId="{D30D59D2-88C9-909A-6AAD-45D3A841CFE1}"/>
          </ac:spMkLst>
        </pc:spChg>
        <pc:spChg chg="mod">
          <ac:chgData name="LÊ DUY HIỂN" userId="S::at180316@actvn.edu.vn::eddb7c51-c695-47ff-919a-2a9249269ea0" providerId="AD" clId="Web-{CD961E74-5137-BA4C-0A7E-32E6A0406448}" dt="2024-04-07T07:52:00.757" v="993" actId="20577"/>
          <ac:spMkLst>
            <pc:docMk/>
            <pc:sldMk cId="2536322818" sldId="269"/>
            <ac:spMk id="6" creationId="{AFB38011-685B-272C-4DEA-C019A3CD594A}"/>
          </ac:spMkLst>
        </pc:spChg>
        <pc:spChg chg="mod">
          <ac:chgData name="LÊ DUY HIỂN" userId="S::at180316@actvn.edu.vn::eddb7c51-c695-47ff-919a-2a9249269ea0" providerId="AD" clId="Web-{CD961E74-5137-BA4C-0A7E-32E6A0406448}" dt="2024-04-07T07:54:33.867" v="1009" actId="20577"/>
          <ac:spMkLst>
            <pc:docMk/>
            <pc:sldMk cId="2536322818" sldId="269"/>
            <ac:spMk id="8" creationId="{162AE4C6-621D-5987-66A8-6A76C6D1C2F7}"/>
          </ac:spMkLst>
        </pc:spChg>
        <pc:picChg chg="mod">
          <ac:chgData name="LÊ DUY HIỂN" userId="S::at180316@actvn.edu.vn::eddb7c51-c695-47ff-919a-2a9249269ea0" providerId="AD" clId="Web-{CD961E74-5137-BA4C-0A7E-32E6A0406448}" dt="2024-04-07T07:51:24.319" v="976" actId="14100"/>
          <ac:picMkLst>
            <pc:docMk/>
            <pc:sldMk cId="2536322818" sldId="269"/>
            <ac:picMk id="4" creationId="{9C39987C-BBE9-B5D8-28D8-AC8FB1721862}"/>
          </ac:picMkLst>
        </pc:picChg>
        <pc:inkChg chg="add">
          <ac:chgData name="LÊ DUY HIỂN" userId="S::at180316@actvn.edu.vn::eddb7c51-c695-47ff-919a-2a9249269ea0" providerId="AD" clId="Web-{CD961E74-5137-BA4C-0A7E-32E6A0406448}" dt="2024-04-07T07:55:16.602" v="1014"/>
          <ac:inkMkLst>
            <pc:docMk/>
            <pc:sldMk cId="2536322818" sldId="269"/>
            <ac:inkMk id="2" creationId="{683451A4-77D2-EE77-C04A-778449A3DC40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51:42.725" v="979" actId="1076"/>
          <ac:inkMkLst>
            <pc:docMk/>
            <pc:sldMk cId="2536322818" sldId="269"/>
            <ac:inkMk id="5" creationId="{E58BAA88-C8F8-5283-E25F-6B9E6A2BA5D1}"/>
          </ac:inkMkLst>
        </pc:inkChg>
        <pc:inkChg chg="del">
          <ac:chgData name="LÊ DUY HIỂN" userId="S::at180316@actvn.edu.vn::eddb7c51-c695-47ff-919a-2a9249269ea0" providerId="AD" clId="Web-{CD961E74-5137-BA4C-0A7E-32E6A0406448}" dt="2024-04-07T07:54:53.368" v="1011"/>
          <ac:inkMkLst>
            <pc:docMk/>
            <pc:sldMk cId="2536322818" sldId="269"/>
            <ac:inkMk id="7" creationId="{C6F28C70-6D79-10CA-E90D-03FECA10D725}"/>
          </ac:inkMkLst>
        </pc:inkChg>
        <pc:inkChg chg="add">
          <ac:chgData name="LÊ DUY HIỂN" userId="S::at180316@actvn.edu.vn::eddb7c51-c695-47ff-919a-2a9249269ea0" providerId="AD" clId="Web-{CD961E74-5137-BA4C-0A7E-32E6A0406448}" dt="2024-04-07T07:55:20.962" v="1015"/>
          <ac:inkMkLst>
            <pc:docMk/>
            <pc:sldMk cId="2536322818" sldId="269"/>
            <ac:inkMk id="9" creationId="{0F99B0F8-738F-B667-DB51-18A3580C8177}"/>
          </ac:inkMkLst>
        </pc:inkChg>
        <pc:inkChg chg="add">
          <ac:chgData name="LÊ DUY HIỂN" userId="S::at180316@actvn.edu.vn::eddb7c51-c695-47ff-919a-2a9249269ea0" providerId="AD" clId="Web-{CD961E74-5137-BA4C-0A7E-32E6A0406448}" dt="2024-04-07T07:55:23.399" v="1016"/>
          <ac:inkMkLst>
            <pc:docMk/>
            <pc:sldMk cId="2536322818" sldId="269"/>
            <ac:inkMk id="10" creationId="{77E82DD5-8B5F-EFC2-7252-3325A17BCE84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54:46.008" v="1010" actId="1076"/>
          <ac:inkMkLst>
            <pc:docMk/>
            <pc:sldMk cId="2536322818" sldId="269"/>
            <ac:inkMk id="14" creationId="{BC720C2B-9D0C-4A6E-4523-045004980A3A}"/>
          </ac:inkMkLst>
        </pc:inkChg>
        <pc:inkChg chg="del">
          <ac:chgData name="LÊ DUY HIỂN" userId="S::at180316@actvn.edu.vn::eddb7c51-c695-47ff-919a-2a9249269ea0" providerId="AD" clId="Web-{CD961E74-5137-BA4C-0A7E-32E6A0406448}" dt="2024-04-07T07:53:49.914" v="998"/>
          <ac:inkMkLst>
            <pc:docMk/>
            <pc:sldMk cId="2536322818" sldId="269"/>
            <ac:inkMk id="17" creationId="{01C17085-A9AF-BC69-9768-B74DA1FFD4C9}"/>
          </ac:inkMkLst>
        </pc:inkChg>
        <pc:inkChg chg="del">
          <ac:chgData name="LÊ DUY HIỂN" userId="S::at180316@actvn.edu.vn::eddb7c51-c695-47ff-919a-2a9249269ea0" providerId="AD" clId="Web-{CD961E74-5137-BA4C-0A7E-32E6A0406448}" dt="2024-04-07T07:53:52.898" v="999"/>
          <ac:inkMkLst>
            <pc:docMk/>
            <pc:sldMk cId="2536322818" sldId="269"/>
            <ac:inkMk id="19" creationId="{DCBDE572-07BC-35C3-320A-E3B2A846E847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55:08.993" v="1013" actId="1076"/>
          <ac:inkMkLst>
            <pc:docMk/>
            <pc:sldMk cId="2536322818" sldId="269"/>
            <ac:inkMk id="22" creationId="{6DB1038E-29B4-65E1-BEA2-809310D8E8A6}"/>
          </ac:inkMkLst>
        </pc:inkChg>
      </pc:sldChg>
      <pc:sldChg chg="modSp add replId">
        <pc:chgData name="LÊ DUY HIỂN" userId="S::at180316@actvn.edu.vn::eddb7c51-c695-47ff-919a-2a9249269ea0" providerId="AD" clId="Web-{CD961E74-5137-BA4C-0A7E-32E6A0406448}" dt="2024-04-07T07:59:41.339" v="1036" actId="14100"/>
        <pc:sldMkLst>
          <pc:docMk/>
          <pc:sldMk cId="8313552" sldId="270"/>
        </pc:sldMkLst>
        <pc:spChg chg="mod">
          <ac:chgData name="LÊ DUY HIỂN" userId="S::at180316@actvn.edu.vn::eddb7c51-c695-47ff-919a-2a9249269ea0" providerId="AD" clId="Web-{CD961E74-5137-BA4C-0A7E-32E6A0406448}" dt="2024-04-07T07:58:43.869" v="1020" actId="20577"/>
          <ac:spMkLst>
            <pc:docMk/>
            <pc:sldMk cId="8313552" sldId="270"/>
            <ac:spMk id="3" creationId="{B8BA824E-DC7C-6BE3-3D08-4D1690D3608B}"/>
          </ac:spMkLst>
        </pc:spChg>
        <pc:spChg chg="mod">
          <ac:chgData name="LÊ DUY HIỂN" userId="S::at180316@actvn.edu.vn::eddb7c51-c695-47ff-919a-2a9249269ea0" providerId="AD" clId="Web-{CD961E74-5137-BA4C-0A7E-32E6A0406448}" dt="2024-04-07T07:59:41.339" v="1036" actId="14100"/>
          <ac:spMkLst>
            <pc:docMk/>
            <pc:sldMk cId="8313552" sldId="270"/>
            <ac:spMk id="11" creationId="{EAE76208-3652-AC7E-3E02-EB1E8D0E26CD}"/>
          </ac:spMkLst>
        </pc:spChg>
        <pc:spChg chg="mod">
          <ac:chgData name="LÊ DUY HIỂN" userId="S::at180316@actvn.edu.vn::eddb7c51-c695-47ff-919a-2a9249269ea0" providerId="AD" clId="Web-{CD961E74-5137-BA4C-0A7E-32E6A0406448}" dt="2024-04-07T07:59:34.370" v="1031" actId="1076"/>
          <ac:spMkLst>
            <pc:docMk/>
            <pc:sldMk cId="8313552" sldId="270"/>
            <ac:spMk id="13" creationId="{6486EF64-5600-AAB9-29BA-74F7B2B40BF2}"/>
          </ac:spMkLst>
        </pc:spChg>
        <pc:spChg chg="mod">
          <ac:chgData name="LÊ DUY HIỂN" userId="S::at180316@actvn.edu.vn::eddb7c51-c695-47ff-919a-2a9249269ea0" providerId="AD" clId="Web-{CD961E74-5137-BA4C-0A7E-32E6A0406448}" dt="2024-04-07T07:59:19.870" v="1029" actId="20577"/>
          <ac:spMkLst>
            <pc:docMk/>
            <pc:sldMk cId="8313552" sldId="270"/>
            <ac:spMk id="15" creationId="{B138166A-E7A4-325A-D861-C1D1A6C67C59}"/>
          </ac:spMkLst>
        </pc:spChg>
        <pc:picChg chg="mod">
          <ac:chgData name="LÊ DUY HIỂN" userId="S::at180316@actvn.edu.vn::eddb7c51-c695-47ff-919a-2a9249269ea0" providerId="AD" clId="Web-{CD961E74-5137-BA4C-0A7E-32E6A0406448}" dt="2024-04-07T07:59:02.745" v="1023" actId="14100"/>
          <ac:picMkLst>
            <pc:docMk/>
            <pc:sldMk cId="8313552" sldId="270"/>
            <ac:picMk id="6" creationId="{EC292171-6D6A-0025-0F61-9526682F5356}"/>
          </ac:picMkLst>
        </pc:picChg>
        <pc:inkChg chg="mod">
          <ac:chgData name="LÊ DUY HIỂN" userId="S::at180316@actvn.edu.vn::eddb7c51-c695-47ff-919a-2a9249269ea0" providerId="AD" clId="Web-{CD961E74-5137-BA4C-0A7E-32E6A0406448}" dt="2024-04-07T07:59:24.292" v="1030" actId="1076"/>
          <ac:inkMkLst>
            <pc:docMk/>
            <pc:sldMk cId="8313552" sldId="270"/>
            <ac:inkMk id="8" creationId="{1DFBDE08-2B54-1323-BD43-3DB6E8F63CD1}"/>
          </ac:inkMkLst>
        </pc:inkChg>
        <pc:inkChg chg="mod">
          <ac:chgData name="LÊ DUY HIỂN" userId="S::at180316@actvn.edu.vn::eddb7c51-c695-47ff-919a-2a9249269ea0" providerId="AD" clId="Web-{CD961E74-5137-BA4C-0A7E-32E6A0406448}" dt="2024-04-07T07:59:14.932" v="1027" actId="1076"/>
          <ac:inkMkLst>
            <pc:docMk/>
            <pc:sldMk cId="8313552" sldId="270"/>
            <ac:inkMk id="9" creationId="{919D9AEE-F72F-2AEF-BDCB-BC22DAA5042C}"/>
          </ac:inkMkLst>
        </pc:inkChg>
      </pc:sldChg>
      <pc:sldChg chg="add replId">
        <pc:chgData name="LÊ DUY HIỂN" userId="S::at180316@actvn.edu.vn::eddb7c51-c695-47ff-919a-2a9249269ea0" providerId="AD" clId="Web-{CD961E74-5137-BA4C-0A7E-32E6A0406448}" dt="2024-04-07T08:01:16.668" v="1053"/>
        <pc:sldMkLst>
          <pc:docMk/>
          <pc:sldMk cId="4095000004" sldId="271"/>
        </pc:sldMkLst>
      </pc:sldChg>
      <pc:sldChg chg="addSp delSp modSp add replId">
        <pc:chgData name="LÊ DUY HIỂN" userId="S::at180316@actvn.edu.vn::eddb7c51-c695-47ff-919a-2a9249269ea0" providerId="AD" clId="Web-{CD961E74-5137-BA4C-0A7E-32E6A0406448}" dt="2024-04-07T08:17:36.816" v="1101" actId="20577"/>
        <pc:sldMkLst>
          <pc:docMk/>
          <pc:sldMk cId="3861740193" sldId="272"/>
        </pc:sldMkLst>
        <pc:spChg chg="mod">
          <ac:chgData name="LÊ DUY HIỂN" userId="S::at180316@actvn.edu.vn::eddb7c51-c695-47ff-919a-2a9249269ea0" providerId="AD" clId="Web-{CD961E74-5137-BA4C-0A7E-32E6A0406448}" dt="2024-04-07T08:01:30.355" v="1056" actId="20577"/>
          <ac:spMkLst>
            <pc:docMk/>
            <pc:sldMk cId="3861740193" sldId="272"/>
            <ac:spMk id="3" creationId="{D30D59D2-88C9-909A-6AAD-45D3A841CFE1}"/>
          </ac:spMkLst>
        </pc:spChg>
        <pc:spChg chg="mod">
          <ac:chgData name="LÊ DUY HIỂN" userId="S::at180316@actvn.edu.vn::eddb7c51-c695-47ff-919a-2a9249269ea0" providerId="AD" clId="Web-{CD961E74-5137-BA4C-0A7E-32E6A0406448}" dt="2024-04-07T08:06:11.873" v="1068" actId="1076"/>
          <ac:spMkLst>
            <pc:docMk/>
            <pc:sldMk cId="3861740193" sldId="272"/>
            <ac:spMk id="6" creationId="{AFB38011-685B-272C-4DEA-C019A3CD594A}"/>
          </ac:spMkLst>
        </pc:spChg>
        <pc:spChg chg="mod">
          <ac:chgData name="LÊ DUY HIỂN" userId="S::at180316@actvn.edu.vn::eddb7c51-c695-47ff-919a-2a9249269ea0" providerId="AD" clId="Web-{CD961E74-5137-BA4C-0A7E-32E6A0406448}" dt="2024-04-07T08:17:36.816" v="1101" actId="20577"/>
          <ac:spMkLst>
            <pc:docMk/>
            <pc:sldMk cId="3861740193" sldId="272"/>
            <ac:spMk id="8" creationId="{162AE4C6-621D-5987-66A8-6A76C6D1C2F7}"/>
          </ac:spMkLst>
        </pc:spChg>
        <pc:picChg chg="mod">
          <ac:chgData name="LÊ DUY HIỂN" userId="S::at180316@actvn.edu.vn::eddb7c51-c695-47ff-919a-2a9249269ea0" providerId="AD" clId="Web-{CD961E74-5137-BA4C-0A7E-32E6A0406448}" dt="2024-04-07T08:05:59.201" v="1065" actId="14100"/>
          <ac:picMkLst>
            <pc:docMk/>
            <pc:sldMk cId="3861740193" sldId="272"/>
            <ac:picMk id="4" creationId="{9C39987C-BBE9-B5D8-28D8-AC8FB1721862}"/>
          </ac:picMkLst>
        </pc:picChg>
        <pc:inkChg chg="del">
          <ac:chgData name="LÊ DUY HIỂN" userId="S::at180316@actvn.edu.vn::eddb7c51-c695-47ff-919a-2a9249269ea0" providerId="AD" clId="Web-{CD961E74-5137-BA4C-0A7E-32E6A0406448}" dt="2024-04-07T08:07:41.311" v="1086"/>
          <ac:inkMkLst>
            <pc:docMk/>
            <pc:sldMk cId="3861740193" sldId="272"/>
            <ac:inkMk id="2" creationId="{683451A4-77D2-EE77-C04A-778449A3DC40}"/>
          </ac:inkMkLst>
        </pc:inkChg>
        <pc:inkChg chg="mod">
          <ac:chgData name="LÊ DUY HIỂN" userId="S::at180316@actvn.edu.vn::eddb7c51-c695-47ff-919a-2a9249269ea0" providerId="AD" clId="Web-{CD961E74-5137-BA4C-0A7E-32E6A0406448}" dt="2024-04-07T08:06:08.483" v="1067" actId="1076"/>
          <ac:inkMkLst>
            <pc:docMk/>
            <pc:sldMk cId="3861740193" sldId="272"/>
            <ac:inkMk id="5" creationId="{E58BAA88-C8F8-5283-E25F-6B9E6A2BA5D1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07:49.577" v="1091"/>
          <ac:inkMkLst>
            <pc:docMk/>
            <pc:sldMk cId="3861740193" sldId="272"/>
            <ac:inkMk id="7" creationId="{7BB7E8F6-5C7B-23CE-E060-00D3F488FB56}"/>
          </ac:inkMkLst>
        </pc:inkChg>
        <pc:inkChg chg="del">
          <ac:chgData name="LÊ DUY HIỂN" userId="S::at180316@actvn.edu.vn::eddb7c51-c695-47ff-919a-2a9249269ea0" providerId="AD" clId="Web-{CD961E74-5137-BA4C-0A7E-32E6A0406448}" dt="2024-04-07T08:07:42.093" v="1087"/>
          <ac:inkMkLst>
            <pc:docMk/>
            <pc:sldMk cId="3861740193" sldId="272"/>
            <ac:inkMk id="9" creationId="{0F99B0F8-738F-B667-DB51-18A3580C8177}"/>
          </ac:inkMkLst>
        </pc:inkChg>
        <pc:inkChg chg="del">
          <ac:chgData name="LÊ DUY HIỂN" userId="S::at180316@actvn.edu.vn::eddb7c51-c695-47ff-919a-2a9249269ea0" providerId="AD" clId="Web-{CD961E74-5137-BA4C-0A7E-32E6A0406448}" dt="2024-04-07T08:07:43.015" v="1088"/>
          <ac:inkMkLst>
            <pc:docMk/>
            <pc:sldMk cId="3861740193" sldId="272"/>
            <ac:inkMk id="10" creationId="{77E82DD5-8B5F-EFC2-7252-3325A17BCE84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07:52.202" v="1092"/>
          <ac:inkMkLst>
            <pc:docMk/>
            <pc:sldMk cId="3861740193" sldId="272"/>
            <ac:inkMk id="11" creationId="{D7A4C9C8-33F3-CCE2-3AFB-B0DF09D9FDCB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07:57.749" v="1093"/>
          <ac:inkMkLst>
            <pc:docMk/>
            <pc:sldMk cId="3861740193" sldId="272"/>
            <ac:inkMk id="12" creationId="{57B81AB0-86A8-4054-0D2B-12586C0F0B39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08:01.687" v="1094"/>
          <ac:inkMkLst>
            <pc:docMk/>
            <pc:sldMk cId="3861740193" sldId="272"/>
            <ac:inkMk id="13" creationId="{2F6C1FB4-E438-9575-BE27-9BBA82B33C53}"/>
          </ac:inkMkLst>
        </pc:inkChg>
        <pc:inkChg chg="del">
          <ac:chgData name="LÊ DUY HIỂN" userId="S::at180316@actvn.edu.vn::eddb7c51-c695-47ff-919a-2a9249269ea0" providerId="AD" clId="Web-{CD961E74-5137-BA4C-0A7E-32E6A0406448}" dt="2024-04-07T08:07:45.640" v="1090"/>
          <ac:inkMkLst>
            <pc:docMk/>
            <pc:sldMk cId="3861740193" sldId="272"/>
            <ac:inkMk id="14" creationId="{BC720C2B-9D0C-4A6E-4523-045004980A3A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08:04.312" v="1095"/>
          <ac:inkMkLst>
            <pc:docMk/>
            <pc:sldMk cId="3861740193" sldId="272"/>
            <ac:inkMk id="15" creationId="{E8C9F0DB-2157-696B-6255-3A3E3B8EE542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08:21.093" v="1096"/>
          <ac:inkMkLst>
            <pc:docMk/>
            <pc:sldMk cId="3861740193" sldId="272"/>
            <ac:inkMk id="16" creationId="{9B905756-99A7-BCF2-08AD-D4885A4B490E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08:21.656" v="1097"/>
          <ac:inkMkLst>
            <pc:docMk/>
            <pc:sldMk cId="3861740193" sldId="272"/>
            <ac:inkMk id="17" creationId="{640AB6B9-3D3D-9E04-E301-ECE8E56F428E}"/>
          </ac:inkMkLst>
        </pc:inkChg>
        <pc:inkChg chg="add">
          <ac:chgData name="LÊ DUY HIỂN" userId="S::at180316@actvn.edu.vn::eddb7c51-c695-47ff-919a-2a9249269ea0" providerId="AD" clId="Web-{CD961E74-5137-BA4C-0A7E-32E6A0406448}" dt="2024-04-07T08:08:44.156" v="1098"/>
          <ac:inkMkLst>
            <pc:docMk/>
            <pc:sldMk cId="3861740193" sldId="272"/>
            <ac:inkMk id="18" creationId="{151BE1F5-D931-C8C2-6D5F-519B9D66C5EB}"/>
          </ac:inkMkLst>
        </pc:inkChg>
        <pc:inkChg chg="del">
          <ac:chgData name="LÊ DUY HIỂN" userId="S::at180316@actvn.edu.vn::eddb7c51-c695-47ff-919a-2a9249269ea0" providerId="AD" clId="Web-{CD961E74-5137-BA4C-0A7E-32E6A0406448}" dt="2024-04-07T08:07:44.671" v="1089"/>
          <ac:inkMkLst>
            <pc:docMk/>
            <pc:sldMk cId="3861740193" sldId="272"/>
            <ac:inkMk id="22" creationId="{6DB1038E-29B4-65E1-BEA2-809310D8E8A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7990 7303 16383 0 0,'8'0'0'0'0,"8"0"0"0"0,10 0 0 0 0,8 0 0 0 0,4 0 0 0 0,4 0 0 0 0,1 0 0 0 0,1 0 0 0 0,1 0 0 0 0,-2 0 0 0 0,1 0 0 0 0,-1 0 0 0 0,0 0 0 0 0,-1 0 0 0 0,1 0 0 0 0,-1 0 0 0 0,0 7 0 0 0,0 3 0 0 0,1-1 0 0 0,6-2 0 0 0,3-2 0 0 0,-1-1 0 0 0,-1-3 0 0 0,-2 0 0 0 0,-3-1 0 0 0,-1 0 0 0 0,-1-1 0 0 0,0 1 0 0 0,-1 0 0 0 0,0-1 0 0 0,0 1 0 0 0,0 0 0 0 0,0 0 0 0 0,0 0 0 0 0,0 0 0 0 0,0 0 0 0 0,1 0 0 0 0,-1 0 0 0 0,1 0 0 0 0,-1 0 0 0 0,0 0 0 0 0,1 0 0 0 0,-1 0 0 0 0,0 0 0 0 0,1 0 0 0 0,-1 0 0 0 0,0 0 0 0 0,1 0 0 0 0,-1 0 0 0 0,0 0 0 0 0,1 0 0 0 0,-1 0 0 0 0,0 0 0 0 0,1 0 0 0 0,-1 0 0 0 0,0 0 0 0 0,1 0 0 0 0,-1 0 0 0 0,0 0 0 0 0,8 0 0 0 0,2 0 0 0 0,-1 0 0 0 0,-1 0 0 0 0,-3 0 0 0 0,-1 0 0 0 0,-2 0 0 0 0,-1 0 0 0 0,-8-7 0 0 0,-2-3 0 0 0,-1 1 0 0 0,3 2 0 0 0,2 2 0 0 0,2 2 0 0 0,-6 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6:54:3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7990 7303 16383 0 0,'8'0'0'0'0,"8"0"0"0"0,10 0 0 0 0,8 0 0 0 0,4 0 0 0 0,4 0 0 0 0,1 0 0 0 0,1 0 0 0 0,1 0 0 0 0,-2 0 0 0 0,1 0 0 0 0,-1 0 0 0 0,0 0 0 0 0,-1 0 0 0 0,1 0 0 0 0,-1 0 0 0 0,0 7 0 0 0,0 3 0 0 0,1-1 0 0 0,6-2 0 0 0,3-2 0 0 0,-1-1 0 0 0,-1-3 0 0 0,-2 0 0 0 0,-3-1 0 0 0,-1 0 0 0 0,-1-1 0 0 0,0 1 0 0 0,-1 0 0 0 0,0-1 0 0 0,0 1 0 0 0,0 0 0 0 0,0 0 0 0 0,0 0 0 0 0,0 0 0 0 0,0 0 0 0 0,1 0 0 0 0,-1 0 0 0 0,1 0 0 0 0,-1 0 0 0 0,0 0 0 0 0,1 0 0 0 0,-1 0 0 0 0,0 0 0 0 0,1 0 0 0 0,-1 0 0 0 0,0 0 0 0 0,1 0 0 0 0,-1 0 0 0 0,0 0 0 0 0,1 0 0 0 0,-1 0 0 0 0,0 0 0 0 0,1 0 0 0 0,-1 0 0 0 0,0 0 0 0 0,1 0 0 0 0,-1 0 0 0 0,0 0 0 0 0,8 0 0 0 0,2 0 0 0 0,-1 0 0 0 0,-1 0 0 0 0,-3 0 0 0 0,-1 0 0 0 0,-2 0 0 0 0,-1 0 0 0 0,-8-7 0 0 0,-2-3 0 0 0,-1 1 0 0 0,3 2 0 0 0,2 2 0 0 0,2 2 0 0 0,-6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6:54:31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15055 7952 16383 0 0,'7'0'0'0'0,"3"-7"0"0"0,6-3 0 0 0,8 1 0 0 0,7 2 0 0 0,13 1 0 0 0,13 10 0 0 0,4 4 0 0 0,13 15 0 0 0,2 4 0 0 0,-6 4 0 0 0,1 4 0 0 0,-6 3 0 0 0,2 10 0 0 0,3 11 0 0 0,-3 10 0 0 0,8 15 0 0 0,0 7 0 0 0,8 10 0 0 0,-3 9 0 0 0,-1 16 0 0 0,-6-1 0 0 0,-9-13 0 0 0,-7-12 0 0 0,-7-8 0 0 0,2-6 0 0 0,-7-3 0 0 0,3 7 0 0 0,1 1 0 0 0,-9 0 0 0 0,4 7 0 0 0,2 0 0 0 0,-8 6 0 0 0,-2-1 0 0 0,-1-4 0 0 0,2-11 0 0 0,-7-6 0 0 0,0-3 0 0 0,2 0 0 0 0,-5-6 0 0 0,-7-9 0 0 0,-7-8 0 0 0,-5-6 0 0 0,3-12 0 0 0,-1-5 0 0 0,-1-1 0 0 0,-3 2 0 0 0,-2 1 0 0 0,-2 3 0 0 0,-2 2 0 0 0,1 1 0 0 0,-2 1 0 0 0,1 0 0 0 0,-1 1 0 0 0,1 0 0 0 0,0-8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5662 6562 16383 0 0,'14'0'0'0'0,"13"0"0"0"0,8 0 0 0 0,5 0 0 0 0,4 0 0 0 0,1 0 0 0 0,0 0 0 0 0,0 0 0 0 0,-1 0 0 0 0,0 0 0 0 0,-1 0 0 0 0,0 0 0 0 0,-1 0 0 0 0,0 0 0 0 0,1 0 0 0 0,-1 0 0 0 0,0 0 0 0 0,0 0 0 0 0,1 7 0 0 0,-1 2 0 0 0,0 1 0 0 0,8-3 0 0 0,2-2 0 0 0,-1 6 0 0 0,-1 0 0 0 0,-3-1 0 0 0,-1-3 0 0 0,-2 5 0 0 0,-1 1 0 0 0,-1-3 0 0 0,0-2 0 0 0,0-3 0 0 0,8-2 0 0 0,1-2 0 0 0,0-1 0 0 0,-1 0 0 0 0,5 7 0 0 0,0 2 0 0 0,-2-1 0 0 0,-3-1 0 0 0,-2-2 0 0 0,-3-2 0 0 0,-1-1 0 0 0,-2-1 0 0 0,0-1 0 0 0,0-1 0 0 0,0 1 0 0 0,0 0 0 0 0,0-1 0 0 0,0 1 0 0 0,0 0 0 0 0,-7 7 0 0 0,-2 3 0 0 0,0-1 0 0 0,2-2 0 0 0,2-2 0 0 0,10-1 0 0 0,3-3 0 0 0,1 0 0 0 0,-2-1 0 0 0,-1 0 0 0 0,-2-1 0 0 0,-1 1 0 0 0,-2 0 0 0 0,0 0 0 0 0,-1-1 0 0 0,0 1 0 0 0,0 0 0 0 0,0 0 0 0 0,0 0 0 0 0,0 0 0 0 0,-7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18:06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18918 3016 16383 0 0,'0'7'0'0'0,"0"25"0"0"0,0 27 0 0 0,7 48 0 0 0,2 34 0 0 0,8 29 0 0 0,7 29 0 0 0,0 9 0 0 0,3 5 0 0 0,-3-11 0 0 0,-6-19 0 0 0,-6-26 0 0 0,-4-26 0 0 0,-5-27 0 0 0,6-25 0 0 0,0-11 0 0 0,-1-10 0 0 0,-2-7 0 0 0,-2 1 0 0 0,-1 0 0 0 0,-2-3 0 0 0,-1-1 0 0 0,0-3 0 0 0,0-1 0 0 0,-1-1 0 0 0,1 0 0 0 0,0-1 0 0 0,-1 0 0 0 0,1-1 0 0 0,0 1 0 0 0,0 1 0 0 0,0-1 0 0 0,0 0 0 0 0,0 0 0 0 0,0 1 0 0 0,0-1 0 0 0,0 0 0 0 0,0 1 0 0 0,0-1 0 0 0,0 0 0 0 0,0 1 0 0 0,0-1 0 0 0,0 0 0 0 0,0 1 0 0 0,0-1 0 0 0,0 0 0 0 0,0 8 0 0 0,0 2 0 0 0,0 7 0 0 0,0 0 0 0 0,0-3 0 0 0,0-3 0 0 0,0-3 0 0 0,0-4 0 0 0,0-2 0 0 0,0-1 0 0 0,0-1 0 0 0,0-1 0 0 0,0 1 0 0 0,0 0 0 0 0,0 0 0 0 0,0 0 0 0 0,0 0 0 0 0,0 0 0 0 0,-7-7 0 0 0,-2-2 0 0 0,-1 0 0 0 0,-4-5 0 0 0,-1-1 0 0 0,3 3 0 0 0,-5-4 0 0 0,2 1 0 0 0,3-4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9895 9657 16383 0 0,'0'7'0'0'0,"0"10"0"0"0,0 9 0 0 0,0 7 0 0 0,0 6 0 0 0,0 3 0 0 0,0 1 0 0 0,0 1 0 0 0,0 0 0 0 0,0 0 0 0 0,0 0 0 0 0,0-1 0 0 0,0 0 0 0 0,0-1 0 0 0,0 0 0 0 0,0 1 0 0 0,0-1 0 0 0,0 0 0 0 0,0 1 0 0 0,0-1 0 0 0,0 0 0 0 0,0 0 0 0 0,0 1 0 0 0,0-8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6165 8827 16383 0 0,'7'0'0'0'0,"10"0"0"0"0,9 0 0 0 0,7 0 0 0 0,5 0 0 0 0,4 0 0 0 0,2 0 0 0 0,0 0 0 0 0,0 0 0 0 0,0 0 0 0 0,-1 0 0 0 0,0 0 0 0 0,0 0 0 0 0,0 0 0 0 0,-1 0 0 0 0,0 0 0 0 0,1 0 0 0 0,-1 0 0 0 0,0 0 0 0 0,0 0 0 0 0,1 0 0 0 0,-1 0 0 0 0,0 0 0 0 0,-7 7 0 0 0,-2 3 0 0 0,0-1 0 0 0,2-2 0 0 0,2-1 0 0 0,3-3 0 0 0,0-1 0 0 0,2-2 0 0 0,-7 8 0 0 0,-2 1 0 0 0,1 0 0 0 0,1-2 0 0 0,2-3 0 0 0,3 7 0 0 0,0 0 0 0 0,2-1 0 0 0,1-3 0 0 0,-1-2 0 0 0,1-2 0 0 0,0-2 0 0 0,-1-1 0 0 0,1 0 0 0 0,-1 0 0 0 0,1-1 0 0 0,-1 1 0 0 0,0 0 0 0 0,1-1 0 0 0,-1 1 0 0 0,0 0 0 0 0,1 0 0 0 0,-1 0 0 0 0,0 0 0 0 0,1 0 0 0 0,-1 0 0 0 0,0 0 0 0 0,1 0 0 0 0,-1 0 0 0 0,0 0 0 0 0,1 0 0 0 0,-1 0 0 0 0,0 0 0 0 0,1 0 0 0 0,-1 0 0 0 0,7 0 0 0 0,3 0 0 0 0,7 0 0 0 0,8 0 0 0 0,-1 0 0 0 0,3 0 0 0 0,-3-7 0 0 0,-5-3 0 0 0,-6 1 0 0 0,-6 2 0 0 0,-3 2 0 0 0,-10-6 0 0 0,-3 0 0 0 0,-1 1 0 0 0,2 3 0 0 0,2 2 0 0 0,2 2 0 0 0,-5-6 0 0 0,-1 0 0 0 0,1 0 0 0 0,2 2 0 0 0,2 2 0 0 0,3 2 0 0 0,1 2 0 0 0,1 0 0 0 0,0 1 0 0 0,1 1 0 0 0,0-1 0 0 0,-8-7 0 0 0,-1-2 0 0 0,-1 0 0 0 0,2 2 0 0 0,2 2 0 0 0,2 2 0 0 0,2 1 0 0 0,1 1 0 0 0,0 1 0 0 0,0 0 0 0 0,1 1 0 0 0,0-1 0 0 0,0 0 0 0 0,-1 1 0 0 0,1-1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0,-8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13150 9208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13758 8864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6641 11060 16383 0 0,'7'0'0'0'0,"10"0"0"0"0,9 0 0 0 0,7 0 0 0 0,6 0 0 0 0,2 0 0 0 0,3 0 0 0 0,0 0 0 0 0,0 0 0 0 0,0 0 0 0 0,0 0 0 0 0,-1 0 0 0 0,-1 0 0 0 0,1 0 0 0 0,-1 0 0 0 0,1 0 0 0 0,-1 0 0 0 0,0 0 0 0 0,0 0 0 0 0,1 0 0 0 0,-1 0 0 0 0,0 0 0 0 0,1 0 0 0 0,6 0 0 0 0,3 0 0 0 0,-1 0 0 0 0,6 0 0 0 0,0 0 0 0 0,-2 0 0 0 0,-3 0 0 0 0,-4 0 0 0 0,-3 0 0 0 0,-1 0 0 0 0,-1 0 0 0 0,-1 0 0 0 0,-1 0 0 0 0,1 0 0 0 0,0 0 0 0 0,0 0 0 0 0,0 0 0 0 0,0 0 0 0 0,0 0 0 0 0,1 0 0 0 0,-1 0 0 0 0,0 0 0 0 0,-6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4551 12012 16383 0 0,'0'7'0'0'0,"0"10"0"0"0,0 9 0 0 0,0 14 0 0 0,0 8 0 0 0,0 11 0 0 0,0 1 0 0 0,0-2 0 0 0,0-3 0 0 0,0-4 0 0 0,0-4 0 0 0,0-2 0 0 0,0-2 0 0 0,0 0 0 0 0,0-2 0 0 0,0 1 0 0 0,0-1 0 0 0,0 1 0 0 0,0 0 0 0 0,0 0 0 0 0,0 0 0 0 0,0 1 0 0 0,0-1 0 0 0,0 0 0 0 0,0 1 0 0 0,0-1 0 0 0,0 1 0 0 0,0-1 0 0 0,0 0 0 0 0,0 1 0 0 0,0-8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8599 6244 16383 0 0,'7'0'0'0'0,"10"0"0"0"0,9 0 0 0 0,7 0 0 0 0,6 7 0 0 0,2 3 0 0 0,3-1 0 0 0,7-2 0 0 0,3-1 0 0 0,-1 4 0 0 0,-2 1 0 0 0,-3-1 0 0 0,-2-2 0 0 0,-2-3 0 0 0,-1-3 0 0 0,-8 7 0 0 0,-2 1 0 0 0,0-1 0 0 0,1-2 0 0 0,3 5 0 0 0,2 0 0 0 0,1-1 0 0 0,2-4 0 0 0,0-2 0 0 0,0 6 0 0 0,1-1 0 0 0,0 0 0 0 0,0-3 0 0 0,-1-2 0 0 0,1-3 0 0 0,-1 0 0 0 0,1-2 0 0 0,-1 0 0 0 0,0-1 0 0 0,-7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34:11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7990 7303 16383 0 0,'8'0'0'0'0,"8"0"0"0"0,10 0 0 0 0,8 0 0 0 0,4 0 0 0 0,4 0 0 0 0,1 0 0 0 0,1 0 0 0 0,1 0 0 0 0,-2 0 0 0 0,1 0 0 0 0,-1 0 0 0 0,0 0 0 0 0,-1 0 0 0 0,1 0 0 0 0,-1 0 0 0 0,0 7 0 0 0,0 3 0 0 0,1-1 0 0 0,6-2 0 0 0,3-2 0 0 0,-1-1 0 0 0,-1-3 0 0 0,-2 0 0 0 0,-3-1 0 0 0,-1 0 0 0 0,-1-1 0 0 0,0 1 0 0 0,-1 0 0 0 0,0-1 0 0 0,0 1 0 0 0,0 0 0 0 0,0 0 0 0 0,0 0 0 0 0,0 0 0 0 0,0 0 0 0 0,1 0 0 0 0,-1 0 0 0 0,1 0 0 0 0,-1 0 0 0 0,0 0 0 0 0,1 0 0 0 0,-1 0 0 0 0,0 0 0 0 0,1 0 0 0 0,-1 0 0 0 0,0 0 0 0 0,1 0 0 0 0,-1 0 0 0 0,0 0 0 0 0,1 0 0 0 0,-1 0 0 0 0,0 0 0 0 0,1 0 0 0 0,-1 0 0 0 0,0 0 0 0 0,1 0 0 0 0,-1 0 0 0 0,0 0 0 0 0,8 0 0 0 0,2 0 0 0 0,-1 0 0 0 0,-1 0 0 0 0,-3 0 0 0 0,-1 0 0 0 0,-2 0 0 0 0,-1 0 0 0 0,-8-7 0 0 0,-2-3 0 0 0,-1 1 0 0 0,3 2 0 0 0,2 2 0 0 0,2 2 0 0 0,-6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34:11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8599 6244 16383 0 0,'7'0'0'0'0,"10"0"0"0"0,9 0 0 0 0,7 0 0 0 0,6 7 0 0 0,2 3 0 0 0,3-1 0 0 0,7-2 0 0 0,3-1 0 0 0,-1 4 0 0 0,-2 1 0 0 0,-3-1 0 0 0,-2-2 0 0 0,-2-3 0 0 0,-1-3 0 0 0,-8 7 0 0 0,-2 1 0 0 0,0-1 0 0 0,1-2 0 0 0,3 5 0 0 0,2 0 0 0 0,1-1 0 0 0,2-4 0 0 0,0-2 0 0 0,0 6 0 0 0,1-1 0 0 0,0 0 0 0 0,0-3 0 0 0,-1-2 0 0 0,1-3 0 0 0,-1 0 0 0 0,1-2 0 0 0,-1 0 0 0 0,0-1 0 0 0,-7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34:11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15055 7952 16383 0 0,'7'0'0'0'0,"3"-7"0"0"0,6-3 0 0 0,8 1 0 0 0,7 2 0 0 0,13 1 0 0 0,13 10 0 0 0,4 4 0 0 0,13 15 0 0 0,2 4 0 0 0,-6 4 0 0 0,1 4 0 0 0,-6 3 0 0 0,2 10 0 0 0,3 11 0 0 0,-3 10 0 0 0,8 15 0 0 0,0 7 0 0 0,8 10 0 0 0,-3 9 0 0 0,-1 16 0 0 0,-6-1 0 0 0,-9-13 0 0 0,-7-12 0 0 0,-7-8 0 0 0,2-6 0 0 0,-7-3 0 0 0,3 7 0 0 0,1 1 0 0 0,-9 0 0 0 0,4 7 0 0 0,2 0 0 0 0,-8 6 0 0 0,-2-1 0 0 0,-1-4 0 0 0,2-11 0 0 0,-7-6 0 0 0,0-3 0 0 0,2 0 0 0 0,-5-6 0 0 0,-7-9 0 0 0,-7-8 0 0 0,-5-6 0 0 0,3-12 0 0 0,-1-5 0 0 0,-1-1 0 0 0,-3 2 0 0 0,-2 1 0 0 0,-2 3 0 0 0,-2 2 0 0 0,1 1 0 0 0,-2 1 0 0 0,1 0 0 0 0,-1 1 0 0 0,1 0 0 0 0,0-8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18:06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18918 3016 16383 0 0,'0'7'0'0'0,"0"25"0"0"0,0 27 0 0 0,7 48 0 0 0,2 34 0 0 0,8 29 0 0 0,7 29 0 0 0,0 9 0 0 0,3 5 0 0 0,-3-11 0 0 0,-6-19 0 0 0,-6-26 0 0 0,-4-26 0 0 0,-5-27 0 0 0,6-25 0 0 0,0-11 0 0 0,-1-10 0 0 0,-2-7 0 0 0,-2 1 0 0 0,-1 0 0 0 0,-2-3 0 0 0,-1-1 0 0 0,0-3 0 0 0,0-1 0 0 0,-1-1 0 0 0,1 0 0 0 0,0-1 0 0 0,-1 0 0 0 0,1-1 0 0 0,0 1 0 0 0,0 1 0 0 0,0-1 0 0 0,0 0 0 0 0,0 0 0 0 0,0 1 0 0 0,0-1 0 0 0,0 0 0 0 0,0 1 0 0 0,0-1 0 0 0,0 0 0 0 0,0 1 0 0 0,0-1 0 0 0,0 0 0 0 0,0 1 0 0 0,0-1 0 0 0,0 0 0 0 0,0 8 0 0 0,0 2 0 0 0,0 7 0 0 0,0 0 0 0 0,0-3 0 0 0,0-3 0 0 0,0-3 0 0 0,0-4 0 0 0,0-2 0 0 0,0-1 0 0 0,0-1 0 0 0,0-1 0 0 0,0 1 0 0 0,0 0 0 0 0,0 0 0 0 0,0 0 0 0 0,0 0 0 0 0,0 0 0 0 0,-7-7 0 0 0,-2-2 0 0 0,-1 0 0 0 0,-4-5 0 0 0,-1-1 0 0 0,3 3 0 0 0,-5-4 0 0 0,2 1 0 0 0,3-4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50:47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6165 8827 16383 0 0,'7'0'0'0'0,"10"0"0"0"0,9 0 0 0 0,7 0 0 0 0,5 0 0 0 0,4 0 0 0 0,2 0 0 0 0,0 0 0 0 0,0 0 0 0 0,0 0 0 0 0,-1 0 0 0 0,0 0 0 0 0,0 0 0 0 0,0 0 0 0 0,-1 0 0 0 0,0 0 0 0 0,1 0 0 0 0,-1 0 0 0 0,0 0 0 0 0,0 0 0 0 0,1 0 0 0 0,-1 0 0 0 0,0 0 0 0 0,-7 7 0 0 0,-2 3 0 0 0,0-1 0 0 0,2-2 0 0 0,2-1 0 0 0,3-3 0 0 0,0-1 0 0 0,2-2 0 0 0,-7 8 0 0 0,-2 1 0 0 0,1 0 0 0 0,1-2 0 0 0,2-3 0 0 0,3 7 0 0 0,0 0 0 0 0,2-1 0 0 0,1-3 0 0 0,-1-2 0 0 0,1-2 0 0 0,0-2 0 0 0,-1-1 0 0 0,1 0 0 0 0,-1 0 0 0 0,1-1 0 0 0,-1 1 0 0 0,0 0 0 0 0,1-1 0 0 0,-1 1 0 0 0,0 0 0 0 0,1 0 0 0 0,-1 0 0 0 0,0 0 0 0 0,1 0 0 0 0,-1 0 0 0 0,0 0 0 0 0,1 0 0 0 0,-1 0 0 0 0,0 0 0 0 0,1 0 0 0 0,-1 0 0 0 0,0 0 0 0 0,1 0 0 0 0,-1 0 0 0 0,7 0 0 0 0,3 0 0 0 0,7 0 0 0 0,8 0 0 0 0,-1 0 0 0 0,3 0 0 0 0,-3-7 0 0 0,-5-3 0 0 0,-6 1 0 0 0,-6 2 0 0 0,-3 2 0 0 0,-10-6 0 0 0,-3 0 0 0 0,-1 1 0 0 0,2 3 0 0 0,2 2 0 0 0,2 2 0 0 0,-5-6 0 0 0,-1 0 0 0 0,1 0 0 0 0,2 2 0 0 0,2 2 0 0 0,3 2 0 0 0,1 2 0 0 0,1 0 0 0 0,0 1 0 0 0,1 1 0 0 0,0-1 0 0 0,-8-7 0 0 0,-1-2 0 0 0,-1 0 0 0 0,2 2 0 0 0,2 2 0 0 0,2 2 0 0 0,2 1 0 0 0,1 1 0 0 0,0 1 0 0 0,0 0 0 0 0,1 1 0 0 0,0-1 0 0 0,0 0 0 0 0,-1 1 0 0 0,1-1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0,-8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50:47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6641 11060 16383 0 0,'7'0'0'0'0,"10"0"0"0"0,9 0 0 0 0,7 0 0 0 0,6 0 0 0 0,2 0 0 0 0,3 0 0 0 0,0 0 0 0 0,0 0 0 0 0,0 0 0 0 0,0 0 0 0 0,-1 0 0 0 0,-1 0 0 0 0,1 0 0 0 0,-1 0 0 0 0,1 0 0 0 0,-1 0 0 0 0,0 0 0 0 0,0 0 0 0 0,1 0 0 0 0,-1 0 0 0 0,0 0 0 0 0,1 0 0 0 0,6 0 0 0 0,3 0 0 0 0,-1 0 0 0 0,6 0 0 0 0,0 0 0 0 0,-2 0 0 0 0,-3 0 0 0 0,-4 0 0 0 0,-3 0 0 0 0,-1 0 0 0 0,-1 0 0 0 0,-1 0 0 0 0,-1 0 0 0 0,1 0 0 0 0,0 0 0 0 0,0 0 0 0 0,0 0 0 0 0,0 0 0 0 0,0 0 0 0 0,1 0 0 0 0,-1 0 0 0 0,0 0 0 0 0,-6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4683 12515 16383 0 0,'7'0'0'0'0,"10"0"0"0"0,9 0 0 0 0,7 0 0 0 0,6 0 0 0 0,2 0 0 0 0,3 0 0 0 0,0 0 0 0 0,0 0 0 0 0,0 0 0 0 0,0 0 0 0 0,-1 0 0 0 0,-1 0 0 0 0,1 0 0 0 0,-1 0 0 0 0,1 0 0 0 0,-1 0 0 0 0,-7 7 0 0 0,-2 3 0 0 0,0-1 0 0 0,2-2 0 0 0,2-2 0 0 0,2-1 0 0 0,1-3 0 0 0,2 0 0 0 0,0-1 0 0 0,1 0 0 0 0,0 6 0 0 0,0 4 0 0 0,-1-2 0 0 0,1 0 0 0 0,-1-3 0 0 0,1-2 0 0 0,-1-1 0 0 0,0-2 0 0 0,1 0 0 0 0,-1 0 0 0 0,0 0 0 0 0,1-1 0 0 0,-8 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4551 12912 16383 0 0,'7'0'0'0'0,"10"0"0"0"0,9 0 0 0 0,7 0 0 0 0,5 0 0 0 0,4 0 0 0 0,2 0 0 0 0,0 0 0 0 0,0 0 0 0 0,0 0 0 0 0,-1 0 0 0 0,0 0 0 0 0,0 0 0 0 0,0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7 0 0 0,1 2 0 0 0,-1 1 0 0 0,0-3 0 0 0,1-2 0 0 0,-1-2 0 0 0,0-1 0 0 0,1-1 0 0 0,-1-1 0 0 0,0 0 0 0 0,1-1 0 0 0,-1 1 0 0 0,0-1 0 0 0,1 1 0 0 0,-1 0 0 0 0,0 0 0 0 0,1 0 0 0 0,-1 0 0 0 0,0 0 0 0 0,1 0 0 0 0,-1 0 0 0 0,0 0 0 0 0,1 0 0 0 0,-1 0 0 0 0,0 0 0 0 0,1 0 0 0 0,-1 0 0 0 0,0 0 0 0 0,1 0 0 0 0,-1 0 0 0 0,0 0 0 0 0,1 0 0 0 0,-1 0 0 0 0,-7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6826 12965 16383 0 0,'7'0'0'0'0,"10"0"0"0"0,9 0 0 0 0,7 0 0 0 0,6 0 0 0 0,3 0 0 0 0,1 0 0 0 0,1 0 0 0 0,0 0 0 0 0,0 0 0 0 0,-7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34:11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7990 7303 16383 0 0,'8'0'0'0'0,"8"0"0"0"0,10 0 0 0 0,8 0 0 0 0,4 0 0 0 0,4 0 0 0 0,1 0 0 0 0,1 0 0 0 0,1 0 0 0 0,-2 0 0 0 0,1 0 0 0 0,-1 0 0 0 0,0 0 0 0 0,-1 0 0 0 0,1 0 0 0 0,-1 0 0 0 0,0 7 0 0 0,0 3 0 0 0,1-1 0 0 0,6-2 0 0 0,3-2 0 0 0,-1-1 0 0 0,-1-3 0 0 0,-2 0 0 0 0,-3-1 0 0 0,-1 0 0 0 0,-1-1 0 0 0,0 1 0 0 0,-1 0 0 0 0,0-1 0 0 0,0 1 0 0 0,0 0 0 0 0,0 0 0 0 0,0 0 0 0 0,0 0 0 0 0,0 0 0 0 0,1 0 0 0 0,-1 0 0 0 0,1 0 0 0 0,-1 0 0 0 0,0 0 0 0 0,1 0 0 0 0,-1 0 0 0 0,0 0 0 0 0,1 0 0 0 0,-1 0 0 0 0,0 0 0 0 0,1 0 0 0 0,-1 0 0 0 0,0 0 0 0 0,1 0 0 0 0,-1 0 0 0 0,0 0 0 0 0,1 0 0 0 0,-1 0 0 0 0,0 0 0 0 0,1 0 0 0 0,-1 0 0 0 0,0 0 0 0 0,8 0 0 0 0,2 0 0 0 0,-1 0 0 0 0,-1 0 0 0 0,-3 0 0 0 0,-1 0 0 0 0,-2 0 0 0 0,-1 0 0 0 0,-8-7 0 0 0,-2-3 0 0 0,-1 1 0 0 0,3 2 0 0 0,2 2 0 0 0,2 2 0 0 0,-6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15055 7952 16383 0 0,'7'0'0'0'0,"3"-7"0"0"0,6-3 0 0 0,8 1 0 0 0,7 2 0 0 0,13 1 0 0 0,13 10 0 0 0,4 4 0 0 0,13 15 0 0 0,2 4 0 0 0,-6 4 0 0 0,1 4 0 0 0,-6 3 0 0 0,2 10 0 0 0,3 11 0 0 0,-3 10 0 0 0,8 15 0 0 0,0 7 0 0 0,8 10 0 0 0,-3 9 0 0 0,-1 16 0 0 0,-6-1 0 0 0,-9-13 0 0 0,-7-12 0 0 0,-7-8 0 0 0,2-6 0 0 0,-7-3 0 0 0,3 7 0 0 0,1 1 0 0 0,-9 0 0 0 0,4 7 0 0 0,2 0 0 0 0,-8 6 0 0 0,-2-1 0 0 0,-1-4 0 0 0,2-11 0 0 0,-7-6 0 0 0,0-3 0 0 0,2 0 0 0 0,-5-6 0 0 0,-7-9 0 0 0,-7-8 0 0 0,-5-6 0 0 0,3-12 0 0 0,-1-5 0 0 0,-1-1 0 0 0,-3 2 0 0 0,-2 1 0 0 0,-2 3 0 0 0,-2 2 0 0 0,1 1 0 0 0,-2 1 0 0 0,1 0 0 0 0,-1 1 0 0 0,1 0 0 0 0,0-8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34:11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8599 6244 16383 0 0,'7'0'0'0'0,"10"0"0"0"0,9 0 0 0 0,7 0 0 0 0,6 25 0 0 0,2 11 0 0 0,3-3 0 0 0,7-8 0 0 0,3-3 0 0 0,-1 14 0 0 0,-2 4 0 0 0,-3-4 0 0 0,-2-7 0 0 0,-2-11 0 0 0,-1-11 0 0 0,-8 26 0 0 0,-2 3 0 0 0,0-3 0 0 0,1-8 0 0 0,3 18 0 0 0,2 1 0 0 0,1-5 0 0 0,2-13 0 0 0,0-8 0 0 0,0 21 0 0 0,1-2 0 0 0,0-1 0 0 0,0-11 0 0 0,-1-7 0 0 0,1-11 0 0 0,-1 1 0 0 0,1-8 0 0 0,-1 0 0 0 0,0-4 0 0 0,-7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34:11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15055 7952 16383 0 0,'7'0'0'0'0,"3"-7"0"0"0,6-3 0 0 0,8 1 0 0 0,7 2 0 0 0,13 1 0 0 0,13 10 0 0 0,4 4 0 0 0,13 15 0 0 0,2 4 0 0 0,-6 4 0 0 0,1 4 0 0 0,-6 3 0 0 0,2 10 0 0 0,3 11 0 0 0,-3 10 0 0 0,8 15 0 0 0,0 7 0 0 0,8 10 0 0 0,-3 9 0 0 0,-1 16 0 0 0,-6-1 0 0 0,-9-13 0 0 0,-7-12 0 0 0,-7-8 0 0 0,2-6 0 0 0,-7-3 0 0 0,3 7 0 0 0,1 1 0 0 0,-9 0 0 0 0,4 7 0 0 0,2 0 0 0 0,-8 6 0 0 0,-2-1 0 0 0,-1-4 0 0 0,2-11 0 0 0,-7-6 0 0 0,0-3 0 0 0,2 0 0 0 0,-5-6 0 0 0,-7-9 0 0 0,-7-8 0 0 0,-5-6 0 0 0,3-12 0 0 0,-1-5 0 0 0,-1-1 0 0 0,-3 2 0 0 0,-2 1 0 0 0,-2 3 0 0 0,-2 2 0 0 0,1 1 0 0 0,-2 1 0 0 0,1 0 0 0 0,-1 1 0 0 0,1 0 0 0 0,0-8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7T07:18:06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18918 3016 16383 0 0,'0'7'0'0'0,"0"25"0"0"0,0 27 0 0 0,7 48 0 0 0,2 34 0 0 0,8 29 0 0 0,7 29 0 0 0,0 9 0 0 0,3 5 0 0 0,-3-11 0 0 0,-6-19 0 0 0,-6-26 0 0 0,-4-26 0 0 0,-5-27 0 0 0,6-25 0 0 0,0-11 0 0 0,-1-10 0 0 0,-2-7 0 0 0,-2 1 0 0 0,-1 0 0 0 0,-2-3 0 0 0,-1-1 0 0 0,0-3 0 0 0,0-1 0 0 0,-1-1 0 0 0,1 0 0 0 0,0-1 0 0 0,-1 0 0 0 0,1-1 0 0 0,0 1 0 0 0,0 1 0 0 0,0-1 0 0 0,0 0 0 0 0,0 0 0 0 0,0 1 0 0 0,0-1 0 0 0,0 0 0 0 0,0 1 0 0 0,0-1 0 0 0,0 0 0 0 0,0 1 0 0 0,0-1 0 0 0,0 0 0 0 0,0 1 0 0 0,0-1 0 0 0,0 0 0 0 0,0 8 0 0 0,0 2 0 0 0,0 7 0 0 0,0 0 0 0 0,0-3 0 0 0,0-3 0 0 0,0-3 0 0 0,0-4 0 0 0,0-2 0 0 0,0-1 0 0 0,0-1 0 0 0,0-1 0 0 0,0 1 0 0 0,0 0 0 0 0,0 0 0 0 0,0 0 0 0 0,0 0 0 0 0,0 0 0 0 0,-7-7 0 0 0,-2-2 0 0 0,-1 0 0 0 0,-4-5 0 0 0,-1-1 0 0 0,3 3 0 0 0,-5-4 0 0 0,2 1 0 0 0,3-4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4471 9710 16383 0 0,'0'7'0'0'0,"0"10"0"0"0,0 9 0 0 0,0 7 0 0 0,0 6 0 0 0,0 3 0 0 0,0 1 0 0 0,0 1 0 0 0,0 0 0 0 0,0 0 0 0 0,0 0 0 0 0,0-1 0 0 0,0 0 0 0 0,0-1 0 0 0,0 0 0 0 0,0 1 0 0 0,0-8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4551 12065 16383 0 0,'0'7'0'0'0,"0"10"0"0"0,0 9 0 0 0,0 7 0 0 0,0 13 0 0 0,0 5 0 0 0,0 2 0 0 0,0-2 0 0 0,0-1 0 0 0,0-3 0 0 0,0-2 0 0 0,0-1 0 0 0,0-2 0 0 0,0 1 0 0 0,0-1 0 0 0,0 0 0 0 0,0-1 0 0 0,0 1 0 0 0,0 1 0 0 0,0-1 0 0 0,0 0 0 0 0,0 0 0 0 0,0 1 0 0 0,0-1 0 0 0,0 0 0 0 0,0 1 0 0 0,0-1 0 0 0,0 0 0 0 0,0 1 0 0 0,0-1 0 0 0,0-7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10425 8368 16383 0 0,'0'-7'0'0'0,"7"-3"0"0"0,10 8 0 0 0,8 12 0 0 0,2 10 0 0 0,-6 10 0 0 0,-5 7 0 0 0,1 4 0 0 0,-1 3 0 0 0,-5 0 0 0 0,-3 1 0 0 0,4-8 0 0 0,0-3 0 0 0,-3 0 0 0 0,-2 2 0 0 0,-2 1 0 0 0,-3 2 0 0 0,-1 2 0 0 0,0 0 0 0 0,-2 1 0 0 0,1 1 0 0 0,-1 0 0 0 0,1-1 0 0 0,0-6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4604 11139 16383 0 0,'7'0'0'0'0,"10"0"0"0"0,9 0 0 0 0,7 0 0 0 0,5 0 0 0 0,4 0 0 0 0,2 0 0 0 0,0 0 0 0 0,0 0 0 0 0,0 0 0 0 0,-1 0 0 0 0,0 0 0 0 0,0 0 0 0 0,0 0 0 0 0,-1 0 0 0 0,0 0 0 0 0,8 0 0 0 0,2 0 0 0 0,-1 0 0 0 0,-1 0 0 0 0,-3 0 0 0 0,-1 0 0 0 0,-2 0 0 0 0,-1 0 0 0 0,-1 0 0 0 0,0 0 0 0 0,7 0 0 0 0,3 0 0 0 0,-1 0 0 0 0,-2 0 0 0 0,-1 0 0 0 0,4 0 0 0 0,2 0 0 0 0,-2 0 0 0 0,-2 0 0 0 0,-3 0 0 0 0,-2 0 0 0 0,-1 0 0 0 0,-1 0 0 0 0,-1 0 0 0 0,0 0 0 0 0,0 0 0 0 0,0 0 0 0 0,0 0 0 0 0,0 0 0 0 0,0 0 0 0 0,0 0 0 0 0,0 0 0 0 0,1 0 0 0 0,-1 0 0 0 0,1 0 0 0 0,-1 0 0 0 0,0 0 0 0 0,1 0 0 0 0,-1 0 0 0 0,0 0 0 0 0,1 0 0 0 0,-1 0 0 0 0,0 0 0 0 0,1 0 0 0 0,-1 0 0 0 0,0 0 0 0 0,1 0 0 0 0,-1 0 0 0 0,0 0 0 0 0,-7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6826 11113 16383 0 0,'7'7'0'0'0,"10"2"0"0"0,9 0 0 0 0,7-1 0 0 0,6-3 0 0 0,3-2 0 0 0,1-1 0 0 0,1-1 0 0 0,0-1 0 0 0,0-1 0 0 0,0 1 0 0 0,-1 0 0 0 0,0-1 0 0 0,-1 1 0 0 0,8 0 0 0 0,1 0 0 0 0,1 0 0 0 0,-3 0 0 0 0,-1 0 0 0 0,-2 0 0 0 0,-2 0 0 0 0,-1 0 0 0 0,-1 0 0 0 0,0 0 0 0 0,0 0 0 0 0,0 0 0 0 0,0 0 0 0 0,0 0 0 0 0,-7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23760 12488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27014 11483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18918 3016 16383 0 0,'0'7'0'0'0,"0"25"0"0"0,0 27 0 0 0,7 48 0 0 0,2 34 0 0 0,8 29 0 0 0,7 29 0 0 0,0 9 0 0 0,3 5 0 0 0,-3-11 0 0 0,-6-19 0 0 0,-6-26 0 0 0,-4-26 0 0 0,-5-27 0 0 0,6-25 0 0 0,0-11 0 0 0,-1-10 0 0 0,-2-7 0 0 0,-2 1 0 0 0,-1 0 0 0 0,-2-3 0 0 0,-1-1 0 0 0,0-3 0 0 0,0-1 0 0 0,-1-1 0 0 0,1 0 0 0 0,0-1 0 0 0,-1 0 0 0 0,1-1 0 0 0,0 1 0 0 0,0 1 0 0 0,0-1 0 0 0,0 0 0 0 0,0 0 0 0 0,0 1 0 0 0,0-1 0 0 0,0 0 0 0 0,0 1 0 0 0,0-1 0 0 0,0 0 0 0 0,0 1 0 0 0,0-1 0 0 0,0 0 0 0 0,0 1 0 0 0,0-1 0 0 0,0 0 0 0 0,0 8 0 0 0,0 2 0 0 0,0 7 0 0 0,0 0 0 0 0,0-3 0 0 0,0-3 0 0 0,0-3 0 0 0,0-4 0 0 0,0-2 0 0 0,0-1 0 0 0,0-1 0 0 0,0-1 0 0 0,0 1 0 0 0,0 0 0 0 0,0 0 0 0 0,0 0 0 0 0,0 0 0 0 0,0 0 0 0 0,-7-7 0 0 0,-2-2 0 0 0,-1 0 0 0 0,-4-5 0 0 0,-1-1 0 0 0,3 3 0 0 0,-5-4 0 0 0,2 1 0 0 0,3-4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1032 12065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9684 11060 16383 0 0,'0'7'0'0'0,"0"17"0"0"0,0 11 0 0 0,0 15 0 0 0,0 5 0 0 0,0 1 0 0 0,0 6 0 0 0,0-2 0 0 0,0-2 0 0 0,0-5 0 0 0,7-4 0 0 0,3-3 0 0 0,-1-3 0 0 0,-2 0 0 0 0,-2-1 0 0 0,6-8 0 0 0,0-2 0 0 0,-1 0 0 0 0,-3 3 0 0 0,-2 2 0 0 0,-2 2 0 0 0,-2 1 0 0 0,0 2 0 0 0,-2-7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4763 12806 16383 0 0,'7'0'0'0'0,"9"0"0"0"0,10 0 0 0 0,8 0 0 0 0,11 0 0 0 0,7 0 0 0 0,0 0 0 0 0,7 0 0 0 0,7 0 0 0 0,7 0 0 0 0,-2 0 0 0 0,-5 0 0 0 0,0 0 0 0 0,-4 0 0 0 0,-6 0 0 0 0,-4 0 0 0 0,-4 0 0 0 0,-4 0 0 0 0,-1 0 0 0 0,6 0 0 0 0,2 0 0 0 0,6 0 0 0 0,9 0 0 0 0,0 0 0 0 0,-5 0 0 0 0,-4 0 0 0 0,1 0 0 0 0,-1 0 0 0 0,-3 0 0 0 0,-4 0 0 0 0,4 0 0 0 0,0 0 0 0 0,-2 0 0 0 0,5 0 0 0 0,0 0 0 0 0,-3 0 0 0 0,4 0 0 0 0,-1 0 0 0 0,-3 0 0 0 0,-3 0 0 0 0,4 0 0 0 0,0 0 0 0 0,-2 0 0 0 0,-4 0 0 0 0,-2 0 0 0 0,-2 0 0 0 0,-1 0 0 0 0,-2 0 0 0 0,0 0 0 0 0,0 0 0 0 0,0 0 0 0 0,0 0 0 0 0,0 0 0 0 0,0 0 0 0 0,0 0 0 0 0,-7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9869 12224 16383 0 0,'0'7'0'0'0,"0"10"0"0"0,0 9 0 0 0,0 7 0 0 0,0 5 0 0 0,0 4 0 0 0,0 2 0 0 0,0 0 0 0 0,0 0 0 0 0,0 0 0 0 0,0-1 0 0 0,0 0 0 0 0,0 0 0 0 0,0 0 0 0 0,0-1 0 0 0,0 0 0 0 0,0 0 0 0 0,0 1 0 0 0,0-1 0 0 0,0 0 0 0 0,0 1 0 0 0,0-1 0 0 0,0 0 0 0 0,0 1 0 0 0,0-1 0 0 0,0 0 0 0 0,0-7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10653 9922 16383 0 0,'-7'0'0'0'0,"-3"7"0"0"0,1 17 0 0 0,2 12 0 0 0,1 6 0 0 0,3 4 0 0 0,1 1 0 0 0,2-1 0 0 0,0 0 0 0 0,0-1 0 0 0,0-8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10610 10186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customXml" Target="../ink/ink18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customXml" Target="../ink/ink16.xml"/><Relationship Id="rId14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customXml" Target="../ink/ink2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8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3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customXml" Target="../ink/ink26.xml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customXml" Target="../ink/ink3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37.xml"/><Relationship Id="rId18" Type="http://schemas.openxmlformats.org/officeDocument/2006/relationships/customXml" Target="../ink/ink40.xml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image" Target="../media/image16.png"/><Relationship Id="rId17" Type="http://schemas.openxmlformats.org/officeDocument/2006/relationships/customXml" Target="../ink/ink39.xml"/><Relationship Id="rId2" Type="http://schemas.openxmlformats.org/officeDocument/2006/relationships/image" Target="../media/image39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10" Type="http://schemas.openxmlformats.org/officeDocument/2006/relationships/image" Target="../media/image42.png"/><Relationship Id="rId4" Type="http://schemas.openxmlformats.org/officeDocument/2006/relationships/image" Target="../media/image25.png"/><Relationship Id="rId9" Type="http://schemas.openxmlformats.org/officeDocument/2006/relationships/customXml" Target="../ink/ink35.xml"/><Relationship Id="rId1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7.xml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FB745D-1F43-F744-9DA1-41C91ED80903}"/>
              </a:ext>
            </a:extLst>
          </p:cNvPr>
          <p:cNvSpPr txBox="1"/>
          <p:nvPr/>
        </p:nvSpPr>
        <p:spPr>
          <a:xfrm>
            <a:off x="1489494" y="2107721"/>
            <a:ext cx="97449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Times New Roman"/>
                <a:cs typeface="Times New Roman"/>
              </a:rPr>
              <a:t>TRIỂN KHAI GIAO THỨC IPSEC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A95CB1-D0E0-8F1C-C300-A28B08C6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568"/>
            <a:ext cx="12192000" cy="5997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D59D2-88C9-909A-6AAD-45D3A841CFE1}"/>
              </a:ext>
            </a:extLst>
          </p:cNvPr>
          <p:cNvSpPr txBox="1"/>
          <p:nvPr/>
        </p:nvSpPr>
        <p:spPr>
          <a:xfrm>
            <a:off x="-5750" y="-5751"/>
            <a:ext cx="12203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Ping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tới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công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3673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D59D2-88C9-909A-6AAD-45D3A841CFE1}"/>
              </a:ext>
            </a:extLst>
          </p:cNvPr>
          <p:cNvSpPr txBox="1"/>
          <p:nvPr/>
        </p:nvSpPr>
        <p:spPr>
          <a:xfrm>
            <a:off x="-5750" y="-5751"/>
            <a:ext cx="12203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Các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gói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tin IPSEC Tunnel AH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39987C-BBE9-B5D8-28D8-AC8FB172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768"/>
            <a:ext cx="12192000" cy="60007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8BAA88-C8F8-5283-E25F-6B9E6A2BA5D1}"/>
                  </a:ext>
                </a:extLst>
              </p14:cNvPr>
              <p14:cNvContentPartPr/>
              <p14:nvPr/>
            </p14:nvContentPartPr>
            <p14:xfrm rot="5400000">
              <a:off x="5231920" y="1398342"/>
              <a:ext cx="76849" cy="161921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8BAA88-C8F8-5283-E25F-6B9E6A2BA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213965" y="1380347"/>
                <a:ext cx="112401" cy="1654841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B38011-685B-272C-4DEA-C019A3CD594A}"/>
              </a:ext>
            </a:extLst>
          </p:cNvPr>
          <p:cNvSpPr txBox="1"/>
          <p:nvPr/>
        </p:nvSpPr>
        <p:spPr>
          <a:xfrm>
            <a:off x="6095137" y="2171558"/>
            <a:ext cx="383587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Các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Calibri"/>
              </a:rPr>
              <a:t>gói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 tin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Calibri"/>
              </a:rPr>
              <a:t>ispec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 tunnel 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AE4C6-621D-5987-66A8-6A76C6D1C2F7}"/>
              </a:ext>
            </a:extLst>
          </p:cNvPr>
          <p:cNvSpPr txBox="1"/>
          <p:nvPr/>
        </p:nvSpPr>
        <p:spPr>
          <a:xfrm>
            <a:off x="4451230" y="3257910"/>
            <a:ext cx="753085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Protocol (Giao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): Authentication Header (AH/51)</a:t>
            </a:r>
            <a:endParaRPr lang="en-US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Source Address: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Địa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chỉ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gửi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tin </a:t>
            </a:r>
            <a:endParaRPr lang="en-US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Destination Address: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Địa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chỉ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nhận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tin</a:t>
            </a:r>
            <a:endParaRPr lang="en-US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Next header: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tin ICMP -&gt;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chế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độ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Transport (1Byte)</a:t>
            </a:r>
            <a:endParaRPr lang="en-US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Length: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độ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dài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header (4 - 24 bytes)</a:t>
            </a:r>
            <a:endParaRPr lang="en-US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Reserved:  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trường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không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sử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(0)</a:t>
            </a:r>
            <a:endParaRPr lang="en-US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AH SPI: Giá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trị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32 bit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dể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xác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định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SA (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tham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số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bảo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mật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),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giá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trị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chọn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ngẫu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nhiên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và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chia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sẻ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giữa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2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bên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tham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gia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nối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AH Sequence: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giá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trị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32 bit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sử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theo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dõi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thứ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tin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nối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AH ICV: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giá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trị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128 bit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sử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xác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minh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toàn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vẹn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dữ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tron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tin AH,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toán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dựa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trên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nội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dung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tin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và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khoá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bí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mật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chia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sẻ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giữa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hai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bên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tham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gia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Times New Roman"/>
              </a:rPr>
              <a:t>nối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F28C70-6D79-10CA-E90D-03FECA10D725}"/>
                  </a:ext>
                </a:extLst>
              </p14:cNvPr>
              <p14:cNvContentPartPr/>
              <p14:nvPr/>
            </p14:nvContentPartPr>
            <p14:xfrm>
              <a:off x="3413760" y="4907279"/>
              <a:ext cx="15240" cy="33357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F28C70-6D79-10CA-E90D-03FECA10D7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1760" y="4889306"/>
                <a:ext cx="1524000" cy="369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720C2B-9D0C-4A6E-4523-045004980A3A}"/>
                  </a:ext>
                </a:extLst>
              </p14:cNvPr>
              <p14:cNvContentPartPr/>
              <p14:nvPr/>
            </p14:nvContentPartPr>
            <p14:xfrm>
              <a:off x="1264919" y="4403712"/>
              <a:ext cx="2269065" cy="62397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720C2B-9D0C-4A6E-4523-045004980A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7282" y="4385782"/>
                <a:ext cx="2304699" cy="97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C17085-A9AF-BC69-9768-B74DA1FFD4C9}"/>
                  </a:ext>
                </a:extLst>
              </p14:cNvPr>
              <p14:cNvContentPartPr/>
              <p14:nvPr/>
            </p14:nvContentPartPr>
            <p14:xfrm>
              <a:off x="5288280" y="4648200"/>
              <a:ext cx="15240" cy="15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C17085-A9AF-BC69-9768-B74DA1FFD4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1520" y="390144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BDE572-07BC-35C3-320A-E3B2A846E847}"/>
                  </a:ext>
                </a:extLst>
              </p14:cNvPr>
              <p14:cNvContentPartPr/>
              <p14:nvPr/>
            </p14:nvContentPartPr>
            <p14:xfrm>
              <a:off x="5638800" y="4450080"/>
              <a:ext cx="15240" cy="1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BDE572-07BC-35C3-320A-E3B2A846E8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6800" y="370332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B1038E-29B4-65E1-BEA2-809310D8E8A6}"/>
                  </a:ext>
                </a:extLst>
              </p14:cNvPr>
              <p14:cNvContentPartPr/>
              <p14:nvPr/>
            </p14:nvContentPartPr>
            <p14:xfrm>
              <a:off x="1539240" y="5715000"/>
              <a:ext cx="699324" cy="15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B1038E-29B4-65E1-BEA2-809310D8E8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1253" y="4968240"/>
                <a:ext cx="734938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05989FA-070F-0BAA-40C1-DE8670361718}"/>
                  </a:ext>
                </a:extLst>
              </p14:cNvPr>
              <p14:cNvContentPartPr/>
              <p14:nvPr/>
            </p14:nvContentPartPr>
            <p14:xfrm>
              <a:off x="335280" y="6263640"/>
              <a:ext cx="15240" cy="470748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05989FA-070F-0BAA-40C1-DE86703617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11480" y="6245659"/>
                <a:ext cx="1524000" cy="506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A0C08-90AD-2B9E-F755-62CC5C3ADF39}"/>
              </a:ext>
            </a:extLst>
          </p:cNvPr>
          <p:cNvSpPr txBox="1"/>
          <p:nvPr/>
        </p:nvSpPr>
        <p:spPr>
          <a:xfrm>
            <a:off x="-5751" y="-5751"/>
            <a:ext cx="44397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I. Mô hình ban đầu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824E-DC7C-6BE3-3D08-4D1690D3608B}"/>
              </a:ext>
            </a:extLst>
          </p:cNvPr>
          <p:cNvSpPr txBox="1"/>
          <p:nvPr/>
        </p:nvSpPr>
        <p:spPr>
          <a:xfrm>
            <a:off x="310551" y="569343"/>
            <a:ext cx="84078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5. </a:t>
            </a:r>
            <a:r>
              <a:rPr lang="en-US" sz="2800" b="1" dirty="0" err="1">
                <a:latin typeface="Times New Roman"/>
                <a:cs typeface="Times New Roman"/>
              </a:rPr>
              <a:t>Triển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khai</a:t>
            </a:r>
            <a:r>
              <a:rPr lang="en-US" sz="2800" b="1" dirty="0">
                <a:latin typeface="Times New Roman"/>
                <a:cs typeface="Times New Roman"/>
              </a:rPr>
              <a:t> IPsec Transport (</a:t>
            </a:r>
            <a:r>
              <a:rPr lang="en-US" sz="2800" b="1" dirty="0" err="1">
                <a:latin typeface="Times New Roman"/>
                <a:cs typeface="Times New Roman"/>
              </a:rPr>
              <a:t>giao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thức</a:t>
            </a:r>
            <a:r>
              <a:rPr lang="en-US" sz="2800" b="1" dirty="0">
                <a:latin typeface="Times New Roman"/>
                <a:cs typeface="Times New Roman"/>
              </a:rPr>
              <a:t> ESP)</a:t>
            </a:r>
            <a:endParaRPr lang="en-US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C292171-6D6A-0025-0F61-9526682F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1" y="1197553"/>
            <a:ext cx="12203322" cy="4506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A0D2C-3D13-BE7C-A20B-8DFC86B7E9C6}"/>
              </a:ext>
            </a:extLst>
          </p:cNvPr>
          <p:cNvSpPr txBox="1"/>
          <p:nvPr/>
        </p:nvSpPr>
        <p:spPr>
          <a:xfrm>
            <a:off x="-1725" y="5712987"/>
            <a:ext cx="1218653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Host-to-Host VPN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chỉnh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ở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cả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client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và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server </a:t>
            </a:r>
            <a:endParaRPr lang="en-US" sz="5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FBDE08-2B54-1323-BD43-3DB6E8F63CD1}"/>
                  </a:ext>
                </a:extLst>
              </p14:cNvPr>
              <p14:cNvContentPartPr/>
              <p14:nvPr/>
            </p14:nvContentPartPr>
            <p14:xfrm>
              <a:off x="1655122" y="3593638"/>
              <a:ext cx="1110424" cy="16317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FBDE08-2B54-1323-BD43-3DB6E8F63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7131" y="3575902"/>
                <a:ext cx="1146047" cy="5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9D9AEE-F72F-2AEF-BDCB-BC22DAA5042C}"/>
                  </a:ext>
                </a:extLst>
              </p14:cNvPr>
              <p14:cNvContentPartPr/>
              <p14:nvPr/>
            </p14:nvContentPartPr>
            <p14:xfrm>
              <a:off x="1833113" y="2955696"/>
              <a:ext cx="501244" cy="76971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9D9AEE-F72F-2AEF-BDCB-BC22DAA504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5121" y="2937796"/>
                <a:ext cx="536867" cy="112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F2B56E-CFF2-0815-E683-E307D14AA35A}"/>
                  </a:ext>
                </a:extLst>
              </p14:cNvPr>
              <p14:cNvContentPartPr/>
              <p14:nvPr/>
            </p14:nvContentPartPr>
            <p14:xfrm rot="1500000">
              <a:off x="4804051" y="4003467"/>
              <a:ext cx="762752" cy="118541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F2B56E-CFF2-0815-E683-E307D14AA3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500000">
                <a:off x="4786062" y="3985473"/>
                <a:ext cx="798371" cy="122104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AE76208-3652-AC7E-3E02-EB1E8D0E26CD}"/>
              </a:ext>
            </a:extLst>
          </p:cNvPr>
          <p:cNvSpPr txBox="1"/>
          <p:nvPr/>
        </p:nvSpPr>
        <p:spPr>
          <a:xfrm>
            <a:off x="5582441" y="4089209"/>
            <a:ext cx="62512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DNS name,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endParaRPr lang="en-US" sz="3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6EF64-5600-AAB9-29BA-74F7B2B40BF2}"/>
              </a:ext>
            </a:extLst>
          </p:cNvPr>
          <p:cNvSpPr txBox="1"/>
          <p:nvPr/>
        </p:nvSpPr>
        <p:spPr>
          <a:xfrm>
            <a:off x="2836078" y="3180272"/>
            <a:ext cx="3505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Chế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độ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transport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8166A-E7A4-325A-D861-C1D1A6C67C59}"/>
              </a:ext>
            </a:extLst>
          </p:cNvPr>
          <p:cNvSpPr txBox="1"/>
          <p:nvPr/>
        </p:nvSpPr>
        <p:spPr>
          <a:xfrm>
            <a:off x="2453927" y="262070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Giao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thức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esp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endParaRPr lang="en-US" sz="3000" dirty="0"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6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A95CB1-D0E0-8F1C-C300-A28B08C6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568"/>
            <a:ext cx="12192000" cy="5997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D59D2-88C9-909A-6AAD-45D3A841CFE1}"/>
              </a:ext>
            </a:extLst>
          </p:cNvPr>
          <p:cNvSpPr txBox="1"/>
          <p:nvPr/>
        </p:nvSpPr>
        <p:spPr>
          <a:xfrm>
            <a:off x="-5750" y="-5751"/>
            <a:ext cx="12203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Ping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tới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công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9024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D59D2-88C9-909A-6AAD-45D3A841CFE1}"/>
              </a:ext>
            </a:extLst>
          </p:cNvPr>
          <p:cNvSpPr txBox="1"/>
          <p:nvPr/>
        </p:nvSpPr>
        <p:spPr>
          <a:xfrm>
            <a:off x="-5750" y="-5751"/>
            <a:ext cx="12203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Các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gói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tin IPSEC Transport ESP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39987C-BBE9-B5D8-28D8-AC8FB172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620"/>
            <a:ext cx="12192000" cy="59953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8BAA88-C8F8-5283-E25F-6B9E6A2BA5D1}"/>
                  </a:ext>
                </a:extLst>
              </p14:cNvPr>
              <p14:cNvContentPartPr/>
              <p14:nvPr/>
            </p14:nvContentPartPr>
            <p14:xfrm rot="120000">
              <a:off x="8179279" y="866380"/>
              <a:ext cx="76849" cy="161921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8BAA88-C8F8-5283-E25F-6B9E6A2BA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20000">
                <a:off x="8161324" y="848385"/>
                <a:ext cx="112401" cy="1654841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B38011-685B-272C-4DEA-C019A3CD594A}"/>
              </a:ext>
            </a:extLst>
          </p:cNvPr>
          <p:cNvSpPr txBox="1"/>
          <p:nvPr/>
        </p:nvSpPr>
        <p:spPr>
          <a:xfrm>
            <a:off x="8222986" y="1438313"/>
            <a:ext cx="383587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Các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Calibri"/>
              </a:rPr>
              <a:t>gói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 tin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Calibri"/>
              </a:rPr>
              <a:t>ispec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 transport ESP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AE4C6-621D-5987-66A8-6A76C6D1C2F7}"/>
              </a:ext>
            </a:extLst>
          </p:cNvPr>
          <p:cNvSpPr txBox="1"/>
          <p:nvPr/>
        </p:nvSpPr>
        <p:spPr>
          <a:xfrm>
            <a:off x="4393721" y="3689231"/>
            <a:ext cx="753085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Protocol: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giao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thức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sử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dụng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(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Encap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Security Payload (ESP/50)</a:t>
            </a:r>
            <a:endParaRPr lang="en-US" sz="25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Source Address: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địa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chỉ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nguồn</a:t>
            </a:r>
            <a:endParaRPr lang="en-US" sz="25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Destination Address: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địa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chỉ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Times New Roman"/>
              </a:rPr>
              <a:t>đích</a:t>
            </a:r>
            <a:endParaRPr lang="en-US" sz="25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ESP SPI: Trường 32 bit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xác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định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thông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số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bảo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mật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cụ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thể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trong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tin ESP</a:t>
            </a:r>
            <a:endParaRPr lang="en-US" sz="25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ESP Sequence: Trường 32 bit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theo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dõi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thứ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tự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các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tin ESP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gửi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Times New Roman"/>
              </a:rPr>
              <a:t>đến</a:t>
            </a:r>
            <a:endParaRPr lang="en-US" sz="2500" b="1" dirty="0" err="1">
              <a:solidFill>
                <a:srgbClr val="FF0000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720C2B-9D0C-4A6E-4523-045004980A3A}"/>
                  </a:ext>
                </a:extLst>
              </p14:cNvPr>
              <p14:cNvContentPartPr/>
              <p14:nvPr/>
            </p14:nvContentPartPr>
            <p14:xfrm>
              <a:off x="1379938" y="5180089"/>
              <a:ext cx="2269065" cy="62397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720C2B-9D0C-4A6E-4523-045004980A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941" y="5162159"/>
                <a:ext cx="2304699" cy="97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B1038E-29B4-65E1-BEA2-809310D8E8A6}"/>
                  </a:ext>
                </a:extLst>
              </p14:cNvPr>
              <p14:cNvContentPartPr/>
              <p14:nvPr/>
            </p14:nvContentPartPr>
            <p14:xfrm rot="5280000">
              <a:off x="2948221" y="6016925"/>
              <a:ext cx="699324" cy="15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B1038E-29B4-65E1-BEA2-809310D8E8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5280000">
                <a:off x="2930234" y="5254925"/>
                <a:ext cx="734938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3451A4-77D2-EE77-C04A-778449A3DC40}"/>
                  </a:ext>
                </a:extLst>
              </p14:cNvPr>
              <p14:cNvContentPartPr/>
              <p14:nvPr/>
            </p14:nvContentPartPr>
            <p14:xfrm>
              <a:off x="411480" y="6553199"/>
              <a:ext cx="562188" cy="3111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3451A4-77D2-EE77-C04A-778449A3DC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496" y="6535672"/>
                <a:ext cx="597797" cy="6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99B0F8-738F-B667-DB51-18A3580C8177}"/>
                  </a:ext>
                </a:extLst>
              </p14:cNvPr>
              <p14:cNvContentPartPr/>
              <p14:nvPr/>
            </p14:nvContentPartPr>
            <p14:xfrm>
              <a:off x="335279" y="6781800"/>
              <a:ext cx="1141305" cy="1590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99B0F8-738F-B667-DB51-18A3580C81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7643" y="6764482"/>
                <a:ext cx="1176937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E82DD5-8B5F-EFC2-7252-3325A17BCE84}"/>
                  </a:ext>
                </a:extLst>
              </p14:cNvPr>
              <p14:cNvContentPartPr/>
              <p14:nvPr/>
            </p14:nvContentPartPr>
            <p14:xfrm>
              <a:off x="1645919" y="6812280"/>
              <a:ext cx="135111" cy="15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E82DD5-8B5F-EFC2-7252-3325A17BCE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7952" y="6065520"/>
                <a:ext cx="170685" cy="15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32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A0C08-90AD-2B9E-F755-62CC5C3ADF39}"/>
              </a:ext>
            </a:extLst>
          </p:cNvPr>
          <p:cNvSpPr txBox="1"/>
          <p:nvPr/>
        </p:nvSpPr>
        <p:spPr>
          <a:xfrm>
            <a:off x="-5751" y="-5751"/>
            <a:ext cx="44397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I. Mô hình ban đầu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824E-DC7C-6BE3-3D08-4D1690D3608B}"/>
              </a:ext>
            </a:extLst>
          </p:cNvPr>
          <p:cNvSpPr txBox="1"/>
          <p:nvPr/>
        </p:nvSpPr>
        <p:spPr>
          <a:xfrm>
            <a:off x="310551" y="569343"/>
            <a:ext cx="84078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5. </a:t>
            </a:r>
            <a:r>
              <a:rPr lang="en-US" sz="2800" b="1" dirty="0" err="1">
                <a:latin typeface="Times New Roman"/>
                <a:cs typeface="Times New Roman"/>
              </a:rPr>
              <a:t>Triển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khai</a:t>
            </a:r>
            <a:r>
              <a:rPr lang="en-US" sz="2800" b="1" dirty="0">
                <a:latin typeface="Times New Roman"/>
                <a:cs typeface="Times New Roman"/>
              </a:rPr>
              <a:t> IPsec Transport (</a:t>
            </a:r>
            <a:r>
              <a:rPr lang="en-US" sz="2800" b="1" dirty="0" err="1">
                <a:latin typeface="Times New Roman"/>
                <a:cs typeface="Times New Roman"/>
              </a:rPr>
              <a:t>giao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thức</a:t>
            </a:r>
            <a:r>
              <a:rPr lang="en-US" sz="2800" b="1" dirty="0">
                <a:latin typeface="Times New Roman"/>
                <a:cs typeface="Times New Roman"/>
              </a:rPr>
              <a:t> AH)</a:t>
            </a:r>
            <a:endParaRPr lang="en-US" dirty="0"/>
          </a:p>
        </p:txBody>
      </p: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C292171-6D6A-0025-0F61-9526682F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1" y="1094066"/>
            <a:ext cx="12203322" cy="4626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A0D2C-3D13-BE7C-A20B-8DFC86B7E9C6}"/>
              </a:ext>
            </a:extLst>
          </p:cNvPr>
          <p:cNvSpPr txBox="1"/>
          <p:nvPr/>
        </p:nvSpPr>
        <p:spPr>
          <a:xfrm>
            <a:off x="-1725" y="5712987"/>
            <a:ext cx="1218653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Host-to-Host VPN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chỉnh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ở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cả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client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và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server </a:t>
            </a:r>
            <a:endParaRPr lang="en-US" sz="5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FBDE08-2B54-1323-BD43-3DB6E8F63CD1}"/>
                  </a:ext>
                </a:extLst>
              </p14:cNvPr>
              <p14:cNvContentPartPr/>
              <p14:nvPr/>
            </p14:nvContentPartPr>
            <p14:xfrm>
              <a:off x="1655122" y="3881185"/>
              <a:ext cx="1110424" cy="16317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FBDE08-2B54-1323-BD43-3DB6E8F63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7131" y="3863449"/>
                <a:ext cx="1146047" cy="5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9D9AEE-F72F-2AEF-BDCB-BC22DAA5042C}"/>
                  </a:ext>
                </a:extLst>
              </p14:cNvPr>
              <p14:cNvContentPartPr/>
              <p14:nvPr/>
            </p14:nvContentPartPr>
            <p14:xfrm rot="-2040000">
              <a:off x="1919377" y="3041959"/>
              <a:ext cx="501244" cy="27825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9D9AEE-F72F-2AEF-BDCB-BC22DAA504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-2040000">
                <a:off x="1901385" y="3024007"/>
                <a:ext cx="536867" cy="313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F2B56E-CFF2-0815-E683-E307D14AA35A}"/>
                  </a:ext>
                </a:extLst>
              </p14:cNvPr>
              <p14:cNvContentPartPr/>
              <p14:nvPr/>
            </p14:nvContentPartPr>
            <p14:xfrm rot="1500000">
              <a:off x="4804051" y="4003467"/>
              <a:ext cx="762752" cy="118541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F2B56E-CFF2-0815-E683-E307D14AA3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500000">
                <a:off x="4786062" y="3985473"/>
                <a:ext cx="798371" cy="122104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AE76208-3652-AC7E-3E02-EB1E8D0E26CD}"/>
              </a:ext>
            </a:extLst>
          </p:cNvPr>
          <p:cNvSpPr txBox="1"/>
          <p:nvPr/>
        </p:nvSpPr>
        <p:spPr>
          <a:xfrm>
            <a:off x="5582441" y="4017323"/>
            <a:ext cx="537425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DNS name,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endParaRPr lang="en-US" sz="3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6EF64-5600-AAB9-29BA-74F7B2B40BF2}"/>
              </a:ext>
            </a:extLst>
          </p:cNvPr>
          <p:cNvSpPr txBox="1"/>
          <p:nvPr/>
        </p:nvSpPr>
        <p:spPr>
          <a:xfrm>
            <a:off x="2836078" y="3453442"/>
            <a:ext cx="3505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Chế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độ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transport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8166A-E7A4-325A-D861-C1D1A6C67C59}"/>
              </a:ext>
            </a:extLst>
          </p:cNvPr>
          <p:cNvSpPr txBox="1"/>
          <p:nvPr/>
        </p:nvSpPr>
        <p:spPr>
          <a:xfrm>
            <a:off x="2453927" y="262070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Giao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thức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ah </a:t>
            </a:r>
            <a:endParaRPr lang="en-US" sz="3000" dirty="0"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A95CB1-D0E0-8F1C-C300-A28B08C6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568"/>
            <a:ext cx="12192000" cy="5997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D59D2-88C9-909A-6AAD-45D3A841CFE1}"/>
              </a:ext>
            </a:extLst>
          </p:cNvPr>
          <p:cNvSpPr txBox="1"/>
          <p:nvPr/>
        </p:nvSpPr>
        <p:spPr>
          <a:xfrm>
            <a:off x="-5750" y="-5751"/>
            <a:ext cx="12203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Ping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tới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công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9500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D59D2-88C9-909A-6AAD-45D3A841CFE1}"/>
              </a:ext>
            </a:extLst>
          </p:cNvPr>
          <p:cNvSpPr txBox="1"/>
          <p:nvPr/>
        </p:nvSpPr>
        <p:spPr>
          <a:xfrm>
            <a:off x="-5750" y="-5751"/>
            <a:ext cx="12203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Các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gói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tin IPSEC Transport AH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39987C-BBE9-B5D8-28D8-AC8FB172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215"/>
            <a:ext cx="12192000" cy="59942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8BAA88-C8F8-5283-E25F-6B9E6A2BA5D1}"/>
                  </a:ext>
                </a:extLst>
              </p14:cNvPr>
              <p14:cNvContentPartPr/>
              <p14:nvPr/>
            </p14:nvContentPartPr>
            <p14:xfrm rot="5400000">
              <a:off x="5691996" y="1283323"/>
              <a:ext cx="76849" cy="161921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8BAA88-C8F8-5283-E25F-6B9E6A2BA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674041" y="1265328"/>
                <a:ext cx="112401" cy="1654841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B38011-685B-272C-4DEA-C019A3CD594A}"/>
              </a:ext>
            </a:extLst>
          </p:cNvPr>
          <p:cNvSpPr txBox="1"/>
          <p:nvPr/>
        </p:nvSpPr>
        <p:spPr>
          <a:xfrm>
            <a:off x="6756495" y="2056539"/>
            <a:ext cx="383587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Các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Calibri"/>
              </a:rPr>
              <a:t>gói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 tin </a:t>
            </a:r>
            <a:r>
              <a:rPr lang="en-US" sz="2500" b="1" dirty="0" err="1">
                <a:solidFill>
                  <a:srgbClr val="FF0000"/>
                </a:solidFill>
                <a:latin typeface="Calibri"/>
                <a:cs typeface="Calibri"/>
              </a:rPr>
              <a:t>ispec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 transport 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AE4C6-621D-5987-66A8-6A76C6D1C2F7}"/>
              </a:ext>
            </a:extLst>
          </p:cNvPr>
          <p:cNvSpPr txBox="1"/>
          <p:nvPr/>
        </p:nvSpPr>
        <p:spPr>
          <a:xfrm>
            <a:off x="4666891" y="3329797"/>
            <a:ext cx="7530859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Protocol (Giao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thức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): Authentication Header (AH/51)</a:t>
            </a:r>
            <a:endParaRPr lang="en-US" sz="17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Source Address: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Địa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chỉ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gửi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tin </a:t>
            </a:r>
            <a:endParaRPr lang="en-US" sz="17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Destination Address: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Địa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chỉ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nhận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tin</a:t>
            </a:r>
            <a:endParaRPr lang="en-US" sz="17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Next header: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tin ICMP -&gt;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chế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độ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Transport (1Byte)</a:t>
            </a:r>
            <a:endParaRPr lang="en-US" sz="17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Length: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độ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dài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header (4 - 24 bytes)</a:t>
            </a:r>
            <a:endParaRPr lang="en-US" sz="17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Reserved:  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trường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không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sử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err="1">
                <a:solidFill>
                  <a:srgbClr val="FF0000"/>
                </a:solidFill>
                <a:latin typeface="Calibri"/>
                <a:cs typeface="Times New Roman"/>
              </a:rPr>
              <a:t>dụng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(0)</a:t>
            </a:r>
            <a:endParaRPr lang="en-US" sz="17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AH SPI: Giá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trị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32 bit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dể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xác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định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một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SA (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tập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tham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số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bảo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mật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),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giá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trị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chọn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ngẫu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nhiên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và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chia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sẻ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giữa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2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bên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tham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gia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kết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nối</a:t>
            </a:r>
            <a:endParaRPr lang="en-US" sz="17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AH Sequence: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giá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trị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32 bit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sử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dụng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để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theo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dõi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thứ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tin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trong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kết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nối</a:t>
            </a:r>
            <a:endParaRPr lang="en-US" sz="17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AH ICV: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giá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trị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128 bit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sử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dụng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để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xác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minh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tính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toàn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vẹn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của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dữ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liệu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tron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một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tin AH,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tính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toán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dựa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trên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nội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dung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tin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và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khoá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bí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mật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chia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sẻ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giữa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hai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bên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tham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gia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kết</a:t>
            </a:r>
            <a:r>
              <a:rPr lang="en-US" sz="17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alibri"/>
                <a:cs typeface="Times New Roman"/>
              </a:rPr>
              <a:t>nối</a:t>
            </a:r>
            <a:endParaRPr lang="en-US" sz="1700" b="1" dirty="0">
              <a:solidFill>
                <a:srgbClr val="FF0000"/>
              </a:solidFill>
              <a:latin typeface="Aptos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B7E8F6-5C7B-23CE-E060-00D3F488FB56}"/>
                  </a:ext>
                </a:extLst>
              </p14:cNvPr>
              <p14:cNvContentPartPr/>
              <p14:nvPr/>
            </p14:nvContentPartPr>
            <p14:xfrm>
              <a:off x="289560" y="4937759"/>
              <a:ext cx="15240" cy="226993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B7E8F6-5C7B-23CE-E060-00D3F488FB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72440" y="4919801"/>
                <a:ext cx="1524000" cy="26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A4C9C8-33F3-CCE2-3AFB-B0DF09D9FDCB}"/>
                  </a:ext>
                </a:extLst>
              </p14:cNvPr>
              <p14:cNvContentPartPr/>
              <p14:nvPr/>
            </p14:nvContentPartPr>
            <p14:xfrm>
              <a:off x="335280" y="6294119"/>
              <a:ext cx="15240" cy="455507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A4C9C8-33F3-CCE2-3AFB-B0DF09D9F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411480" y="6276129"/>
                <a:ext cx="1524000" cy="491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B81AB0-86A8-4054-0D2B-12586C0F0B39}"/>
                  </a:ext>
                </a:extLst>
              </p14:cNvPr>
              <p14:cNvContentPartPr/>
              <p14:nvPr/>
            </p14:nvContentPartPr>
            <p14:xfrm>
              <a:off x="3718560" y="4153786"/>
              <a:ext cx="77044" cy="27921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B81AB0-86A8-4054-0D2B-12586C0F0B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1001" y="4135819"/>
                <a:ext cx="112520" cy="314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6C1FB4-E438-9575-BE27-9BBA82B33C53}"/>
                  </a:ext>
                </a:extLst>
              </p14:cNvPr>
              <p14:cNvContentPartPr/>
              <p14:nvPr/>
            </p14:nvContentPartPr>
            <p14:xfrm>
              <a:off x="365759" y="5760720"/>
              <a:ext cx="1019385" cy="15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6C1FB4-E438-9575-BE27-9BBA82B33C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128" y="5013960"/>
                <a:ext cx="1055008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C9F0DB-2157-696B-6255-3A3E3B8EE542}"/>
                  </a:ext>
                </a:extLst>
              </p14:cNvPr>
              <p14:cNvContentPartPr/>
              <p14:nvPr/>
            </p14:nvContentPartPr>
            <p14:xfrm>
              <a:off x="1645920" y="5745480"/>
              <a:ext cx="425036" cy="15904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C9F0DB-2157-696B-6255-3A3E3B8EE5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7940" y="5728162"/>
                <a:ext cx="460635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905756-99A7-BCF2-08AD-D4885A4B490E}"/>
                  </a:ext>
                </a:extLst>
              </p14:cNvPr>
              <p14:cNvContentPartPr/>
              <p14:nvPr/>
            </p14:nvContentPartPr>
            <p14:xfrm>
              <a:off x="11399520" y="6537960"/>
              <a:ext cx="15240" cy="15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905756-99A7-BCF2-08AD-D4885A4B49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52760" y="577596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0AB6B9-3D3D-9E04-E301-ECE8E56F428E}"/>
                  </a:ext>
                </a:extLst>
              </p14:cNvPr>
              <p14:cNvContentPartPr/>
              <p14:nvPr/>
            </p14:nvContentPartPr>
            <p14:xfrm>
              <a:off x="13274040" y="5958840"/>
              <a:ext cx="15240" cy="15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0AB6B9-3D3D-9E04-E301-ECE8E56F42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527280" y="521208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1BE1F5-D931-C8C2-6D5F-519B9D66C5EB}"/>
                  </a:ext>
                </a:extLst>
              </p14:cNvPr>
              <p14:cNvContentPartPr/>
              <p14:nvPr/>
            </p14:nvContentPartPr>
            <p14:xfrm>
              <a:off x="-1691640" y="6294120"/>
              <a:ext cx="15240" cy="1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1BE1F5-D931-C8C2-6D5F-519B9D66C5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438400" y="5532120"/>
                <a:ext cx="1524000" cy="15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74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BE2D6-FDC3-C547-5903-79884E279104}"/>
              </a:ext>
            </a:extLst>
          </p:cNvPr>
          <p:cNvSpPr txBox="1"/>
          <p:nvPr/>
        </p:nvSpPr>
        <p:spPr>
          <a:xfrm>
            <a:off x="-5751" y="-5751"/>
            <a:ext cx="902610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I. Mô </a:t>
            </a:r>
            <a:r>
              <a:rPr lang="en-US" sz="3200" b="1" dirty="0" err="1">
                <a:latin typeface="Times New Roman"/>
                <a:cs typeface="Times New Roman"/>
              </a:rPr>
              <a:t>hình</a:t>
            </a:r>
            <a:r>
              <a:rPr lang="en-US" sz="3200" b="1" dirty="0">
                <a:latin typeface="Times New Roman"/>
                <a:cs typeface="Times New Roman"/>
              </a:rPr>
              <a:t> ban </a:t>
            </a:r>
            <a:r>
              <a:rPr lang="en-US" sz="3200" b="1" dirty="0" err="1">
                <a:latin typeface="Times New Roman"/>
                <a:cs typeface="Times New Roman"/>
              </a:rPr>
              <a:t>đầu</a:t>
            </a:r>
            <a:br>
              <a:rPr lang="en-US" dirty="0"/>
            </a:br>
            <a:r>
              <a:rPr lang="en-US" sz="2800" b="1" dirty="0">
                <a:latin typeface="Times New Roman"/>
                <a:cs typeface="Times New Roman"/>
              </a:rPr>
              <a:t>1. Mô </a:t>
            </a:r>
            <a:r>
              <a:rPr lang="en-US" sz="2800" b="1" dirty="0" err="1">
                <a:latin typeface="Times New Roman"/>
                <a:cs typeface="Times New Roman"/>
              </a:rPr>
              <a:t>hình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hoạt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động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của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giao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thức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Ipsec</a:t>
            </a:r>
            <a:endParaRPr lang="en-US" dirty="0" err="1"/>
          </a:p>
        </p:txBody>
      </p:sp>
      <p:pic>
        <p:nvPicPr>
          <p:cNvPr id="9" name="Picture 8" descr="Cách thức hoạt động của IPSec">
            <a:extLst>
              <a:ext uri="{FF2B5EF4-FFF2-40B4-BE49-F238E27FC236}">
                <a16:creationId xmlns:a16="http://schemas.microsoft.com/office/drawing/2014/main" id="{D22D255E-9BA4-DD43-951C-2917741E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" y="1190625"/>
            <a:ext cx="12191101" cy="56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3F5A4-12E0-954A-9338-3144A521CAB0}"/>
              </a:ext>
            </a:extLst>
          </p:cNvPr>
          <p:cNvSpPr txBox="1"/>
          <p:nvPr/>
        </p:nvSpPr>
        <p:spPr>
          <a:xfrm>
            <a:off x="-5751" y="-5751"/>
            <a:ext cx="10262558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I. Mô </a:t>
            </a:r>
            <a:r>
              <a:rPr lang="en-US" sz="3200" b="1" err="1">
                <a:latin typeface="Times New Roman"/>
                <a:cs typeface="Times New Roman"/>
              </a:rPr>
              <a:t>hình</a:t>
            </a:r>
            <a:r>
              <a:rPr lang="en-US" sz="3200" b="1" dirty="0">
                <a:latin typeface="Times New Roman"/>
                <a:cs typeface="Times New Roman"/>
              </a:rPr>
              <a:t> ban </a:t>
            </a:r>
            <a:r>
              <a:rPr lang="en-US" sz="3200" b="1" err="1">
                <a:latin typeface="Times New Roman"/>
                <a:cs typeface="Times New Roman"/>
              </a:rPr>
              <a:t>đầu</a:t>
            </a:r>
            <a:br>
              <a:rPr lang="en-US" dirty="0"/>
            </a:br>
            <a:r>
              <a:rPr lang="en-US" sz="2800" b="1" dirty="0">
                <a:latin typeface="Times New Roman"/>
                <a:cs typeface="Times New Roman"/>
              </a:rPr>
              <a:t>1. Mô </a:t>
            </a:r>
            <a:r>
              <a:rPr lang="en-US" sz="2800" b="1" err="1">
                <a:latin typeface="Times New Roman"/>
                <a:cs typeface="Times New Roman"/>
              </a:rPr>
              <a:t>hình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triển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khai</a:t>
            </a:r>
            <a:br>
              <a:rPr lang="en-US" dirty="0"/>
            </a:br>
            <a:r>
              <a:rPr lang="en-US" sz="5000" b="1" err="1">
                <a:solidFill>
                  <a:srgbClr val="FF0000"/>
                </a:solidFill>
                <a:latin typeface="Calibri"/>
                <a:cs typeface="Times New Roman"/>
              </a:rPr>
              <a:t>ClientOS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Times New Roman"/>
              </a:rPr>
              <a:t>: </a:t>
            </a:r>
            <a:r>
              <a:rPr lang="en-US" sz="5000" b="1" err="1">
                <a:solidFill>
                  <a:srgbClr val="FF0000"/>
                </a:solidFill>
                <a:latin typeface="Calibri"/>
                <a:cs typeface="Times New Roman"/>
              </a:rPr>
              <a:t>UbuntuIP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Times New Roman"/>
              </a:rPr>
              <a:t>: 10.4.27.100</a:t>
            </a:r>
            <a:endParaRPr lang="en-US" sz="5000" b="1" dirty="0">
              <a:solidFill>
                <a:srgbClr val="FF0000"/>
              </a:solidFill>
              <a:latin typeface="Calibri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64451EC-214F-F991-90CC-D32279BD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78" y="1715868"/>
            <a:ext cx="12192000" cy="1700981"/>
          </a:xfrm>
          <a:prstGeom prst="rect">
            <a:avLst/>
          </a:prstGeom>
        </p:spPr>
      </p:pic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7F19E08-279D-FACA-7277-27DBF09E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" y="3786907"/>
            <a:ext cx="12183554" cy="2001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86F18-64C7-A4BE-6A3A-D05732379AB7}"/>
              </a:ext>
            </a:extLst>
          </p:cNvPr>
          <p:cNvSpPr txBox="1"/>
          <p:nvPr/>
        </p:nvSpPr>
        <p:spPr>
          <a:xfrm>
            <a:off x="8625" y="5990470"/>
            <a:ext cx="97593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ServerOS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: 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UbuntuIP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: 10.4.27.1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7631C-67CA-73D9-FADE-A34EB0A7106C}"/>
              </a:ext>
            </a:extLst>
          </p:cNvPr>
          <p:cNvSpPr txBox="1"/>
          <p:nvPr/>
        </p:nvSpPr>
        <p:spPr>
          <a:xfrm>
            <a:off x="-5751" y="-5751"/>
            <a:ext cx="875293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I. Mô </a:t>
            </a:r>
            <a:r>
              <a:rPr lang="en-US" sz="3200" b="1" dirty="0" err="1">
                <a:latin typeface="Times New Roman"/>
                <a:cs typeface="Times New Roman"/>
              </a:rPr>
              <a:t>hình</a:t>
            </a:r>
            <a:r>
              <a:rPr lang="en-US" sz="3200" b="1" dirty="0">
                <a:latin typeface="Times New Roman"/>
                <a:cs typeface="Times New Roman"/>
              </a:rPr>
              <a:t> ban </a:t>
            </a:r>
            <a:r>
              <a:rPr lang="en-US" sz="3200" b="1" dirty="0" err="1">
                <a:latin typeface="Times New Roman"/>
                <a:cs typeface="Times New Roman"/>
              </a:rPr>
              <a:t>đầu</a:t>
            </a:r>
          </a:p>
          <a:p>
            <a:br>
              <a:rPr lang="en-US" dirty="0"/>
            </a:br>
            <a:r>
              <a:rPr lang="en-US" sz="2800" b="1" dirty="0">
                <a:latin typeface="Times New Roman"/>
                <a:cs typeface="Times New Roman"/>
              </a:rPr>
              <a:t>2. </a:t>
            </a:r>
            <a:r>
              <a:rPr lang="en-US" sz="2800" b="1" dirty="0" err="1">
                <a:latin typeface="Times New Roman"/>
                <a:cs typeface="Times New Roman"/>
              </a:rPr>
              <a:t>Cấu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hình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tổng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thể</a:t>
            </a:r>
          </a:p>
          <a:p>
            <a:br>
              <a:rPr lang="en-US" dirty="0"/>
            </a:br>
            <a:endParaRPr lang="en-US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B82-5C9A-FF9C-1BE0-F795DD209F7F}"/>
              </a:ext>
            </a:extLst>
          </p:cNvPr>
          <p:cNvSpPr txBox="1"/>
          <p:nvPr/>
        </p:nvSpPr>
        <p:spPr>
          <a:xfrm>
            <a:off x="-11789" y="1326167"/>
            <a:ext cx="121980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Calibri"/>
                <a:cs typeface="Calibri"/>
              </a:rPr>
              <a:t>Cài </a:t>
            </a:r>
            <a:r>
              <a:rPr lang="en-US" sz="3000" b="1" dirty="0" err="1">
                <a:latin typeface="Calibri"/>
                <a:cs typeface="Calibri"/>
              </a:rPr>
              <a:t>các</a:t>
            </a:r>
            <a:r>
              <a:rPr lang="en-US" sz="3000" b="1" dirty="0">
                <a:latin typeface="Calibri"/>
                <a:cs typeface="Calibri"/>
              </a:rPr>
              <a:t> file </a:t>
            </a:r>
            <a:r>
              <a:rPr lang="en-US" sz="3000" b="1" dirty="0" err="1">
                <a:latin typeface="Calibri"/>
                <a:cs typeface="Calibri"/>
              </a:rPr>
              <a:t>cấu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hình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cơ</a:t>
            </a:r>
            <a:r>
              <a:rPr lang="en-US" sz="3000" b="1" dirty="0">
                <a:latin typeface="Calibri"/>
                <a:cs typeface="Calibri"/>
              </a:rPr>
              <a:t> </a:t>
            </a:r>
            <a:r>
              <a:rPr lang="en-US" sz="3000" b="1" dirty="0" err="1">
                <a:latin typeface="Calibri"/>
                <a:cs typeface="Calibri"/>
              </a:rPr>
              <a:t>bản</a:t>
            </a:r>
            <a:r>
              <a:rPr lang="en-US" sz="3000" b="1" dirty="0">
                <a:latin typeface="Calibri"/>
                <a:cs typeface="Calibri"/>
              </a:rPr>
              <a:t>:</a:t>
            </a:r>
            <a:endParaRPr lang="en-US" sz="3000" b="1" dirty="0" err="1">
              <a:latin typeface="Consolas"/>
              <a:ea typeface="Roboto"/>
              <a:cs typeface="Calibri"/>
            </a:endParaRPr>
          </a:p>
          <a:p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apt install libnss3-dev libnspr4-dev pkg-config libpam0g-dev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libcap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-ng-dev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libcap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-ng-utils libselinux1-dev libcurl4-nss-dev flex bison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gcc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make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0BF33-34BB-6896-7A88-E689E7F58451}"/>
              </a:ext>
            </a:extLst>
          </p:cNvPr>
          <p:cNvSpPr txBox="1"/>
          <p:nvPr/>
        </p:nvSpPr>
        <p:spPr>
          <a:xfrm>
            <a:off x="3454305" y="435634"/>
            <a:ext cx="87342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Consolas"/>
              </a:rPr>
              <a:t>Cài </a:t>
            </a:r>
            <a:r>
              <a:rPr lang="en-US" sz="3000" b="1" dirty="0" err="1">
                <a:latin typeface="Consolas"/>
              </a:rPr>
              <a:t>libreswan</a:t>
            </a:r>
            <a:r>
              <a:rPr lang="en-US" sz="3000" b="1" dirty="0">
                <a:latin typeface="Consolas"/>
              </a:rPr>
              <a:t>: 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apt install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libreswan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phần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mềm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triển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khai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mạng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riêng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ảo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13A7C-DC22-AA61-F71D-81A88598FDB2}"/>
              </a:ext>
            </a:extLst>
          </p:cNvPr>
          <p:cNvSpPr txBox="1"/>
          <p:nvPr/>
        </p:nvSpPr>
        <p:spPr>
          <a:xfrm>
            <a:off x="-863" y="2799847"/>
            <a:ext cx="120597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err="1">
                <a:latin typeface="Calibri"/>
                <a:ea typeface="+mn-lt"/>
                <a:cs typeface="+mn-lt"/>
              </a:rPr>
              <a:t>Khởi</a:t>
            </a:r>
            <a:r>
              <a:rPr lang="en-US" sz="3000" b="1" dirty="0">
                <a:latin typeface="Calibri"/>
                <a:ea typeface="+mn-lt"/>
                <a:cs typeface="+mn-lt"/>
              </a:rPr>
              <a:t> </a:t>
            </a:r>
            <a:r>
              <a:rPr lang="en-US" sz="3000" b="1" dirty="0" err="1">
                <a:latin typeface="Calibri"/>
                <a:ea typeface="+mn-lt"/>
                <a:cs typeface="+mn-lt"/>
              </a:rPr>
              <a:t>động</a:t>
            </a:r>
            <a:r>
              <a:rPr lang="en-US" sz="3000" b="1" dirty="0">
                <a:latin typeface="Calibri"/>
                <a:ea typeface="+mn-lt"/>
                <a:cs typeface="+mn-lt"/>
              </a:rPr>
              <a:t> </a:t>
            </a:r>
            <a:r>
              <a:rPr lang="en-US" sz="3000" b="1" dirty="0" err="1">
                <a:latin typeface="Calibri"/>
                <a:ea typeface="+mn-lt"/>
                <a:cs typeface="+mn-lt"/>
              </a:rPr>
              <a:t>ipsec</a:t>
            </a:r>
            <a:r>
              <a:rPr lang="en-US" sz="3000" b="1" dirty="0">
                <a:latin typeface="Calibri"/>
                <a:ea typeface="+mn-lt"/>
                <a:cs typeface="+mn-lt"/>
              </a:rPr>
              <a:t>: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systemctl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enable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ipsec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3000" b="1" dirty="0">
                <a:latin typeface="Calibri"/>
                <a:ea typeface="+mn-lt"/>
                <a:cs typeface="+mn-lt"/>
              </a:rPr>
              <a:t>, </a:t>
            </a:r>
            <a:r>
              <a:rPr lang="en-US" sz="3000" b="1" dirty="0" err="1">
                <a:latin typeface="Calibri"/>
                <a:ea typeface="+mn-lt"/>
                <a:cs typeface="+mn-lt"/>
              </a:rPr>
              <a:t>cho</a:t>
            </a:r>
            <a:r>
              <a:rPr lang="en-US" sz="3000" b="1" dirty="0">
                <a:latin typeface="Calibri"/>
                <a:ea typeface="+mn-lt"/>
                <a:cs typeface="+mn-lt"/>
              </a:rPr>
              <a:t> </a:t>
            </a:r>
            <a:r>
              <a:rPr lang="en-US" sz="3000" b="1" dirty="0" err="1">
                <a:latin typeface="Calibri"/>
                <a:ea typeface="+mn-lt"/>
                <a:cs typeface="+mn-lt"/>
              </a:rPr>
              <a:t>phép</a:t>
            </a:r>
            <a:r>
              <a:rPr lang="en-US" sz="3000" b="1" dirty="0">
                <a:latin typeface="Calibri"/>
                <a:ea typeface="+mn-lt"/>
                <a:cs typeface="+mn-lt"/>
              </a:rPr>
              <a:t> </a:t>
            </a:r>
            <a:r>
              <a:rPr lang="en-US" sz="3000" b="1" dirty="0" err="1">
                <a:latin typeface="Calibri"/>
                <a:ea typeface="+mn-lt"/>
                <a:cs typeface="+mn-lt"/>
              </a:rPr>
              <a:t>luồng</a:t>
            </a:r>
            <a:r>
              <a:rPr lang="en-US" sz="3000" b="1" dirty="0">
                <a:latin typeface="Calibri"/>
                <a:ea typeface="+mn-lt"/>
                <a:cs typeface="+mn-lt"/>
              </a:rPr>
              <a:t> </a:t>
            </a:r>
            <a:r>
              <a:rPr lang="en-US" sz="3000" b="1" dirty="0" err="1">
                <a:latin typeface="Calibri"/>
                <a:ea typeface="+mn-lt"/>
                <a:cs typeface="+mn-lt"/>
              </a:rPr>
              <a:t>vào</a:t>
            </a:r>
            <a:r>
              <a:rPr lang="en-US" sz="3000" b="1" dirty="0">
                <a:latin typeface="Calibri"/>
                <a:ea typeface="+mn-lt"/>
                <a:cs typeface="+mn-lt"/>
              </a:rPr>
              <a:t> :</a:t>
            </a:r>
            <a:endParaRPr lang="en-US" sz="3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9" name="Picture 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DCB03AD-DA29-D1EF-0202-B07C50D6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9346"/>
            <a:ext cx="12192000" cy="189387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B6A81B7-EFEF-D47D-2A95-9B2B73D8B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3415"/>
            <a:ext cx="12192000" cy="17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1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7631C-67CA-73D9-FADE-A34EB0A7106C}"/>
              </a:ext>
            </a:extLst>
          </p:cNvPr>
          <p:cNvSpPr txBox="1"/>
          <p:nvPr/>
        </p:nvSpPr>
        <p:spPr>
          <a:xfrm>
            <a:off x="-5751" y="-5751"/>
            <a:ext cx="875293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I. Mô </a:t>
            </a:r>
            <a:r>
              <a:rPr lang="en-US" sz="3200" b="1" dirty="0" err="1">
                <a:latin typeface="Times New Roman"/>
                <a:cs typeface="Times New Roman"/>
              </a:rPr>
              <a:t>hình</a:t>
            </a:r>
            <a:r>
              <a:rPr lang="en-US" sz="3200" b="1" dirty="0">
                <a:latin typeface="Times New Roman"/>
                <a:cs typeface="Times New Roman"/>
              </a:rPr>
              <a:t> ban </a:t>
            </a:r>
            <a:r>
              <a:rPr lang="en-US" sz="3200" b="1" dirty="0" err="1">
                <a:latin typeface="Times New Roman"/>
                <a:cs typeface="Times New Roman"/>
              </a:rPr>
              <a:t>đầu</a:t>
            </a:r>
            <a:endParaRPr lang="en-US" sz="3200" b="1">
              <a:latin typeface="Times New Roman"/>
              <a:cs typeface="Times New Roman"/>
            </a:endParaRPr>
          </a:p>
          <a:p>
            <a:br>
              <a:rPr lang="en-US" dirty="0"/>
            </a:br>
            <a:r>
              <a:rPr lang="en-US" sz="2800" b="1" dirty="0">
                <a:latin typeface="Times New Roman"/>
                <a:cs typeface="Times New Roman"/>
              </a:rPr>
              <a:t>2. </a:t>
            </a:r>
            <a:r>
              <a:rPr lang="en-US" sz="2800" b="1" dirty="0" err="1">
                <a:latin typeface="Times New Roman"/>
                <a:cs typeface="Times New Roman"/>
              </a:rPr>
              <a:t>Cấu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hình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tổng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thể</a:t>
            </a:r>
            <a:endParaRPr lang="en-US" sz="2800" b="1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sz="3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67A21-F8FC-9B06-7A20-CEC041A050CD}"/>
              </a:ext>
            </a:extLst>
          </p:cNvPr>
          <p:cNvSpPr txBox="1"/>
          <p:nvPr/>
        </p:nvSpPr>
        <p:spPr>
          <a:xfrm>
            <a:off x="5751" y="1292525"/>
            <a:ext cx="121891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err="1">
                <a:latin typeface="Calibri"/>
                <a:cs typeface="Calibri"/>
              </a:rPr>
              <a:t>Cấu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hình</a:t>
            </a:r>
            <a:r>
              <a:rPr lang="en-US" sz="3000" b="1" dirty="0">
                <a:latin typeface="Calibri"/>
                <a:cs typeface="Calibri"/>
              </a:rPr>
              <a:t> file  </a:t>
            </a:r>
            <a:r>
              <a:rPr lang="en-US" sz="3000" b="1" dirty="0" err="1">
                <a:latin typeface="Calibri"/>
                <a:ea typeface="Roboto"/>
                <a:cs typeface="Roboto"/>
              </a:rPr>
              <a:t>ipsec.secrets</a:t>
            </a:r>
            <a:r>
              <a:rPr lang="en-US" sz="3000" b="1" dirty="0">
                <a:solidFill>
                  <a:srgbClr val="000C34"/>
                </a:solidFill>
                <a:latin typeface="Calibri"/>
                <a:ea typeface="Roboto"/>
                <a:cs typeface="Roboto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trên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hai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máy</a:t>
            </a:r>
            <a:r>
              <a:rPr lang="en-US" sz="3000" b="1" dirty="0">
                <a:latin typeface="Calibri"/>
                <a:cs typeface="Calibri"/>
              </a:rPr>
              <a:t>. </a:t>
            </a:r>
            <a:r>
              <a:rPr lang="en-US" sz="3000" b="1" dirty="0" err="1">
                <a:latin typeface="Calibri"/>
                <a:cs typeface="Calibri"/>
              </a:rPr>
              <a:t>Dòng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được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thêm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vào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xác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định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một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liên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kết</a:t>
            </a:r>
            <a:r>
              <a:rPr lang="en-US" sz="3000" b="1" dirty="0">
                <a:latin typeface="Calibri"/>
                <a:cs typeface="Calibri"/>
              </a:rPr>
              <a:t> IPsec </a:t>
            </a:r>
            <a:r>
              <a:rPr lang="en-US" sz="3000" b="1" dirty="0" err="1">
                <a:latin typeface="Calibri"/>
                <a:cs typeface="Calibri"/>
              </a:rPr>
              <a:t>với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máy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có</a:t>
            </a:r>
            <a:r>
              <a:rPr lang="en-US" sz="3000" b="1" dirty="0">
                <a:latin typeface="Calibri"/>
                <a:cs typeface="Calibri"/>
              </a:rPr>
              <a:t> IP </a:t>
            </a:r>
            <a:r>
              <a:rPr lang="en-US" sz="3000" b="1" dirty="0" err="1">
                <a:latin typeface="Calibri"/>
                <a:cs typeface="Calibri"/>
              </a:rPr>
              <a:t>được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chỉ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định</a:t>
            </a:r>
            <a:r>
              <a:rPr lang="en-US" sz="3000" b="1" dirty="0">
                <a:latin typeface="Calibri"/>
                <a:cs typeface="Calibri"/>
              </a:rPr>
              <a:t>, PSK </a:t>
            </a:r>
            <a:r>
              <a:rPr lang="en-US" sz="3000" b="1" dirty="0" err="1">
                <a:latin typeface="Calibri"/>
                <a:cs typeface="Calibri"/>
              </a:rPr>
              <a:t>để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xác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thực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kết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nối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giữa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hai</a:t>
            </a:r>
            <a:r>
              <a:rPr lang="en-US" sz="3000" b="1" dirty="0">
                <a:latin typeface="Calibri"/>
                <a:cs typeface="Calibri"/>
              </a:rPr>
              <a:t> </a:t>
            </a:r>
            <a:r>
              <a:rPr lang="en-US" sz="3000" b="1" dirty="0" err="1">
                <a:latin typeface="Calibri"/>
                <a:cs typeface="Calibri"/>
              </a:rPr>
              <a:t>máy</a:t>
            </a:r>
            <a:endParaRPr lang="en-US" sz="3000" dirty="0" err="1"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0C94E-CE23-7471-05EC-0EF32417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0266"/>
            <a:ext cx="12191999" cy="1079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3967D1-DE12-A884-F579-D175C9303AAE}"/>
              </a:ext>
            </a:extLst>
          </p:cNvPr>
          <p:cNvSpPr txBox="1"/>
          <p:nvPr/>
        </p:nvSpPr>
        <p:spPr>
          <a:xfrm>
            <a:off x="288" y="3934795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SEVER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5F8677-EF38-D72B-4CA9-533DAB59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7346"/>
            <a:ext cx="12191999" cy="1201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B624A2-FCBE-1B77-C380-BCEAE8E5CFA4}"/>
              </a:ext>
            </a:extLst>
          </p:cNvPr>
          <p:cNvSpPr txBox="1"/>
          <p:nvPr/>
        </p:nvSpPr>
        <p:spPr>
          <a:xfrm>
            <a:off x="-5751" y="6104626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alibri"/>
              </a:rPr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A0C08-90AD-2B9E-F755-62CC5C3ADF39}"/>
              </a:ext>
            </a:extLst>
          </p:cNvPr>
          <p:cNvSpPr txBox="1"/>
          <p:nvPr/>
        </p:nvSpPr>
        <p:spPr>
          <a:xfrm>
            <a:off x="-5751" y="-5751"/>
            <a:ext cx="44397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I. Mô hình ban đầu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824E-DC7C-6BE3-3D08-4D1690D3608B}"/>
              </a:ext>
            </a:extLst>
          </p:cNvPr>
          <p:cNvSpPr txBox="1"/>
          <p:nvPr/>
        </p:nvSpPr>
        <p:spPr>
          <a:xfrm>
            <a:off x="310551" y="569343"/>
            <a:ext cx="6941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3. </a:t>
            </a:r>
            <a:r>
              <a:rPr lang="en-US" sz="2800" b="1" dirty="0" err="1">
                <a:latin typeface="Times New Roman"/>
                <a:cs typeface="Times New Roman"/>
              </a:rPr>
              <a:t>Triển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khai</a:t>
            </a:r>
            <a:r>
              <a:rPr lang="en-US" sz="2800" b="1" dirty="0">
                <a:latin typeface="Times New Roman"/>
                <a:cs typeface="Times New Roman"/>
              </a:rPr>
              <a:t> IPsec Tunnel (</a:t>
            </a:r>
            <a:r>
              <a:rPr lang="en-US" sz="2800" b="1" dirty="0" err="1">
                <a:latin typeface="Times New Roman"/>
                <a:cs typeface="Times New Roman"/>
              </a:rPr>
              <a:t>giao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thức</a:t>
            </a:r>
            <a:r>
              <a:rPr lang="en-US" sz="2800" b="1" dirty="0">
                <a:latin typeface="Times New Roman"/>
                <a:cs typeface="Times New Roman"/>
              </a:rPr>
              <a:t> ESP)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92171-6D6A-0025-0F61-9526682F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38" y="1091242"/>
            <a:ext cx="12203322" cy="5768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A0D2C-3D13-BE7C-A20B-8DFC86B7E9C6}"/>
              </a:ext>
            </a:extLst>
          </p:cNvPr>
          <p:cNvSpPr txBox="1"/>
          <p:nvPr/>
        </p:nvSpPr>
        <p:spPr>
          <a:xfrm>
            <a:off x="-1725" y="5712987"/>
            <a:ext cx="1218653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Host-to-Host VPN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chỉnh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ở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cả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client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và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server </a:t>
            </a:r>
            <a:endParaRPr lang="en-US" sz="5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FBDE08-2B54-1323-BD43-3DB6E8F63CD1}"/>
                  </a:ext>
                </a:extLst>
              </p14:cNvPr>
              <p14:cNvContentPartPr/>
              <p14:nvPr/>
            </p14:nvContentPartPr>
            <p14:xfrm>
              <a:off x="2316480" y="3550506"/>
              <a:ext cx="1110424" cy="16317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FBDE08-2B54-1323-BD43-3DB6E8F63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8489" y="3533125"/>
                <a:ext cx="1146047" cy="5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9D9AEE-F72F-2AEF-BDCB-BC22DAA5042C}"/>
                  </a:ext>
                </a:extLst>
              </p14:cNvPr>
              <p14:cNvContentPartPr/>
              <p14:nvPr/>
            </p14:nvContentPartPr>
            <p14:xfrm>
              <a:off x="2667000" y="2941319"/>
              <a:ext cx="501244" cy="76971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9D9AEE-F72F-2AEF-BDCB-BC22DAA504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9368" y="2923419"/>
                <a:ext cx="536867" cy="112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F2B56E-CFF2-0815-E683-E307D14AA35A}"/>
                  </a:ext>
                </a:extLst>
              </p14:cNvPr>
              <p14:cNvContentPartPr/>
              <p14:nvPr/>
            </p14:nvContentPartPr>
            <p14:xfrm>
              <a:off x="6385560" y="3902826"/>
              <a:ext cx="762752" cy="118541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F2B56E-CFF2-0815-E683-E307D14AA3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7930" y="3884832"/>
                <a:ext cx="798371" cy="122104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AE76208-3652-AC7E-3E02-EB1E8D0E26CD}"/>
              </a:ext>
            </a:extLst>
          </p:cNvPr>
          <p:cNvSpPr txBox="1"/>
          <p:nvPr/>
        </p:nvSpPr>
        <p:spPr>
          <a:xfrm>
            <a:off x="7437120" y="3902303"/>
            <a:ext cx="45691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DNS name,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endParaRPr lang="en-US" sz="3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6EF64-5600-AAB9-29BA-74F7B2B40BF2}"/>
              </a:ext>
            </a:extLst>
          </p:cNvPr>
          <p:cNvSpPr txBox="1"/>
          <p:nvPr/>
        </p:nvSpPr>
        <p:spPr>
          <a:xfrm>
            <a:off x="3425550" y="3151517"/>
            <a:ext cx="3505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err="1">
                <a:solidFill>
                  <a:srgbClr val="FF0000"/>
                </a:solidFill>
                <a:latin typeface="Calibri"/>
                <a:cs typeface="Calibri"/>
              </a:rPr>
              <a:t>Chế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err="1">
                <a:solidFill>
                  <a:srgbClr val="FF0000"/>
                </a:solidFill>
                <a:latin typeface="Calibri"/>
                <a:cs typeface="Calibri"/>
              </a:rPr>
              <a:t>độ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tunnel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8166A-E7A4-325A-D861-C1D1A6C67C59}"/>
              </a:ext>
            </a:extLst>
          </p:cNvPr>
          <p:cNvSpPr txBox="1"/>
          <p:nvPr/>
        </p:nvSpPr>
        <p:spPr>
          <a:xfrm>
            <a:off x="3158418" y="272134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Giao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thức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esp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endParaRPr lang="en-US" sz="3000" dirty="0"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A95CB1-D0E0-8F1C-C300-A28B08C6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568"/>
            <a:ext cx="12192000" cy="5997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D59D2-88C9-909A-6AAD-45D3A841CFE1}"/>
              </a:ext>
            </a:extLst>
          </p:cNvPr>
          <p:cNvSpPr txBox="1"/>
          <p:nvPr/>
        </p:nvSpPr>
        <p:spPr>
          <a:xfrm>
            <a:off x="-5750" y="-5751"/>
            <a:ext cx="12203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Ping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tới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công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82562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D59D2-88C9-909A-6AAD-45D3A841CFE1}"/>
              </a:ext>
            </a:extLst>
          </p:cNvPr>
          <p:cNvSpPr txBox="1"/>
          <p:nvPr/>
        </p:nvSpPr>
        <p:spPr>
          <a:xfrm>
            <a:off x="-5750" y="-5751"/>
            <a:ext cx="12203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Các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cs typeface="Calibri"/>
              </a:rPr>
              <a:t>gói</a:t>
            </a:r>
            <a:r>
              <a:rPr lang="en-US" sz="5000" b="1" dirty="0">
                <a:solidFill>
                  <a:srgbClr val="FF0000"/>
                </a:solidFill>
                <a:latin typeface="Calibri"/>
                <a:cs typeface="Calibri"/>
              </a:rPr>
              <a:t> tin IPSEC Tunnel ESP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39987C-BBE9-B5D8-28D8-AC8FB172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17"/>
            <a:ext cx="12192000" cy="60062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8BAA88-C8F8-5283-E25F-6B9E6A2BA5D1}"/>
                  </a:ext>
                </a:extLst>
              </p14:cNvPr>
              <p14:cNvContentPartPr/>
              <p14:nvPr/>
            </p14:nvContentPartPr>
            <p14:xfrm>
              <a:off x="8323052" y="1125172"/>
              <a:ext cx="76849" cy="161921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8BAA88-C8F8-5283-E25F-6B9E6A2BA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5456" y="1107177"/>
                <a:ext cx="112401" cy="1654841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B38011-685B-272C-4DEA-C019A3CD594A}"/>
              </a:ext>
            </a:extLst>
          </p:cNvPr>
          <p:cNvSpPr txBox="1"/>
          <p:nvPr/>
        </p:nvSpPr>
        <p:spPr>
          <a:xfrm>
            <a:off x="8352382" y="1697105"/>
            <a:ext cx="383587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Các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Calibri"/>
              </a:rPr>
              <a:t>gói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 tin </a:t>
            </a:r>
            <a:r>
              <a:rPr lang="en-US" sz="2500" b="1" err="1">
                <a:solidFill>
                  <a:srgbClr val="FF0000"/>
                </a:solidFill>
                <a:latin typeface="Calibri"/>
                <a:cs typeface="Calibri"/>
              </a:rPr>
              <a:t>ispec</a:t>
            </a:r>
            <a:r>
              <a:rPr lang="en-US" sz="2500" b="1" dirty="0">
                <a:solidFill>
                  <a:srgbClr val="FF0000"/>
                </a:solidFill>
                <a:latin typeface="Calibri"/>
                <a:cs typeface="Calibri"/>
              </a:rPr>
              <a:t> tunnel ESP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AE4C6-621D-5987-66A8-6A76C6D1C2F7}"/>
              </a:ext>
            </a:extLst>
          </p:cNvPr>
          <p:cNvSpPr txBox="1"/>
          <p:nvPr/>
        </p:nvSpPr>
        <p:spPr>
          <a:xfrm>
            <a:off x="4451230" y="4063041"/>
            <a:ext cx="753085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Protocol: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giao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thức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sử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(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Encap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Security Payload (ESP/50)</a:t>
            </a:r>
            <a:endParaRPr lang="en-US" sz="22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Source Address: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địa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chỉ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nguồn</a:t>
            </a:r>
            <a:endParaRPr lang="en-US" sz="22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Destination Address: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địa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chỉ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đích</a:t>
            </a:r>
            <a:endParaRPr lang="en-US" sz="22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ESP SPI: Trường 32 bit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xác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định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thông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số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bảo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mật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cụ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trong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tin ESP</a:t>
            </a:r>
            <a:endParaRPr lang="en-US" sz="2200" b="1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ESP Sequence: Trường 32 bit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theo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dõi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thứ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tự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các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gói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tin ESP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gửi</a:t>
            </a:r>
            <a:r>
              <a:rPr lang="en-US" sz="2200" b="1" dirty="0">
                <a:solidFill>
                  <a:srgbClr val="FF0000"/>
                </a:solidFill>
                <a:latin typeface="Calibri"/>
                <a:cs typeface="Times New Roman"/>
              </a:rPr>
              <a:t> </a:t>
            </a:r>
            <a:r>
              <a:rPr lang="en-US" sz="2200" b="1" err="1">
                <a:solidFill>
                  <a:srgbClr val="FF0000"/>
                </a:solidFill>
                <a:latin typeface="Calibri"/>
                <a:cs typeface="Times New Roman"/>
              </a:rPr>
              <a:t>đến</a:t>
            </a:r>
            <a:endParaRPr lang="en-US" sz="2200" b="1" err="1">
              <a:solidFill>
                <a:srgbClr val="FF0000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BD2324-FAAC-7B7F-C72A-4C3108360F98}"/>
                  </a:ext>
                </a:extLst>
              </p14:cNvPr>
              <p14:cNvContentPartPr/>
              <p14:nvPr/>
            </p14:nvContentPartPr>
            <p14:xfrm>
              <a:off x="3291839" y="5715000"/>
              <a:ext cx="31281" cy="36335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BD2324-FAAC-7B7F-C72A-4C3108360F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4421" y="5697372"/>
                <a:ext cx="66472" cy="398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96132E-EB8E-E62F-58BE-071F53D4D5BD}"/>
                  </a:ext>
                </a:extLst>
              </p14:cNvPr>
              <p14:cNvContentPartPr/>
              <p14:nvPr/>
            </p14:nvContentPartPr>
            <p14:xfrm>
              <a:off x="457199" y="6720840"/>
              <a:ext cx="1019349" cy="15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96132E-EB8E-E62F-58BE-071F53D4D5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568" y="5974080"/>
                <a:ext cx="105497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5F4AE5-386C-3139-36E0-6E78F29FB0DE}"/>
                  </a:ext>
                </a:extLst>
              </p14:cNvPr>
              <p14:cNvContentPartPr/>
              <p14:nvPr/>
            </p14:nvContentPartPr>
            <p14:xfrm>
              <a:off x="3398520" y="6385559"/>
              <a:ext cx="15240" cy="379303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5F4AE5-386C-3139-36E0-6E78F29FB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1760" y="6367942"/>
                <a:ext cx="1524000" cy="414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32F4A6-18DE-7E78-1378-3546399DDC58}"/>
                  </a:ext>
                </a:extLst>
              </p14:cNvPr>
              <p14:cNvContentPartPr/>
              <p14:nvPr/>
            </p14:nvContentPartPr>
            <p14:xfrm>
              <a:off x="3824575" y="5059680"/>
              <a:ext cx="15904" cy="135368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32F4A6-18DE-7E78-1378-3546399DDC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07257" y="5042086"/>
                <a:ext cx="50893" cy="170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6AFC7E-3D45-9F9F-E3D2-A142A73EF2EA}"/>
                  </a:ext>
                </a:extLst>
              </p14:cNvPr>
              <p14:cNvContentPartPr/>
              <p14:nvPr/>
            </p14:nvContentPartPr>
            <p14:xfrm>
              <a:off x="3825240" y="5212080"/>
              <a:ext cx="15240" cy="15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6AFC7E-3D45-9F9F-E3D2-A142A73EF2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8480" y="4450080"/>
                <a:ext cx="1524000" cy="15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59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A0C08-90AD-2B9E-F755-62CC5C3ADF39}"/>
              </a:ext>
            </a:extLst>
          </p:cNvPr>
          <p:cNvSpPr txBox="1"/>
          <p:nvPr/>
        </p:nvSpPr>
        <p:spPr>
          <a:xfrm>
            <a:off x="-5751" y="-5751"/>
            <a:ext cx="44397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I. Mô hình ban đầu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824E-DC7C-6BE3-3D08-4D1690D3608B}"/>
              </a:ext>
            </a:extLst>
          </p:cNvPr>
          <p:cNvSpPr txBox="1"/>
          <p:nvPr/>
        </p:nvSpPr>
        <p:spPr>
          <a:xfrm>
            <a:off x="310551" y="569343"/>
            <a:ext cx="6941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4. </a:t>
            </a:r>
            <a:r>
              <a:rPr lang="en-US" sz="2800" b="1" dirty="0" err="1">
                <a:latin typeface="Times New Roman"/>
                <a:cs typeface="Times New Roman"/>
              </a:rPr>
              <a:t>Triển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khai</a:t>
            </a:r>
            <a:r>
              <a:rPr lang="en-US" sz="2800" b="1" dirty="0">
                <a:latin typeface="Times New Roman"/>
                <a:cs typeface="Times New Roman"/>
              </a:rPr>
              <a:t> IPsec Tunnel (</a:t>
            </a:r>
            <a:r>
              <a:rPr lang="en-US" sz="2800" b="1" dirty="0" err="1">
                <a:latin typeface="Times New Roman"/>
                <a:cs typeface="Times New Roman"/>
              </a:rPr>
              <a:t>giao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thức</a:t>
            </a:r>
            <a:r>
              <a:rPr lang="en-US" sz="2800" b="1" dirty="0">
                <a:latin typeface="Times New Roman"/>
                <a:cs typeface="Times New Roman"/>
              </a:rPr>
              <a:t> AH)</a:t>
            </a:r>
            <a:endParaRPr lang="en-US" dirty="0"/>
          </a:p>
        </p:txBody>
      </p: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C292171-6D6A-0025-0F61-9526682F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1" y="1092684"/>
            <a:ext cx="12203322" cy="4758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A0D2C-3D13-BE7C-A20B-8DFC86B7E9C6}"/>
              </a:ext>
            </a:extLst>
          </p:cNvPr>
          <p:cNvSpPr txBox="1"/>
          <p:nvPr/>
        </p:nvSpPr>
        <p:spPr>
          <a:xfrm>
            <a:off x="-1725" y="5856760"/>
            <a:ext cx="1220091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Host-to-Host VPN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chỉnh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ở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cả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client </a:t>
            </a:r>
            <a:r>
              <a:rPr lang="en-US" sz="5000" b="1" dirty="0" err="1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và</a:t>
            </a:r>
            <a:r>
              <a:rPr lang="en-US" sz="5000" b="1" dirty="0">
                <a:solidFill>
                  <a:srgbClr val="FF0000"/>
                </a:solidFill>
                <a:latin typeface="Calibri"/>
                <a:ea typeface="Roboto"/>
                <a:cs typeface="Roboto"/>
              </a:rPr>
              <a:t> server </a:t>
            </a:r>
            <a:endParaRPr lang="en-US" sz="5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FBDE08-2B54-1323-BD43-3DB6E8F63CD1}"/>
                  </a:ext>
                </a:extLst>
              </p14:cNvPr>
              <p14:cNvContentPartPr/>
              <p14:nvPr/>
            </p14:nvContentPartPr>
            <p14:xfrm>
              <a:off x="993763" y="3881185"/>
              <a:ext cx="1110424" cy="16317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FBDE08-2B54-1323-BD43-3DB6E8F63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772" y="3863449"/>
                <a:ext cx="1146047" cy="5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F2B56E-CFF2-0815-E683-E307D14AA35A}"/>
                  </a:ext>
                </a:extLst>
              </p14:cNvPr>
              <p14:cNvContentPartPr/>
              <p14:nvPr/>
            </p14:nvContentPartPr>
            <p14:xfrm rot="1620000">
              <a:off x="5120352" y="4204751"/>
              <a:ext cx="762752" cy="118541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F2B56E-CFF2-0815-E683-E307D14AA3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620000">
                <a:off x="5102363" y="4186757"/>
                <a:ext cx="798371" cy="122104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AE76208-3652-AC7E-3E02-EB1E8D0E26CD}"/>
              </a:ext>
            </a:extLst>
          </p:cNvPr>
          <p:cNvSpPr txBox="1"/>
          <p:nvPr/>
        </p:nvSpPr>
        <p:spPr>
          <a:xfrm>
            <a:off x="5884365" y="4290492"/>
            <a:ext cx="615063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DNS name ,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chủ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máy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khách</a:t>
            </a:r>
            <a:endParaRPr lang="en-US" sz="3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6EF64-5600-AAB9-29BA-74F7B2B40BF2}"/>
              </a:ext>
            </a:extLst>
          </p:cNvPr>
          <p:cNvSpPr txBox="1"/>
          <p:nvPr/>
        </p:nvSpPr>
        <p:spPr>
          <a:xfrm>
            <a:off x="2376003" y="3338423"/>
            <a:ext cx="3505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err="1">
                <a:solidFill>
                  <a:srgbClr val="FF0000"/>
                </a:solidFill>
                <a:latin typeface="Calibri"/>
                <a:cs typeface="Calibri"/>
              </a:rPr>
              <a:t>Chế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b="1" err="1">
                <a:solidFill>
                  <a:srgbClr val="FF0000"/>
                </a:solidFill>
                <a:latin typeface="Calibri"/>
                <a:cs typeface="Calibri"/>
              </a:rPr>
              <a:t>độ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 tunnel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8166A-E7A4-325A-D861-C1D1A6C67C59}"/>
              </a:ext>
            </a:extLst>
          </p:cNvPr>
          <p:cNvSpPr txBox="1"/>
          <p:nvPr/>
        </p:nvSpPr>
        <p:spPr>
          <a:xfrm>
            <a:off x="2209512" y="2793233"/>
            <a:ext cx="33614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Giao </a:t>
            </a:r>
            <a:r>
              <a:rPr lang="en-US" sz="3000" b="1" dirty="0" err="1">
                <a:solidFill>
                  <a:srgbClr val="FF0000"/>
                </a:solidFill>
                <a:latin typeface="Calibri"/>
                <a:cs typeface="Calibri"/>
              </a:rPr>
              <a:t>thức</a:t>
            </a:r>
            <a:r>
              <a:rPr lang="en-US" sz="3000" b="1" dirty="0">
                <a:solidFill>
                  <a:srgbClr val="FF0000"/>
                </a:solidFill>
                <a:latin typeface="Calibri"/>
                <a:cs typeface="Calibri"/>
              </a:rPr>
              <a:t> ah </a:t>
            </a:r>
            <a:endParaRPr lang="en-US" sz="3000" dirty="0"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AFD2CD-250E-BCE5-5938-2092E2D8CEF1}"/>
                  </a:ext>
                </a:extLst>
              </p14:cNvPr>
              <p14:cNvContentPartPr/>
              <p14:nvPr/>
            </p14:nvContentPartPr>
            <p14:xfrm>
              <a:off x="975360" y="3124199"/>
              <a:ext cx="1126060" cy="7686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AFD2CD-250E-BCE5-5938-2092E2D8CE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7366" y="3106681"/>
                <a:ext cx="1161688" cy="112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27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483</cp:revision>
  <dcterms:created xsi:type="dcterms:W3CDTF">2024-04-07T04:50:32Z</dcterms:created>
  <dcterms:modified xsi:type="dcterms:W3CDTF">2024-04-07T08:25:24Z</dcterms:modified>
</cp:coreProperties>
</file>