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205C9-AEB4-B646-1720-25B62B74800C}" v="1503" dt="2024-03-21T09:03:58.197"/>
    <p1510:client id="{C0B4182D-F829-39F0-CA87-1744827389B9}" v="61" dt="2024-03-21T09:10:01.738"/>
    <p1510:client id="{E8AB1594-CB83-7C4D-9382-6C22A3528DB9}" v="548" dt="2024-03-21T07:36:35.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DUY HIỂN" userId="S::at180316@actvn.edu.vn::eddb7c51-c695-47ff-919a-2a9249269ea0" providerId="AD" clId="Web-{E8AB1594-CB83-7C4D-9382-6C22A3528DB9}"/>
    <pc:docChg chg="addSld delSld modSld">
      <pc:chgData name="LÊ DUY HIỂN" userId="S::at180316@actvn.edu.vn::eddb7c51-c695-47ff-919a-2a9249269ea0" providerId="AD" clId="Web-{E8AB1594-CB83-7C4D-9382-6C22A3528DB9}" dt="2024-03-21T07:36:35.542" v="320" actId="14100"/>
      <pc:docMkLst>
        <pc:docMk/>
      </pc:docMkLst>
      <pc:sldChg chg="addSp delSp modSp mod setBg modClrScheme chgLayout">
        <pc:chgData name="LÊ DUY HIỂN" userId="S::at180316@actvn.edu.vn::eddb7c51-c695-47ff-919a-2a9249269ea0" providerId="AD" clId="Web-{E8AB1594-CB83-7C4D-9382-6C22A3528DB9}" dt="2024-03-21T06:53:58.998" v="16" actId="1076"/>
        <pc:sldMkLst>
          <pc:docMk/>
          <pc:sldMk cId="109857222" sldId="256"/>
        </pc:sldMkLst>
        <pc:spChg chg="del">
          <ac:chgData name="LÊ DUY HIỂN" userId="S::at180316@actvn.edu.vn::eddb7c51-c695-47ff-919a-2a9249269ea0" providerId="AD" clId="Web-{E8AB1594-CB83-7C4D-9382-6C22A3528DB9}" dt="2024-03-21T06:52:32.855" v="0"/>
          <ac:spMkLst>
            <pc:docMk/>
            <pc:sldMk cId="109857222" sldId="256"/>
            <ac:spMk id="2" creationId="{00000000-0000-0000-0000-000000000000}"/>
          </ac:spMkLst>
        </pc:spChg>
        <pc:spChg chg="del">
          <ac:chgData name="LÊ DUY HIỂN" userId="S::at180316@actvn.edu.vn::eddb7c51-c695-47ff-919a-2a9249269ea0" providerId="AD" clId="Web-{E8AB1594-CB83-7C4D-9382-6C22A3528DB9}" dt="2024-03-21T06:52:32.855" v="0"/>
          <ac:spMkLst>
            <pc:docMk/>
            <pc:sldMk cId="109857222" sldId="256"/>
            <ac:spMk id="3" creationId="{00000000-0000-0000-0000-000000000000}"/>
          </ac:spMkLst>
        </pc:spChg>
        <pc:spChg chg="add del">
          <ac:chgData name="LÊ DUY HIỂN" userId="S::at180316@actvn.edu.vn::eddb7c51-c695-47ff-919a-2a9249269ea0" providerId="AD" clId="Web-{E8AB1594-CB83-7C4D-9382-6C22A3528DB9}" dt="2024-03-21T06:53:06.278" v="2"/>
          <ac:spMkLst>
            <pc:docMk/>
            <pc:sldMk cId="109857222" sldId="256"/>
            <ac:spMk id="4" creationId="{F82E9762-CB1E-3F4F-9550-384C5AFD5C59}"/>
          </ac:spMkLst>
        </pc:spChg>
        <pc:spChg chg="add mod">
          <ac:chgData name="LÊ DUY HIỂN" userId="S::at180316@actvn.edu.vn::eddb7c51-c695-47ff-919a-2a9249269ea0" providerId="AD" clId="Web-{E8AB1594-CB83-7C4D-9382-6C22A3528DB9}" dt="2024-03-21T06:53:58.998" v="16" actId="1076"/>
          <ac:spMkLst>
            <pc:docMk/>
            <pc:sldMk cId="109857222" sldId="256"/>
            <ac:spMk id="5" creationId="{685847E5-AECE-5488-5DFC-46ADE46E8FC3}"/>
          </ac:spMkLst>
        </pc:spChg>
      </pc:sldChg>
      <pc:sldChg chg="addSp delSp modSp add replId">
        <pc:chgData name="LÊ DUY HIỂN" userId="S::at180316@actvn.edu.vn::eddb7c51-c695-47ff-919a-2a9249269ea0" providerId="AD" clId="Web-{E8AB1594-CB83-7C4D-9382-6C22A3528DB9}" dt="2024-03-21T07:13:42.110" v="227" actId="14100"/>
        <pc:sldMkLst>
          <pc:docMk/>
          <pc:sldMk cId="2646881137" sldId="257"/>
        </pc:sldMkLst>
        <pc:spChg chg="add mod">
          <ac:chgData name="LÊ DUY HIỂN" userId="S::at180316@actvn.edu.vn::eddb7c51-c695-47ff-919a-2a9249269ea0" providerId="AD" clId="Web-{E8AB1594-CB83-7C4D-9382-6C22A3528DB9}" dt="2024-03-21T07:13:38.235" v="226" actId="1076"/>
          <ac:spMkLst>
            <pc:docMk/>
            <pc:sldMk cId="2646881137" sldId="257"/>
            <ac:spMk id="3" creationId="{93BB7446-94F7-49AC-1EA6-A0CF89E5FB23}"/>
          </ac:spMkLst>
        </pc:spChg>
        <pc:spChg chg="del">
          <ac:chgData name="LÊ DUY HIỂN" userId="S::at180316@actvn.edu.vn::eddb7c51-c695-47ff-919a-2a9249269ea0" providerId="AD" clId="Web-{E8AB1594-CB83-7C4D-9382-6C22A3528DB9}" dt="2024-03-21T06:54:13.670" v="18"/>
          <ac:spMkLst>
            <pc:docMk/>
            <pc:sldMk cId="2646881137" sldId="257"/>
            <ac:spMk id="5" creationId="{685847E5-AECE-5488-5DFC-46ADE46E8FC3}"/>
          </ac:spMkLst>
        </pc:spChg>
        <pc:picChg chg="add mod">
          <ac:chgData name="LÊ DUY HIỂN" userId="S::at180316@actvn.edu.vn::eddb7c51-c695-47ff-919a-2a9249269ea0" providerId="AD" clId="Web-{E8AB1594-CB83-7C4D-9382-6C22A3528DB9}" dt="2024-03-21T07:13:42.110" v="227" actId="14100"/>
          <ac:picMkLst>
            <pc:docMk/>
            <pc:sldMk cId="2646881137" sldId="257"/>
            <ac:picMk id="2" creationId="{217B5D21-EA22-22C2-5EA0-93CE95504BCC}"/>
          </ac:picMkLst>
        </pc:picChg>
      </pc:sldChg>
      <pc:sldChg chg="addSp delSp modSp add replId">
        <pc:chgData name="LÊ DUY HIỂN" userId="S::at180316@actvn.edu.vn::eddb7c51-c695-47ff-919a-2a9249269ea0" providerId="AD" clId="Web-{E8AB1594-CB83-7C4D-9382-6C22A3528DB9}" dt="2024-03-21T07:10:55.062" v="221" actId="14100"/>
        <pc:sldMkLst>
          <pc:docMk/>
          <pc:sldMk cId="2090906699" sldId="258"/>
        </pc:sldMkLst>
        <pc:spChg chg="del mod">
          <ac:chgData name="LÊ DUY HIỂN" userId="S::at180316@actvn.edu.vn::eddb7c51-c695-47ff-919a-2a9249269ea0" providerId="AD" clId="Web-{E8AB1594-CB83-7C4D-9382-6C22A3528DB9}" dt="2024-03-21T07:02:39.011" v="108"/>
          <ac:spMkLst>
            <pc:docMk/>
            <pc:sldMk cId="2090906699" sldId="258"/>
            <ac:spMk id="3" creationId="{93BB7446-94F7-49AC-1EA6-A0CF89E5FB23}"/>
          </ac:spMkLst>
        </pc:spChg>
        <pc:spChg chg="add mod">
          <ac:chgData name="LÊ DUY HIỂN" userId="S::at180316@actvn.edu.vn::eddb7c51-c695-47ff-919a-2a9249269ea0" providerId="AD" clId="Web-{E8AB1594-CB83-7C4D-9382-6C22A3528DB9}" dt="2024-03-21T07:10:55.062" v="221" actId="14100"/>
          <ac:spMkLst>
            <pc:docMk/>
            <pc:sldMk cId="2090906699" sldId="258"/>
            <ac:spMk id="5" creationId="{52B0F293-4872-622F-D862-DC29C27B3766}"/>
          </ac:spMkLst>
        </pc:spChg>
        <pc:spChg chg="add mod">
          <ac:chgData name="LÊ DUY HIỂN" userId="S::at180316@actvn.edu.vn::eddb7c51-c695-47ff-919a-2a9249269ea0" providerId="AD" clId="Web-{E8AB1594-CB83-7C4D-9382-6C22A3528DB9}" dt="2024-03-21T07:10:22.077" v="192" actId="14100"/>
          <ac:spMkLst>
            <pc:docMk/>
            <pc:sldMk cId="2090906699" sldId="258"/>
            <ac:spMk id="10" creationId="{50969183-2976-3640-783E-A695932B0D16}"/>
          </ac:spMkLst>
        </pc:spChg>
        <pc:spChg chg="add mod">
          <ac:chgData name="LÊ DUY HIỂN" userId="S::at180316@actvn.edu.vn::eddb7c51-c695-47ff-919a-2a9249269ea0" providerId="AD" clId="Web-{E8AB1594-CB83-7C4D-9382-6C22A3528DB9}" dt="2024-03-21T07:10:34.499" v="198" actId="14100"/>
          <ac:spMkLst>
            <pc:docMk/>
            <pc:sldMk cId="2090906699" sldId="258"/>
            <ac:spMk id="11" creationId="{48A18BC0-481A-9619-0292-B283AF7F079A}"/>
          </ac:spMkLst>
        </pc:spChg>
        <pc:picChg chg="mod">
          <ac:chgData name="LÊ DUY HIỂN" userId="S::at180316@actvn.edu.vn::eddb7c51-c695-47ff-919a-2a9249269ea0" providerId="AD" clId="Web-{E8AB1594-CB83-7C4D-9382-6C22A3528DB9}" dt="2024-03-21T07:07:22.701" v="139" actId="14100"/>
          <ac:picMkLst>
            <pc:docMk/>
            <pc:sldMk cId="2090906699" sldId="258"/>
            <ac:picMk id="2" creationId="{217B5D21-EA22-22C2-5EA0-93CE95504BCC}"/>
          </ac:picMkLst>
        </pc:picChg>
        <pc:picChg chg="add mod">
          <ac:chgData name="LÊ DUY HIỂN" userId="S::at180316@actvn.edu.vn::eddb7c51-c695-47ff-919a-2a9249269ea0" providerId="AD" clId="Web-{E8AB1594-CB83-7C4D-9382-6C22A3528DB9}" dt="2024-03-21T07:09:35.608" v="164" actId="1076"/>
          <ac:picMkLst>
            <pc:docMk/>
            <pc:sldMk cId="2090906699" sldId="258"/>
            <ac:picMk id="7" creationId="{C15E7B0E-75DB-843D-57F0-6C5B5E040429}"/>
          </ac:picMkLst>
        </pc:picChg>
        <pc:inkChg chg="add">
          <ac:chgData name="LÊ DUY HIỂN" userId="S::at180316@actvn.edu.vn::eddb7c51-c695-47ff-919a-2a9249269ea0" providerId="AD" clId="Web-{E8AB1594-CB83-7C4D-9382-6C22A3528DB9}" dt="2024-03-21T07:04:47.575" v="112"/>
          <ac:inkMkLst>
            <pc:docMk/>
            <pc:sldMk cId="2090906699" sldId="258"/>
            <ac:inkMk id="4" creationId="{A28CB2AC-3C2F-3FCD-40D5-17BAF182A6CA}"/>
          </ac:inkMkLst>
        </pc:inkChg>
        <pc:inkChg chg="add">
          <ac:chgData name="LÊ DUY HIỂN" userId="S::at180316@actvn.edu.vn::eddb7c51-c695-47ff-919a-2a9249269ea0" providerId="AD" clId="Web-{E8AB1594-CB83-7C4D-9382-6C22A3528DB9}" dt="2024-03-21T07:05:08.215" v="126"/>
          <ac:inkMkLst>
            <pc:docMk/>
            <pc:sldMk cId="2090906699" sldId="258"/>
            <ac:inkMk id="6" creationId="{1799B095-DB02-26B8-5D8D-4BC8D4BA38E1}"/>
          </ac:inkMkLst>
        </pc:inkChg>
        <pc:inkChg chg="add">
          <ac:chgData name="LÊ DUY HIỂN" userId="S::at180316@actvn.edu.vn::eddb7c51-c695-47ff-919a-2a9249269ea0" providerId="AD" clId="Web-{E8AB1594-CB83-7C4D-9382-6C22A3528DB9}" dt="2024-03-21T07:08:47.764" v="141"/>
          <ac:inkMkLst>
            <pc:docMk/>
            <pc:sldMk cId="2090906699" sldId="258"/>
            <ac:inkMk id="8" creationId="{3175FA66-E9AB-DB6F-891E-FFD81652C314}"/>
          </ac:inkMkLst>
        </pc:inkChg>
        <pc:inkChg chg="add">
          <ac:chgData name="LÊ DUY HIỂN" userId="S::at180316@actvn.edu.vn::eddb7c51-c695-47ff-919a-2a9249269ea0" providerId="AD" clId="Web-{E8AB1594-CB83-7C4D-9382-6C22A3528DB9}" dt="2024-03-21T07:08:53.451" v="142"/>
          <ac:inkMkLst>
            <pc:docMk/>
            <pc:sldMk cId="2090906699" sldId="258"/>
            <ac:inkMk id="9" creationId="{DAF53ADB-87CB-4348-43E8-542916D4745D}"/>
          </ac:inkMkLst>
        </pc:inkChg>
      </pc:sldChg>
      <pc:sldChg chg="addSp modSp add replId">
        <pc:chgData name="LÊ DUY HIỂN" userId="S::at180316@actvn.edu.vn::eddb7c51-c695-47ff-919a-2a9249269ea0" providerId="AD" clId="Web-{E8AB1594-CB83-7C4D-9382-6C22A3528DB9}" dt="2024-03-21T07:34:50.244" v="310" actId="20577"/>
        <pc:sldMkLst>
          <pc:docMk/>
          <pc:sldMk cId="2125981971" sldId="259"/>
        </pc:sldMkLst>
        <pc:spChg chg="mod">
          <ac:chgData name="LÊ DUY HIỂN" userId="S::at180316@actvn.edu.vn::eddb7c51-c695-47ff-919a-2a9249269ea0" providerId="AD" clId="Web-{E8AB1594-CB83-7C4D-9382-6C22A3528DB9}" dt="2024-03-21T07:34:50.244" v="310" actId="20577"/>
          <ac:spMkLst>
            <pc:docMk/>
            <pc:sldMk cId="2125981971" sldId="259"/>
            <ac:spMk id="3" creationId="{93BB7446-94F7-49AC-1EA6-A0CF89E5FB23}"/>
          </ac:spMkLst>
        </pc:spChg>
        <pc:spChg chg="add mod">
          <ac:chgData name="LÊ DUY HIỂN" userId="S::at180316@actvn.edu.vn::eddb7c51-c695-47ff-919a-2a9249269ea0" providerId="AD" clId="Web-{E8AB1594-CB83-7C4D-9382-6C22A3528DB9}" dt="2024-03-21T07:25:16.256" v="307" actId="1076"/>
          <ac:spMkLst>
            <pc:docMk/>
            <pc:sldMk cId="2125981971" sldId="259"/>
            <ac:spMk id="5" creationId="{25B8FDE5-BA28-AB86-EB3D-6798DA0416D0}"/>
          </ac:spMkLst>
        </pc:spChg>
        <pc:picChg chg="mod">
          <ac:chgData name="LÊ DUY HIỂN" userId="S::at180316@actvn.edu.vn::eddb7c51-c695-47ff-919a-2a9249269ea0" providerId="AD" clId="Web-{E8AB1594-CB83-7C4D-9382-6C22A3528DB9}" dt="2024-03-21T07:24:37.881" v="293" actId="14100"/>
          <ac:picMkLst>
            <pc:docMk/>
            <pc:sldMk cId="2125981971" sldId="259"/>
            <ac:picMk id="2" creationId="{217B5D21-EA22-22C2-5EA0-93CE95504BCC}"/>
          </ac:picMkLst>
        </pc:picChg>
        <pc:inkChg chg="add">
          <ac:chgData name="LÊ DUY HIỂN" userId="S::at180316@actvn.edu.vn::eddb7c51-c695-47ff-919a-2a9249269ea0" providerId="AD" clId="Web-{E8AB1594-CB83-7C4D-9382-6C22A3528DB9}" dt="2024-03-21T07:24:45.506" v="294"/>
          <ac:inkMkLst>
            <pc:docMk/>
            <pc:sldMk cId="2125981971" sldId="259"/>
            <ac:inkMk id="4" creationId="{D774CF6E-F767-D25D-2829-18B6FC8AF98D}"/>
          </ac:inkMkLst>
        </pc:inkChg>
      </pc:sldChg>
      <pc:sldChg chg="delSp modSp add replId">
        <pc:chgData name="LÊ DUY HIỂN" userId="S::at180316@actvn.edu.vn::eddb7c51-c695-47ff-919a-2a9249269ea0" providerId="AD" clId="Web-{E8AB1594-CB83-7C4D-9382-6C22A3528DB9}" dt="2024-03-21T07:36:35.542" v="320" actId="14100"/>
        <pc:sldMkLst>
          <pc:docMk/>
          <pc:sldMk cId="3128362979" sldId="260"/>
        </pc:sldMkLst>
        <pc:spChg chg="del">
          <ac:chgData name="LÊ DUY HIỂN" userId="S::at180316@actvn.edu.vn::eddb7c51-c695-47ff-919a-2a9249269ea0" providerId="AD" clId="Web-{E8AB1594-CB83-7C4D-9382-6C22A3528DB9}" dt="2024-03-21T07:36:32.026" v="319"/>
          <ac:spMkLst>
            <pc:docMk/>
            <pc:sldMk cId="3128362979" sldId="260"/>
            <ac:spMk id="3" creationId="{93BB7446-94F7-49AC-1EA6-A0CF89E5FB23}"/>
          </ac:spMkLst>
        </pc:spChg>
        <pc:spChg chg="del">
          <ac:chgData name="LÊ DUY HIỂN" userId="S::at180316@actvn.edu.vn::eddb7c51-c695-47ff-919a-2a9249269ea0" providerId="AD" clId="Web-{E8AB1594-CB83-7C4D-9382-6C22A3528DB9}" dt="2024-03-21T07:36:13.511" v="317"/>
          <ac:spMkLst>
            <pc:docMk/>
            <pc:sldMk cId="3128362979" sldId="260"/>
            <ac:spMk id="5" creationId="{25B8FDE5-BA28-AB86-EB3D-6798DA0416D0}"/>
          </ac:spMkLst>
        </pc:spChg>
        <pc:picChg chg="mod">
          <ac:chgData name="LÊ DUY HIỂN" userId="S::at180316@actvn.edu.vn::eddb7c51-c695-47ff-919a-2a9249269ea0" providerId="AD" clId="Web-{E8AB1594-CB83-7C4D-9382-6C22A3528DB9}" dt="2024-03-21T07:36:35.542" v="320" actId="14100"/>
          <ac:picMkLst>
            <pc:docMk/>
            <pc:sldMk cId="3128362979" sldId="260"/>
            <ac:picMk id="2" creationId="{217B5D21-EA22-22C2-5EA0-93CE95504BCC}"/>
          </ac:picMkLst>
        </pc:picChg>
        <pc:inkChg chg="del">
          <ac:chgData name="LÊ DUY HIỂN" userId="S::at180316@actvn.edu.vn::eddb7c51-c695-47ff-919a-2a9249269ea0" providerId="AD" clId="Web-{E8AB1594-CB83-7C4D-9382-6C22A3528DB9}" dt="2024-03-21T07:36:18.229" v="318"/>
          <ac:inkMkLst>
            <pc:docMk/>
            <pc:sldMk cId="3128362979" sldId="260"/>
            <ac:inkMk id="4" creationId="{D774CF6E-F767-D25D-2829-18B6FC8AF98D}"/>
          </ac:inkMkLst>
        </pc:inkChg>
      </pc:sldChg>
      <pc:sldChg chg="add del replId">
        <pc:chgData name="LÊ DUY HIỂN" userId="S::at180316@actvn.edu.vn::eddb7c51-c695-47ff-919a-2a9249269ea0" providerId="AD" clId="Web-{E8AB1594-CB83-7C4D-9382-6C22A3528DB9}" dt="2024-03-21T07:35:44.792" v="313"/>
        <pc:sldMkLst>
          <pc:docMk/>
          <pc:sldMk cId="1074162539" sldId="261"/>
        </pc:sldMkLst>
      </pc:sldChg>
    </pc:docChg>
  </pc:docChgLst>
  <pc:docChgLst>
    <pc:chgData name="LÊ DUY HIỂN" userId="S::at180316@actvn.edu.vn::eddb7c51-c695-47ff-919a-2a9249269ea0" providerId="AD" clId="Web-{C0B4182D-F829-39F0-CA87-1744827389B9}"/>
    <pc:docChg chg="modSld">
      <pc:chgData name="LÊ DUY HIỂN" userId="S::at180316@actvn.edu.vn::eddb7c51-c695-47ff-919a-2a9249269ea0" providerId="AD" clId="Web-{C0B4182D-F829-39F0-CA87-1744827389B9}" dt="2024-03-21T09:09:59.207" v="29" actId="20577"/>
      <pc:docMkLst>
        <pc:docMk/>
      </pc:docMkLst>
      <pc:sldChg chg="addSp delSp modSp">
        <pc:chgData name="LÊ DUY HIỂN" userId="S::at180316@actvn.edu.vn::eddb7c51-c695-47ff-919a-2a9249269ea0" providerId="AD" clId="Web-{C0B4182D-F829-39F0-CA87-1744827389B9}" dt="2024-03-21T09:09:59.207" v="29" actId="20577"/>
        <pc:sldMkLst>
          <pc:docMk/>
          <pc:sldMk cId="4192421870" sldId="263"/>
        </pc:sldMkLst>
        <pc:spChg chg="mod">
          <ac:chgData name="LÊ DUY HIỂN" userId="S::at180316@actvn.edu.vn::eddb7c51-c695-47ff-919a-2a9249269ea0" providerId="AD" clId="Web-{C0B4182D-F829-39F0-CA87-1744827389B9}" dt="2024-03-21T09:09:59.207" v="29" actId="20577"/>
          <ac:spMkLst>
            <pc:docMk/>
            <pc:sldMk cId="4192421870" sldId="263"/>
            <ac:spMk id="3" creationId="{B18EDA40-E240-F37A-8673-1C2C74019015}"/>
          </ac:spMkLst>
        </pc:spChg>
        <pc:spChg chg="mod">
          <ac:chgData name="LÊ DUY HIỂN" userId="S::at180316@actvn.edu.vn::eddb7c51-c695-47ff-919a-2a9249269ea0" providerId="AD" clId="Web-{C0B4182D-F829-39F0-CA87-1744827389B9}" dt="2024-03-21T09:09:57.035" v="28" actId="20577"/>
          <ac:spMkLst>
            <pc:docMk/>
            <pc:sldMk cId="4192421870" sldId="263"/>
            <ac:spMk id="38" creationId="{EE443A21-8B40-88F2-1C34-2A04908DE70A}"/>
          </ac:spMkLst>
        </pc:spChg>
        <pc:inkChg chg="del">
          <ac:chgData name="LÊ DUY HIỂN" userId="S::at180316@actvn.edu.vn::eddb7c51-c695-47ff-919a-2a9249269ea0" providerId="AD" clId="Web-{C0B4182D-F829-39F0-CA87-1744827389B9}" dt="2024-03-21T09:09:37.409" v="22"/>
          <ac:inkMkLst>
            <pc:docMk/>
            <pc:sldMk cId="4192421870" sldId="263"/>
            <ac:inkMk id="8" creationId="{FD6588A9-6F75-AA8F-1FD6-61666760CD3B}"/>
          </ac:inkMkLst>
        </pc:inkChg>
        <pc:inkChg chg="del">
          <ac:chgData name="LÊ DUY HIỂN" userId="S::at180316@actvn.edu.vn::eddb7c51-c695-47ff-919a-2a9249269ea0" providerId="AD" clId="Web-{C0B4182D-F829-39F0-CA87-1744827389B9}" dt="2024-03-21T09:09:37.409" v="21"/>
          <ac:inkMkLst>
            <pc:docMk/>
            <pc:sldMk cId="4192421870" sldId="263"/>
            <ac:inkMk id="26" creationId="{4B77279D-672E-60B4-6529-E08454AB748F}"/>
          </ac:inkMkLst>
        </pc:inkChg>
        <pc:inkChg chg="del">
          <ac:chgData name="LÊ DUY HIỂN" userId="S::at180316@actvn.edu.vn::eddb7c51-c695-47ff-919a-2a9249269ea0" providerId="AD" clId="Web-{C0B4182D-F829-39F0-CA87-1744827389B9}" dt="2024-03-21T09:09:38.315" v="23"/>
          <ac:inkMkLst>
            <pc:docMk/>
            <pc:sldMk cId="4192421870" sldId="263"/>
            <ac:inkMk id="33" creationId="{5116D6B4-7815-54F6-F5AD-32B6A9CA6DB6}"/>
          </ac:inkMkLst>
        </pc:inkChg>
        <pc:inkChg chg="add">
          <ac:chgData name="LÊ DUY HIỂN" userId="S::at180316@actvn.edu.vn::eddb7c51-c695-47ff-919a-2a9249269ea0" providerId="AD" clId="Web-{C0B4182D-F829-39F0-CA87-1744827389B9}" dt="2024-03-21T09:09:42.488" v="24"/>
          <ac:inkMkLst>
            <pc:docMk/>
            <pc:sldMk cId="4192421870" sldId="263"/>
            <ac:inkMk id="35" creationId="{9663EB5E-5F3C-B2AD-F882-0ADECA983844}"/>
          </ac:inkMkLst>
        </pc:inkChg>
      </pc:sldChg>
    </pc:docChg>
  </pc:docChgLst>
  <pc:docChgLst>
    <pc:chgData name="LÊ DUY HIỂN" userId="S::at180316@actvn.edu.vn::eddb7c51-c695-47ff-919a-2a9249269ea0" providerId="AD" clId="Web-{585205C9-AEB4-B646-1720-25B62B74800C}"/>
    <pc:docChg chg="addSld modSld">
      <pc:chgData name="LÊ DUY HIỂN" userId="S::at180316@actvn.edu.vn::eddb7c51-c695-47ff-919a-2a9249269ea0" providerId="AD" clId="Web-{585205C9-AEB4-B646-1720-25B62B74800C}" dt="2024-03-21T09:03:57.697" v="867" actId="20577"/>
      <pc:docMkLst>
        <pc:docMk/>
      </pc:docMkLst>
      <pc:sldChg chg="modSp">
        <pc:chgData name="LÊ DUY HIỂN" userId="S::at180316@actvn.edu.vn::eddb7c51-c695-47ff-919a-2a9249269ea0" providerId="AD" clId="Web-{585205C9-AEB4-B646-1720-25B62B74800C}" dt="2024-03-21T07:54:26.730" v="114" actId="1076"/>
        <pc:sldMkLst>
          <pc:docMk/>
          <pc:sldMk cId="2646881137" sldId="257"/>
        </pc:sldMkLst>
        <pc:spChg chg="mod">
          <ac:chgData name="LÊ DUY HIỂN" userId="S::at180316@actvn.edu.vn::eddb7c51-c695-47ff-919a-2a9249269ea0" providerId="AD" clId="Web-{585205C9-AEB4-B646-1720-25B62B74800C}" dt="2024-03-21T07:54:26.730" v="114" actId="1076"/>
          <ac:spMkLst>
            <pc:docMk/>
            <pc:sldMk cId="2646881137" sldId="257"/>
            <ac:spMk id="3" creationId="{93BB7446-94F7-49AC-1EA6-A0CF89E5FB23}"/>
          </ac:spMkLst>
        </pc:spChg>
      </pc:sldChg>
      <pc:sldChg chg="addSp delSp modSp">
        <pc:chgData name="LÊ DUY HIỂN" userId="S::at180316@actvn.edu.vn::eddb7c51-c695-47ff-919a-2a9249269ea0" providerId="AD" clId="Web-{585205C9-AEB4-B646-1720-25B62B74800C}" dt="2024-03-21T08:09:03.127" v="391" actId="14100"/>
        <pc:sldMkLst>
          <pc:docMk/>
          <pc:sldMk cId="3128362979" sldId="260"/>
        </pc:sldMkLst>
        <pc:spChg chg="add mod">
          <ac:chgData name="LÊ DUY HIỂN" userId="S::at180316@actvn.edu.vn::eddb7c51-c695-47ff-919a-2a9249269ea0" providerId="AD" clId="Web-{585205C9-AEB4-B646-1720-25B62B74800C}" dt="2024-03-21T08:08:34.126" v="383" actId="20577"/>
          <ac:spMkLst>
            <pc:docMk/>
            <pc:sldMk cId="3128362979" sldId="260"/>
            <ac:spMk id="4" creationId="{54359288-4834-E874-9874-C8DA6FCA1558}"/>
          </ac:spMkLst>
        </pc:spChg>
        <pc:spChg chg="add mod">
          <ac:chgData name="LÊ DUY HIỂN" userId="S::at180316@actvn.edu.vn::eddb7c51-c695-47ff-919a-2a9249269ea0" providerId="AD" clId="Web-{585205C9-AEB4-B646-1720-25B62B74800C}" dt="2024-03-21T08:08:44.533" v="386" actId="14100"/>
          <ac:spMkLst>
            <pc:docMk/>
            <pc:sldMk cId="3128362979" sldId="260"/>
            <ac:spMk id="12" creationId="{04BAA474-4C94-4692-8CAB-FD86635BC278}"/>
          </ac:spMkLst>
        </pc:spChg>
        <pc:spChg chg="add mod">
          <ac:chgData name="LÊ DUY HIỂN" userId="S::at180316@actvn.edu.vn::eddb7c51-c695-47ff-919a-2a9249269ea0" providerId="AD" clId="Web-{585205C9-AEB4-B646-1720-25B62B74800C}" dt="2024-03-21T08:08:49.798" v="388" actId="20577"/>
          <ac:spMkLst>
            <pc:docMk/>
            <pc:sldMk cId="3128362979" sldId="260"/>
            <ac:spMk id="13" creationId="{C81DDE85-2B39-FE08-E8F9-EABC8D5B93AF}"/>
          </ac:spMkLst>
        </pc:spChg>
        <pc:spChg chg="add mod">
          <ac:chgData name="LÊ DUY HIỂN" userId="S::at180316@actvn.edu.vn::eddb7c51-c695-47ff-919a-2a9249269ea0" providerId="AD" clId="Web-{585205C9-AEB4-B646-1720-25B62B74800C}" dt="2024-03-21T08:09:03.127" v="391" actId="14100"/>
          <ac:spMkLst>
            <pc:docMk/>
            <pc:sldMk cId="3128362979" sldId="260"/>
            <ac:spMk id="14" creationId="{CE5A8FA6-3077-144D-C7AD-3D5B5460CF9C}"/>
          </ac:spMkLst>
        </pc:spChg>
        <pc:inkChg chg="add del">
          <ac:chgData name="LÊ DUY HIỂN" userId="S::at180316@actvn.edu.vn::eddb7c51-c695-47ff-919a-2a9249269ea0" providerId="AD" clId="Web-{585205C9-AEB4-B646-1720-25B62B74800C}" dt="2024-03-21T07:46:46.945" v="74"/>
          <ac:inkMkLst>
            <pc:docMk/>
            <pc:sldMk cId="3128362979" sldId="260"/>
            <ac:inkMk id="3" creationId="{941ADA1C-D11B-364C-67A5-C90C74E6DC10}"/>
          </ac:inkMkLst>
        </pc:inkChg>
        <pc:inkChg chg="add del">
          <ac:chgData name="LÊ DUY HIỂN" userId="S::at180316@actvn.edu.vn::eddb7c51-c695-47ff-919a-2a9249269ea0" providerId="AD" clId="Web-{585205C9-AEB4-B646-1720-25B62B74800C}" dt="2024-03-21T07:44:44.351" v="27"/>
          <ac:inkMkLst>
            <pc:docMk/>
            <pc:sldMk cId="3128362979" sldId="260"/>
            <ac:inkMk id="5" creationId="{669EC976-A63F-8FF3-EDEC-CFEA0C306510}"/>
          </ac:inkMkLst>
        </pc:inkChg>
        <pc:inkChg chg="add del">
          <ac:chgData name="LÊ DUY HIỂN" userId="S::at180316@actvn.edu.vn::eddb7c51-c695-47ff-919a-2a9249269ea0" providerId="AD" clId="Web-{585205C9-AEB4-B646-1720-25B62B74800C}" dt="2024-03-21T07:46:46.945" v="73"/>
          <ac:inkMkLst>
            <pc:docMk/>
            <pc:sldMk cId="3128362979" sldId="260"/>
            <ac:inkMk id="6" creationId="{CBF5F84B-6309-97B6-B4B5-D173A5E3A529}"/>
          </ac:inkMkLst>
        </pc:inkChg>
        <pc:inkChg chg="add del">
          <ac:chgData name="LÊ DUY HIỂN" userId="S::at180316@actvn.edu.vn::eddb7c51-c695-47ff-919a-2a9249269ea0" providerId="AD" clId="Web-{585205C9-AEB4-B646-1720-25B62B74800C}" dt="2024-03-21T07:46:44.539" v="72"/>
          <ac:inkMkLst>
            <pc:docMk/>
            <pc:sldMk cId="3128362979" sldId="260"/>
            <ac:inkMk id="7" creationId="{996D9A9C-7A3F-E32D-5617-0A1E74235EC2}"/>
          </ac:inkMkLst>
        </pc:inkChg>
        <pc:inkChg chg="add del">
          <ac:chgData name="LÊ DUY HIỂN" userId="S::at180316@actvn.edu.vn::eddb7c51-c695-47ff-919a-2a9249269ea0" providerId="AD" clId="Web-{585205C9-AEB4-B646-1720-25B62B74800C}" dt="2024-03-21T07:46:44.539" v="71"/>
          <ac:inkMkLst>
            <pc:docMk/>
            <pc:sldMk cId="3128362979" sldId="260"/>
            <ac:inkMk id="8" creationId="{667C8AC4-3DA0-630B-3A7A-3BFADDD3C804}"/>
          </ac:inkMkLst>
        </pc:inkChg>
        <pc:inkChg chg="add del">
          <ac:chgData name="LÊ DUY HIỂN" userId="S::at180316@actvn.edu.vn::eddb7c51-c695-47ff-919a-2a9249269ea0" providerId="AD" clId="Web-{585205C9-AEB4-B646-1720-25B62B74800C}" dt="2024-03-21T07:46:44.539" v="70"/>
          <ac:inkMkLst>
            <pc:docMk/>
            <pc:sldMk cId="3128362979" sldId="260"/>
            <ac:inkMk id="9" creationId="{4A22A21B-0D90-6C60-5CC8-C57FA9AF66D4}"/>
          </ac:inkMkLst>
        </pc:inkChg>
        <pc:inkChg chg="add del">
          <ac:chgData name="LÊ DUY HIỂN" userId="S::at180316@actvn.edu.vn::eddb7c51-c695-47ff-919a-2a9249269ea0" providerId="AD" clId="Web-{585205C9-AEB4-B646-1720-25B62B74800C}" dt="2024-03-21T07:46:44.539" v="69"/>
          <ac:inkMkLst>
            <pc:docMk/>
            <pc:sldMk cId="3128362979" sldId="260"/>
            <ac:inkMk id="10" creationId="{3B732153-3A05-5C78-6EF7-F3F019076804}"/>
          </ac:inkMkLst>
        </pc:inkChg>
        <pc:inkChg chg="add">
          <ac:chgData name="LÊ DUY HIỂN" userId="S::at180316@actvn.edu.vn::eddb7c51-c695-47ff-919a-2a9249269ea0" providerId="AD" clId="Web-{585205C9-AEB4-B646-1720-25B62B74800C}" dt="2024-03-21T07:46:32.101" v="64"/>
          <ac:inkMkLst>
            <pc:docMk/>
            <pc:sldMk cId="3128362979" sldId="260"/>
            <ac:inkMk id="11" creationId="{769C2245-08EA-0E61-5A12-310AC09E90F1}"/>
          </ac:inkMkLst>
        </pc:inkChg>
      </pc:sldChg>
      <pc:sldChg chg="addSp delSp modSp add replId">
        <pc:chgData name="LÊ DUY HIỂN" userId="S::at180316@actvn.edu.vn::eddb7c51-c695-47ff-919a-2a9249269ea0" providerId="AD" clId="Web-{585205C9-AEB4-B646-1720-25B62B74800C}" dt="2024-03-21T09:02:39.884" v="855"/>
        <pc:sldMkLst>
          <pc:docMk/>
          <pc:sldMk cId="92717341" sldId="261"/>
        </pc:sldMkLst>
        <pc:spChg chg="add mod">
          <ac:chgData name="LÊ DUY HIỂN" userId="S::at180316@actvn.edu.vn::eddb7c51-c695-47ff-919a-2a9249269ea0" providerId="AD" clId="Web-{585205C9-AEB4-B646-1720-25B62B74800C}" dt="2024-03-21T08:07:47.720" v="357" actId="1076"/>
          <ac:spMkLst>
            <pc:docMk/>
            <pc:sldMk cId="92717341" sldId="261"/>
            <ac:spMk id="3" creationId="{AADE77BC-F8AF-C85D-E827-F262903EFA18}"/>
          </ac:spMkLst>
        </pc:spChg>
        <pc:spChg chg="mod">
          <ac:chgData name="LÊ DUY HIỂN" userId="S::at180316@actvn.edu.vn::eddb7c51-c695-47ff-919a-2a9249269ea0" providerId="AD" clId="Web-{585205C9-AEB4-B646-1720-25B62B74800C}" dt="2024-03-21T08:09:18.783" v="394" actId="14100"/>
          <ac:spMkLst>
            <pc:docMk/>
            <pc:sldMk cId="92717341" sldId="261"/>
            <ac:spMk id="4" creationId="{54359288-4834-E874-9874-C8DA6FCA1558}"/>
          </ac:spMkLst>
        </pc:spChg>
        <pc:spChg chg="mod">
          <ac:chgData name="LÊ DUY HIỂN" userId="S::at180316@actvn.edu.vn::eddb7c51-c695-47ff-919a-2a9249269ea0" providerId="AD" clId="Web-{585205C9-AEB4-B646-1720-25B62B74800C}" dt="2024-03-21T08:09:29.627" v="398" actId="1076"/>
          <ac:spMkLst>
            <pc:docMk/>
            <pc:sldMk cId="92717341" sldId="261"/>
            <ac:spMk id="12" creationId="{04BAA474-4C94-4692-8CAB-FD86635BC278}"/>
          </ac:spMkLst>
        </pc:spChg>
        <pc:spChg chg="mod">
          <ac:chgData name="LÊ DUY HIỂN" userId="S::at180316@actvn.edu.vn::eddb7c51-c695-47ff-919a-2a9249269ea0" providerId="AD" clId="Web-{585205C9-AEB4-B646-1720-25B62B74800C}" dt="2024-03-21T08:09:39.252" v="401" actId="14100"/>
          <ac:spMkLst>
            <pc:docMk/>
            <pc:sldMk cId="92717341" sldId="261"/>
            <ac:spMk id="13" creationId="{C81DDE85-2B39-FE08-E8F9-EABC8D5B93AF}"/>
          </ac:spMkLst>
        </pc:spChg>
        <pc:spChg chg="mod">
          <ac:chgData name="LÊ DUY HIỂN" userId="S::at180316@actvn.edu.vn::eddb7c51-c695-47ff-919a-2a9249269ea0" providerId="AD" clId="Web-{585205C9-AEB4-B646-1720-25B62B74800C}" dt="2024-03-21T08:10:59.971" v="434" actId="1076"/>
          <ac:spMkLst>
            <pc:docMk/>
            <pc:sldMk cId="92717341" sldId="261"/>
            <ac:spMk id="14" creationId="{CE5A8FA6-3077-144D-C7AD-3D5B5460CF9C}"/>
          </ac:spMkLst>
        </pc:spChg>
        <pc:picChg chg="mod">
          <ac:chgData name="LÊ DUY HIỂN" userId="S::at180316@actvn.edu.vn::eddb7c51-c695-47ff-919a-2a9249269ea0" providerId="AD" clId="Web-{585205C9-AEB4-B646-1720-25B62B74800C}" dt="2024-03-21T08:07:35.970" v="353" actId="1076"/>
          <ac:picMkLst>
            <pc:docMk/>
            <pc:sldMk cId="92717341" sldId="261"/>
            <ac:picMk id="2" creationId="{217B5D21-EA22-22C2-5EA0-93CE95504BCC}"/>
          </ac:picMkLst>
        </pc:picChg>
        <pc:inkChg chg="add del">
          <ac:chgData name="LÊ DUY HIỂN" userId="S::at180316@actvn.edu.vn::eddb7c51-c695-47ff-919a-2a9249269ea0" providerId="AD" clId="Web-{585205C9-AEB4-B646-1720-25B62B74800C}" dt="2024-03-21T09:02:31.227" v="850"/>
          <ac:inkMkLst>
            <pc:docMk/>
            <pc:sldMk cId="92717341" sldId="261"/>
            <ac:inkMk id="5" creationId="{765873C3-9284-307B-6858-05DD6AC10420}"/>
          </ac:inkMkLst>
        </pc:inkChg>
        <pc:inkChg chg="add del">
          <ac:chgData name="LÊ DUY HIỂN" userId="S::at180316@actvn.edu.vn::eddb7c51-c695-47ff-919a-2a9249269ea0" providerId="AD" clId="Web-{585205C9-AEB4-B646-1720-25B62B74800C}" dt="2024-03-21T09:02:31.227" v="849"/>
          <ac:inkMkLst>
            <pc:docMk/>
            <pc:sldMk cId="92717341" sldId="261"/>
            <ac:inkMk id="6" creationId="{B9200CDE-C15A-FC83-F938-3698E610C576}"/>
          </ac:inkMkLst>
        </pc:inkChg>
        <pc:inkChg chg="add del">
          <ac:chgData name="LÊ DUY HIỂN" userId="S::at180316@actvn.edu.vn::eddb7c51-c695-47ff-919a-2a9249269ea0" providerId="AD" clId="Web-{585205C9-AEB4-B646-1720-25B62B74800C}" dt="2024-03-21T09:02:31.227" v="848"/>
          <ac:inkMkLst>
            <pc:docMk/>
            <pc:sldMk cId="92717341" sldId="261"/>
            <ac:inkMk id="7" creationId="{B220C5F9-8110-D233-E2B5-4B53EF20C6E8}"/>
          </ac:inkMkLst>
        </pc:inkChg>
        <pc:inkChg chg="add del">
          <ac:chgData name="LÊ DUY HIỂN" userId="S::at180316@actvn.edu.vn::eddb7c51-c695-47ff-919a-2a9249269ea0" providerId="AD" clId="Web-{585205C9-AEB4-B646-1720-25B62B74800C}" dt="2024-03-21T09:02:32.196" v="852"/>
          <ac:inkMkLst>
            <pc:docMk/>
            <pc:sldMk cId="92717341" sldId="261"/>
            <ac:inkMk id="8" creationId="{3EABE4E3-601F-C5B5-5CDE-31DB06DF977E}"/>
          </ac:inkMkLst>
        </pc:inkChg>
        <pc:inkChg chg="add del">
          <ac:chgData name="LÊ DUY HIỂN" userId="S::at180316@actvn.edu.vn::eddb7c51-c695-47ff-919a-2a9249269ea0" providerId="AD" clId="Web-{585205C9-AEB4-B646-1720-25B62B74800C}" dt="2024-03-21T09:02:33.102" v="853"/>
          <ac:inkMkLst>
            <pc:docMk/>
            <pc:sldMk cId="92717341" sldId="261"/>
            <ac:inkMk id="9" creationId="{16C42B17-EA3C-BEBC-332E-7EB584E4491B}"/>
          </ac:inkMkLst>
        </pc:inkChg>
        <pc:inkChg chg="add del">
          <ac:chgData name="LÊ DUY HIỂN" userId="S::at180316@actvn.edu.vn::eddb7c51-c695-47ff-919a-2a9249269ea0" providerId="AD" clId="Web-{585205C9-AEB4-B646-1720-25B62B74800C}" dt="2024-03-21T09:02:32.196" v="851"/>
          <ac:inkMkLst>
            <pc:docMk/>
            <pc:sldMk cId="92717341" sldId="261"/>
            <ac:inkMk id="10" creationId="{458D85BD-CC1B-3B42-44E9-196FC53C1AC8}"/>
          </ac:inkMkLst>
        </pc:inkChg>
        <pc:inkChg chg="add">
          <ac:chgData name="LÊ DUY HIỂN" userId="S::at180316@actvn.edu.vn::eddb7c51-c695-47ff-919a-2a9249269ea0" providerId="AD" clId="Web-{585205C9-AEB4-B646-1720-25B62B74800C}" dt="2024-03-21T08:10:15.596" v="409"/>
          <ac:inkMkLst>
            <pc:docMk/>
            <pc:sldMk cId="92717341" sldId="261"/>
            <ac:inkMk id="15" creationId="{E83F8D5A-0147-4321-AF71-3841183B4839}"/>
          </ac:inkMkLst>
        </pc:inkChg>
        <pc:inkChg chg="add">
          <ac:chgData name="LÊ DUY HIỂN" userId="S::at180316@actvn.edu.vn::eddb7c51-c695-47ff-919a-2a9249269ea0" providerId="AD" clId="Web-{585205C9-AEB4-B646-1720-25B62B74800C}" dt="2024-03-21T08:10:17.924" v="410"/>
          <ac:inkMkLst>
            <pc:docMk/>
            <pc:sldMk cId="92717341" sldId="261"/>
            <ac:inkMk id="16" creationId="{4F9FC84B-9028-185B-425D-30F1038BA5C5}"/>
          </ac:inkMkLst>
        </pc:inkChg>
        <pc:inkChg chg="add">
          <ac:chgData name="LÊ DUY HIỂN" userId="S::at180316@actvn.edu.vn::eddb7c51-c695-47ff-919a-2a9249269ea0" providerId="AD" clId="Web-{585205C9-AEB4-B646-1720-25B62B74800C}" dt="2024-03-21T09:02:37.384" v="854"/>
          <ac:inkMkLst>
            <pc:docMk/>
            <pc:sldMk cId="92717341" sldId="261"/>
            <ac:inkMk id="17" creationId="{CF89EB6D-84F6-57B6-AE5A-21EA5EEF4DF0}"/>
          </ac:inkMkLst>
        </pc:inkChg>
        <pc:inkChg chg="add del">
          <ac:chgData name="LÊ DUY HIỂN" userId="S::at180316@actvn.edu.vn::eddb7c51-c695-47ff-919a-2a9249269ea0" providerId="AD" clId="Web-{585205C9-AEB4-B646-1720-25B62B74800C}" dt="2024-03-21T08:10:38.721" v="419"/>
          <ac:inkMkLst>
            <pc:docMk/>
            <pc:sldMk cId="92717341" sldId="261"/>
            <ac:inkMk id="17" creationId="{FDE031DF-53DE-51E1-A01A-5A666A6C65C6}"/>
          </ac:inkMkLst>
        </pc:inkChg>
        <pc:inkChg chg="add del">
          <ac:chgData name="LÊ DUY HIỂN" userId="S::at180316@actvn.edu.vn::eddb7c51-c695-47ff-919a-2a9249269ea0" providerId="AD" clId="Web-{585205C9-AEB4-B646-1720-25B62B74800C}" dt="2024-03-21T08:10:38.721" v="418"/>
          <ac:inkMkLst>
            <pc:docMk/>
            <pc:sldMk cId="92717341" sldId="261"/>
            <ac:inkMk id="18" creationId="{0ADAE0DF-B359-B2B3-C314-A4DF0A4B8D34}"/>
          </ac:inkMkLst>
        </pc:inkChg>
        <pc:inkChg chg="add">
          <ac:chgData name="LÊ DUY HIỂN" userId="S::at180316@actvn.edu.vn::eddb7c51-c695-47ff-919a-2a9249269ea0" providerId="AD" clId="Web-{585205C9-AEB4-B646-1720-25B62B74800C}" dt="2024-03-21T09:02:39.884" v="855"/>
          <ac:inkMkLst>
            <pc:docMk/>
            <pc:sldMk cId="92717341" sldId="261"/>
            <ac:inkMk id="18" creationId="{219228AB-114E-9372-8F2D-869F80B176A3}"/>
          </ac:inkMkLst>
        </pc:inkChg>
      </pc:sldChg>
      <pc:sldChg chg="addSp modSp new mod setBg">
        <pc:chgData name="LÊ DUY HIỂN" userId="S::at180316@actvn.edu.vn::eddb7c51-c695-47ff-919a-2a9249269ea0" providerId="AD" clId="Web-{585205C9-AEB4-B646-1720-25B62B74800C}" dt="2024-03-21T08:52:34.739" v="519" actId="1076"/>
        <pc:sldMkLst>
          <pc:docMk/>
          <pc:sldMk cId="258770354" sldId="262"/>
        </pc:sldMkLst>
        <pc:spChg chg="add mod">
          <ac:chgData name="LÊ DUY HIỂN" userId="S::at180316@actvn.edu.vn::eddb7c51-c695-47ff-919a-2a9249269ea0" providerId="AD" clId="Web-{585205C9-AEB4-B646-1720-25B62B74800C}" dt="2024-03-21T08:52:34.739" v="519" actId="1076"/>
          <ac:spMkLst>
            <pc:docMk/>
            <pc:sldMk cId="258770354" sldId="262"/>
            <ac:spMk id="3" creationId="{B18EDA40-E240-F37A-8673-1C2C74019015}"/>
          </ac:spMkLst>
        </pc:spChg>
        <pc:picChg chg="add mod">
          <ac:chgData name="LÊ DUY HIỂN" userId="S::at180316@actvn.edu.vn::eddb7c51-c695-47ff-919a-2a9249269ea0" providerId="AD" clId="Web-{585205C9-AEB4-B646-1720-25B62B74800C}" dt="2024-03-21T08:36:12.013" v="442" actId="14100"/>
          <ac:picMkLst>
            <pc:docMk/>
            <pc:sldMk cId="258770354" sldId="262"/>
            <ac:picMk id="2" creationId="{60FEC22D-0F43-DEE1-F91A-AE0EF697BA28}"/>
          </ac:picMkLst>
        </pc:picChg>
      </pc:sldChg>
      <pc:sldChg chg="addSp delSp modSp add replId">
        <pc:chgData name="LÊ DUY HIỂN" userId="S::at180316@actvn.edu.vn::eddb7c51-c695-47ff-919a-2a9249269ea0" providerId="AD" clId="Web-{585205C9-AEB4-B646-1720-25B62B74800C}" dt="2024-03-21T09:03:57.697" v="867" actId="20577"/>
        <pc:sldMkLst>
          <pc:docMk/>
          <pc:sldMk cId="4192421870" sldId="263"/>
        </pc:sldMkLst>
        <pc:spChg chg="mod">
          <ac:chgData name="LÊ DUY HIỂN" userId="S::at180316@actvn.edu.vn::eddb7c51-c695-47ff-919a-2a9249269ea0" providerId="AD" clId="Web-{585205C9-AEB4-B646-1720-25B62B74800C}" dt="2024-03-21T09:03:57.697" v="867" actId="20577"/>
          <ac:spMkLst>
            <pc:docMk/>
            <pc:sldMk cId="4192421870" sldId="263"/>
            <ac:spMk id="3" creationId="{B18EDA40-E240-F37A-8673-1C2C74019015}"/>
          </ac:spMkLst>
        </pc:spChg>
        <pc:spChg chg="add mod">
          <ac:chgData name="LÊ DUY HIỂN" userId="S::at180316@actvn.edu.vn::eddb7c51-c695-47ff-919a-2a9249269ea0" providerId="AD" clId="Web-{585205C9-AEB4-B646-1720-25B62B74800C}" dt="2024-03-21T09:00:46.164" v="794" actId="1076"/>
          <ac:spMkLst>
            <pc:docMk/>
            <pc:sldMk cId="4192421870" sldId="263"/>
            <ac:spMk id="34" creationId="{8CEE88D6-4C42-1B04-77EF-41C4C2AF5582}"/>
          </ac:spMkLst>
        </pc:spChg>
        <pc:spChg chg="add del">
          <ac:chgData name="LÊ DUY HIỂN" userId="S::at180316@actvn.edu.vn::eddb7c51-c695-47ff-919a-2a9249269ea0" providerId="AD" clId="Web-{585205C9-AEB4-B646-1720-25B62B74800C}" dt="2024-03-21T08:59:53.242" v="749"/>
          <ac:spMkLst>
            <pc:docMk/>
            <pc:sldMk cId="4192421870" sldId="263"/>
            <ac:spMk id="35" creationId="{7688E206-21F0-F443-7DD9-0FE2B9B2F5D7}"/>
          </ac:spMkLst>
        </pc:spChg>
        <pc:spChg chg="add mod">
          <ac:chgData name="LÊ DUY HIỂN" userId="S::at180316@actvn.edu.vn::eddb7c51-c695-47ff-919a-2a9249269ea0" providerId="AD" clId="Web-{585205C9-AEB4-B646-1720-25B62B74800C}" dt="2024-03-21T09:00:37.195" v="790" actId="14100"/>
          <ac:spMkLst>
            <pc:docMk/>
            <pc:sldMk cId="4192421870" sldId="263"/>
            <ac:spMk id="36" creationId="{D6D2DF6F-881B-2E25-12D9-C682DAE3F42D}"/>
          </ac:spMkLst>
        </pc:spChg>
        <pc:spChg chg="add mod">
          <ac:chgData name="LÊ DUY HIỂN" userId="S::at180316@actvn.edu.vn::eddb7c51-c695-47ff-919a-2a9249269ea0" providerId="AD" clId="Web-{585205C9-AEB4-B646-1720-25B62B74800C}" dt="2024-03-21T09:02:05.602" v="847" actId="1076"/>
          <ac:spMkLst>
            <pc:docMk/>
            <pc:sldMk cId="4192421870" sldId="263"/>
            <ac:spMk id="38" creationId="{EE443A21-8B40-88F2-1C34-2A04908DE70A}"/>
          </ac:spMkLst>
        </pc:spChg>
        <pc:picChg chg="mod">
          <ac:chgData name="LÊ DUY HIỂN" userId="S::at180316@actvn.edu.vn::eddb7c51-c695-47ff-919a-2a9249269ea0" providerId="AD" clId="Web-{585205C9-AEB4-B646-1720-25B62B74800C}" dt="2024-03-21T09:01:10.055" v="797" actId="1076"/>
          <ac:picMkLst>
            <pc:docMk/>
            <pc:sldMk cId="4192421870" sldId="263"/>
            <ac:picMk id="2" creationId="{60FEC22D-0F43-DEE1-F91A-AE0EF697BA28}"/>
          </ac:picMkLst>
        </pc:picChg>
        <pc:inkChg chg="add">
          <ac:chgData name="LÊ DUY HIỂN" userId="S::at180316@actvn.edu.vn::eddb7c51-c695-47ff-919a-2a9249269ea0" providerId="AD" clId="Web-{585205C9-AEB4-B646-1720-25B62B74800C}" dt="2024-03-21T08:57:08.694" v="693"/>
          <ac:inkMkLst>
            <pc:docMk/>
            <pc:sldMk cId="4192421870" sldId="263"/>
            <ac:inkMk id="4" creationId="{C57464A2-163B-0135-3A05-1080FC1DC6FA}"/>
          </ac:inkMkLst>
        </pc:inkChg>
        <pc:inkChg chg="add">
          <ac:chgData name="LÊ DUY HIỂN" userId="S::at180316@actvn.edu.vn::eddb7c51-c695-47ff-919a-2a9249269ea0" providerId="AD" clId="Web-{585205C9-AEB4-B646-1720-25B62B74800C}" dt="2024-03-21T08:57:11.288" v="694"/>
          <ac:inkMkLst>
            <pc:docMk/>
            <pc:sldMk cId="4192421870" sldId="263"/>
            <ac:inkMk id="5" creationId="{06187541-CCD4-16C0-139B-6FB4BE40D089}"/>
          </ac:inkMkLst>
        </pc:inkChg>
        <pc:inkChg chg="add">
          <ac:chgData name="LÊ DUY HIỂN" userId="S::at180316@actvn.edu.vn::eddb7c51-c695-47ff-919a-2a9249269ea0" providerId="AD" clId="Web-{585205C9-AEB4-B646-1720-25B62B74800C}" dt="2024-03-21T08:57:13.725" v="695"/>
          <ac:inkMkLst>
            <pc:docMk/>
            <pc:sldMk cId="4192421870" sldId="263"/>
            <ac:inkMk id="6" creationId="{FFDBC8CC-EF69-FA5C-7363-A32DCD8BF73D}"/>
          </ac:inkMkLst>
        </pc:inkChg>
        <pc:inkChg chg="add">
          <ac:chgData name="LÊ DUY HIỂN" userId="S::at180316@actvn.edu.vn::eddb7c51-c695-47ff-919a-2a9249269ea0" providerId="AD" clId="Web-{585205C9-AEB4-B646-1720-25B62B74800C}" dt="2024-03-21T08:57:16.413" v="696"/>
          <ac:inkMkLst>
            <pc:docMk/>
            <pc:sldMk cId="4192421870" sldId="263"/>
            <ac:inkMk id="7" creationId="{8254A9B7-C8C6-52DF-BCD2-28C479272763}"/>
          </ac:inkMkLst>
        </pc:inkChg>
        <pc:inkChg chg="add">
          <ac:chgData name="LÊ DUY HIỂN" userId="S::at180316@actvn.edu.vn::eddb7c51-c695-47ff-919a-2a9249269ea0" providerId="AD" clId="Web-{585205C9-AEB4-B646-1720-25B62B74800C}" dt="2024-03-21T08:57:18.225" v="697"/>
          <ac:inkMkLst>
            <pc:docMk/>
            <pc:sldMk cId="4192421870" sldId="263"/>
            <ac:inkMk id="8" creationId="{FD6588A9-6F75-AA8F-1FD6-61666760CD3B}"/>
          </ac:inkMkLst>
        </pc:inkChg>
        <pc:inkChg chg="add">
          <ac:chgData name="LÊ DUY HIỂN" userId="S::at180316@actvn.edu.vn::eddb7c51-c695-47ff-919a-2a9249269ea0" providerId="AD" clId="Web-{585205C9-AEB4-B646-1720-25B62B74800C}" dt="2024-03-21T08:57:19.507" v="698"/>
          <ac:inkMkLst>
            <pc:docMk/>
            <pc:sldMk cId="4192421870" sldId="263"/>
            <ac:inkMk id="9" creationId="{2ECA23B7-4868-6CE9-F6B9-A9BBF98C3077}"/>
          </ac:inkMkLst>
        </pc:inkChg>
        <pc:inkChg chg="add">
          <ac:chgData name="LÊ DUY HIỂN" userId="S::at180316@actvn.edu.vn::eddb7c51-c695-47ff-919a-2a9249269ea0" providerId="AD" clId="Web-{585205C9-AEB4-B646-1720-25B62B74800C}" dt="2024-03-21T08:57:21.085" v="699"/>
          <ac:inkMkLst>
            <pc:docMk/>
            <pc:sldMk cId="4192421870" sldId="263"/>
            <ac:inkMk id="10" creationId="{35485425-76C9-518A-1790-8DB77B81FF23}"/>
          </ac:inkMkLst>
        </pc:inkChg>
        <pc:inkChg chg="add">
          <ac:chgData name="LÊ DUY HIỂN" userId="S::at180316@actvn.edu.vn::eddb7c51-c695-47ff-919a-2a9249269ea0" providerId="AD" clId="Web-{585205C9-AEB4-B646-1720-25B62B74800C}" dt="2024-03-21T08:57:22.007" v="700"/>
          <ac:inkMkLst>
            <pc:docMk/>
            <pc:sldMk cId="4192421870" sldId="263"/>
            <ac:inkMk id="11" creationId="{D9AA3C54-F4B7-A1D3-00E3-66F29EBA1940}"/>
          </ac:inkMkLst>
        </pc:inkChg>
        <pc:inkChg chg="add">
          <ac:chgData name="LÊ DUY HIỂN" userId="S::at180316@actvn.edu.vn::eddb7c51-c695-47ff-919a-2a9249269ea0" providerId="AD" clId="Web-{585205C9-AEB4-B646-1720-25B62B74800C}" dt="2024-03-21T08:57:23.053" v="701"/>
          <ac:inkMkLst>
            <pc:docMk/>
            <pc:sldMk cId="4192421870" sldId="263"/>
            <ac:inkMk id="12" creationId="{E3AD6D64-A354-6DD9-3704-FFCD6644F013}"/>
          </ac:inkMkLst>
        </pc:inkChg>
        <pc:inkChg chg="add">
          <ac:chgData name="LÊ DUY HIỂN" userId="S::at180316@actvn.edu.vn::eddb7c51-c695-47ff-919a-2a9249269ea0" providerId="AD" clId="Web-{585205C9-AEB4-B646-1720-25B62B74800C}" dt="2024-03-21T08:57:24.210" v="702"/>
          <ac:inkMkLst>
            <pc:docMk/>
            <pc:sldMk cId="4192421870" sldId="263"/>
            <ac:inkMk id="13" creationId="{8D59F5EC-AC8B-2CA1-E0F5-5E111376809C}"/>
          </ac:inkMkLst>
        </pc:inkChg>
        <pc:inkChg chg="add">
          <ac:chgData name="LÊ DUY HIỂN" userId="S::at180316@actvn.edu.vn::eddb7c51-c695-47ff-919a-2a9249269ea0" providerId="AD" clId="Web-{585205C9-AEB4-B646-1720-25B62B74800C}" dt="2024-03-21T08:57:25.085" v="703"/>
          <ac:inkMkLst>
            <pc:docMk/>
            <pc:sldMk cId="4192421870" sldId="263"/>
            <ac:inkMk id="14" creationId="{A619C09D-3AE6-4C32-B18C-E54BCC687DF8}"/>
          </ac:inkMkLst>
        </pc:inkChg>
        <pc:inkChg chg="add">
          <ac:chgData name="LÊ DUY HIỂN" userId="S::at180316@actvn.edu.vn::eddb7c51-c695-47ff-919a-2a9249269ea0" providerId="AD" clId="Web-{585205C9-AEB4-B646-1720-25B62B74800C}" dt="2024-03-21T08:57:26.116" v="704"/>
          <ac:inkMkLst>
            <pc:docMk/>
            <pc:sldMk cId="4192421870" sldId="263"/>
            <ac:inkMk id="15" creationId="{079DAA0E-F904-764B-798B-34405C99A512}"/>
          </ac:inkMkLst>
        </pc:inkChg>
        <pc:inkChg chg="add">
          <ac:chgData name="LÊ DUY HIỂN" userId="S::at180316@actvn.edu.vn::eddb7c51-c695-47ff-919a-2a9249269ea0" providerId="AD" clId="Web-{585205C9-AEB4-B646-1720-25B62B74800C}" dt="2024-03-21T08:57:26.835" v="705"/>
          <ac:inkMkLst>
            <pc:docMk/>
            <pc:sldMk cId="4192421870" sldId="263"/>
            <ac:inkMk id="16" creationId="{CB21F0DC-7983-AAEF-DD1E-B3D75DFF3486}"/>
          </ac:inkMkLst>
        </pc:inkChg>
        <pc:inkChg chg="add">
          <ac:chgData name="LÊ DUY HIỂN" userId="S::at180316@actvn.edu.vn::eddb7c51-c695-47ff-919a-2a9249269ea0" providerId="AD" clId="Web-{585205C9-AEB4-B646-1720-25B62B74800C}" dt="2024-03-21T08:57:28.553" v="706"/>
          <ac:inkMkLst>
            <pc:docMk/>
            <pc:sldMk cId="4192421870" sldId="263"/>
            <ac:inkMk id="17" creationId="{C0709823-A36C-1FC6-7AE1-A409A7B58DB9}"/>
          </ac:inkMkLst>
        </pc:inkChg>
        <pc:inkChg chg="add">
          <ac:chgData name="LÊ DUY HIỂN" userId="S::at180316@actvn.edu.vn::eddb7c51-c695-47ff-919a-2a9249269ea0" providerId="AD" clId="Web-{585205C9-AEB4-B646-1720-25B62B74800C}" dt="2024-03-21T08:57:30.053" v="707"/>
          <ac:inkMkLst>
            <pc:docMk/>
            <pc:sldMk cId="4192421870" sldId="263"/>
            <ac:inkMk id="18" creationId="{18D930A9-838E-AEA3-07A8-E6AA6D2CF489}"/>
          </ac:inkMkLst>
        </pc:inkChg>
        <pc:inkChg chg="add">
          <ac:chgData name="LÊ DUY HIỂN" userId="S::at180316@actvn.edu.vn::eddb7c51-c695-47ff-919a-2a9249269ea0" providerId="AD" clId="Web-{585205C9-AEB4-B646-1720-25B62B74800C}" dt="2024-03-21T08:57:31.444" v="708"/>
          <ac:inkMkLst>
            <pc:docMk/>
            <pc:sldMk cId="4192421870" sldId="263"/>
            <ac:inkMk id="19" creationId="{ABA131B5-721E-380D-0DBB-D9B74E9A9424}"/>
          </ac:inkMkLst>
        </pc:inkChg>
        <pc:inkChg chg="add">
          <ac:chgData name="LÊ DUY HIỂN" userId="S::at180316@actvn.edu.vn::eddb7c51-c695-47ff-919a-2a9249269ea0" providerId="AD" clId="Web-{585205C9-AEB4-B646-1720-25B62B74800C}" dt="2024-03-21T08:57:32.382" v="709"/>
          <ac:inkMkLst>
            <pc:docMk/>
            <pc:sldMk cId="4192421870" sldId="263"/>
            <ac:inkMk id="20" creationId="{425AB0D2-0F27-1C5F-A2FF-EF981F170404}"/>
          </ac:inkMkLst>
        </pc:inkChg>
        <pc:inkChg chg="add">
          <ac:chgData name="LÊ DUY HIỂN" userId="S::at180316@actvn.edu.vn::eddb7c51-c695-47ff-919a-2a9249269ea0" providerId="AD" clId="Web-{585205C9-AEB4-B646-1720-25B62B74800C}" dt="2024-03-21T08:57:33.178" v="710"/>
          <ac:inkMkLst>
            <pc:docMk/>
            <pc:sldMk cId="4192421870" sldId="263"/>
            <ac:inkMk id="21" creationId="{4406DA93-03D6-A72F-F497-4DED1D04350B}"/>
          </ac:inkMkLst>
        </pc:inkChg>
        <pc:inkChg chg="add">
          <ac:chgData name="LÊ DUY HIỂN" userId="S::at180316@actvn.edu.vn::eddb7c51-c695-47ff-919a-2a9249269ea0" providerId="AD" clId="Web-{585205C9-AEB4-B646-1720-25B62B74800C}" dt="2024-03-21T08:57:35.319" v="711"/>
          <ac:inkMkLst>
            <pc:docMk/>
            <pc:sldMk cId="4192421870" sldId="263"/>
            <ac:inkMk id="22" creationId="{6CE89CD6-188F-D366-80E7-867CD374B386}"/>
          </ac:inkMkLst>
        </pc:inkChg>
        <pc:inkChg chg="add">
          <ac:chgData name="LÊ DUY HIỂN" userId="S::at180316@actvn.edu.vn::eddb7c51-c695-47ff-919a-2a9249269ea0" providerId="AD" clId="Web-{585205C9-AEB4-B646-1720-25B62B74800C}" dt="2024-03-21T08:57:37.132" v="712"/>
          <ac:inkMkLst>
            <pc:docMk/>
            <pc:sldMk cId="4192421870" sldId="263"/>
            <ac:inkMk id="23" creationId="{0FA10F06-C3A0-464F-B610-D5E2F04420A8}"/>
          </ac:inkMkLst>
        </pc:inkChg>
        <pc:inkChg chg="add">
          <ac:chgData name="LÊ DUY HIỂN" userId="S::at180316@actvn.edu.vn::eddb7c51-c695-47ff-919a-2a9249269ea0" providerId="AD" clId="Web-{585205C9-AEB4-B646-1720-25B62B74800C}" dt="2024-03-21T08:57:37.991" v="713"/>
          <ac:inkMkLst>
            <pc:docMk/>
            <pc:sldMk cId="4192421870" sldId="263"/>
            <ac:inkMk id="24" creationId="{0C201C4C-D891-2A44-AC35-771DD8F320C8}"/>
          </ac:inkMkLst>
        </pc:inkChg>
        <pc:inkChg chg="add">
          <ac:chgData name="LÊ DUY HIỂN" userId="S::at180316@actvn.edu.vn::eddb7c51-c695-47ff-919a-2a9249269ea0" providerId="AD" clId="Web-{585205C9-AEB4-B646-1720-25B62B74800C}" dt="2024-03-21T08:57:38.835" v="714"/>
          <ac:inkMkLst>
            <pc:docMk/>
            <pc:sldMk cId="4192421870" sldId="263"/>
            <ac:inkMk id="25" creationId="{7CFDC7B0-199D-12E5-39A4-736513068965}"/>
          </ac:inkMkLst>
        </pc:inkChg>
        <pc:inkChg chg="add">
          <ac:chgData name="LÊ DUY HIỂN" userId="S::at180316@actvn.edu.vn::eddb7c51-c695-47ff-919a-2a9249269ea0" providerId="AD" clId="Web-{585205C9-AEB4-B646-1720-25B62B74800C}" dt="2024-03-21T08:58:52.960" v="719"/>
          <ac:inkMkLst>
            <pc:docMk/>
            <pc:sldMk cId="4192421870" sldId="263"/>
            <ac:inkMk id="26" creationId="{4B77279D-672E-60B4-6529-E08454AB748F}"/>
          </ac:inkMkLst>
        </pc:inkChg>
        <pc:inkChg chg="add">
          <ac:chgData name="LÊ DUY HIỂN" userId="S::at180316@actvn.edu.vn::eddb7c51-c695-47ff-919a-2a9249269ea0" providerId="AD" clId="Web-{585205C9-AEB4-B646-1720-25B62B74800C}" dt="2024-03-21T08:58:55.617" v="720"/>
          <ac:inkMkLst>
            <pc:docMk/>
            <pc:sldMk cId="4192421870" sldId="263"/>
            <ac:inkMk id="27" creationId="{99CE7B45-CE14-E4EE-BA41-48EA48E1D0BD}"/>
          </ac:inkMkLst>
        </pc:inkChg>
        <pc:inkChg chg="add">
          <ac:chgData name="LÊ DUY HIỂN" userId="S::at180316@actvn.edu.vn::eddb7c51-c695-47ff-919a-2a9249269ea0" providerId="AD" clId="Web-{585205C9-AEB4-B646-1720-25B62B74800C}" dt="2024-03-21T08:58:57.788" v="721"/>
          <ac:inkMkLst>
            <pc:docMk/>
            <pc:sldMk cId="4192421870" sldId="263"/>
            <ac:inkMk id="28" creationId="{3766474B-4B60-6661-BEFB-1D18F1AD07F4}"/>
          </ac:inkMkLst>
        </pc:inkChg>
        <pc:inkChg chg="add">
          <ac:chgData name="LÊ DUY HIỂN" userId="S::at180316@actvn.edu.vn::eddb7c51-c695-47ff-919a-2a9249269ea0" providerId="AD" clId="Web-{585205C9-AEB4-B646-1720-25B62B74800C}" dt="2024-03-21T08:58:57.788" v="722"/>
          <ac:inkMkLst>
            <pc:docMk/>
            <pc:sldMk cId="4192421870" sldId="263"/>
            <ac:inkMk id="29" creationId="{416E7870-BA70-FBFA-2DAD-059039D11AF1}"/>
          </ac:inkMkLst>
        </pc:inkChg>
        <pc:inkChg chg="add">
          <ac:chgData name="LÊ DUY HIỂN" userId="S::at180316@actvn.edu.vn::eddb7c51-c695-47ff-919a-2a9249269ea0" providerId="AD" clId="Web-{585205C9-AEB4-B646-1720-25B62B74800C}" dt="2024-03-21T08:58:59.523" v="723"/>
          <ac:inkMkLst>
            <pc:docMk/>
            <pc:sldMk cId="4192421870" sldId="263"/>
            <ac:inkMk id="30" creationId="{5AF359B3-7D53-2EA6-FD40-663DA849B8A5}"/>
          </ac:inkMkLst>
        </pc:inkChg>
        <pc:inkChg chg="add">
          <ac:chgData name="LÊ DUY HIỂN" userId="S::at180316@actvn.edu.vn::eddb7c51-c695-47ff-919a-2a9249269ea0" providerId="AD" clId="Web-{585205C9-AEB4-B646-1720-25B62B74800C}" dt="2024-03-21T08:59:01.460" v="724"/>
          <ac:inkMkLst>
            <pc:docMk/>
            <pc:sldMk cId="4192421870" sldId="263"/>
            <ac:inkMk id="31" creationId="{FF92A78E-02CF-54C7-31FB-C5A69EF1D4C0}"/>
          </ac:inkMkLst>
        </pc:inkChg>
        <pc:inkChg chg="add">
          <ac:chgData name="LÊ DUY HIỂN" userId="S::at180316@actvn.edu.vn::eddb7c51-c695-47ff-919a-2a9249269ea0" providerId="AD" clId="Web-{585205C9-AEB4-B646-1720-25B62B74800C}" dt="2024-03-21T08:59:05.960" v="725"/>
          <ac:inkMkLst>
            <pc:docMk/>
            <pc:sldMk cId="4192421870" sldId="263"/>
            <ac:inkMk id="32" creationId="{CE4E1061-301B-E69C-2F2B-12B5DD61C056}"/>
          </ac:inkMkLst>
        </pc:inkChg>
        <pc:inkChg chg="add">
          <ac:chgData name="LÊ DUY HIỂN" userId="S::at180316@actvn.edu.vn::eddb7c51-c695-47ff-919a-2a9249269ea0" providerId="AD" clId="Web-{585205C9-AEB4-B646-1720-25B62B74800C}" dt="2024-03-21T08:59:09.757" v="726"/>
          <ac:inkMkLst>
            <pc:docMk/>
            <pc:sldMk cId="4192421870" sldId="263"/>
            <ac:inkMk id="33" creationId="{5116D6B4-7815-54F6-F5AD-32B6A9CA6DB6}"/>
          </ac:inkMkLst>
        </pc:inkChg>
        <pc:inkChg chg="add">
          <ac:chgData name="LÊ DUY HIỂN" userId="S::at180316@actvn.edu.vn::eddb7c51-c695-47ff-919a-2a9249269ea0" providerId="AD" clId="Web-{585205C9-AEB4-B646-1720-25B62B74800C}" dt="2024-03-21T09:01:32.102" v="798"/>
          <ac:inkMkLst>
            <pc:docMk/>
            <pc:sldMk cId="4192421870" sldId="263"/>
            <ac:inkMk id="37" creationId="{0644D5A2-4017-9928-224B-F60314C6DCCB}"/>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7:36:50.925"/>
    </inkml:context>
    <inkml:brush xml:id="br0">
      <inkml:brushProperty name="width" value="0.1" units="cm"/>
      <inkml:brushProperty name="height" value="0.1" units="cm"/>
      <inkml:brushProperty name="color" value="#E71224"/>
    </inkml:brush>
  </inkml:definitions>
  <inkml:trace contextRef="#ctx0" brushRef="#br0">9305 5631 16383 0 0,'7'0'0'0'0,"10"0"0"0"0,8 0 0 0 0,9 0 0 0 0,4 0 0 0 0,4 0 0 0 0,9 0 0 0 0,2 0 0 0 0,1 0 0 0 0,4 0 0 0 0,8 0 0 0 0,6 0 0 0 0,-2 0 0 0 0,-5 0 0 0 0,1 0 0 0 0,-5 0 0 0 0,-4 0 0 0 0,-5 0 0 0 0,2 0 0 0 0,1 0 0 0 0,-3 0 0 0 0,4 0 0 0 0,0 0 0 0 0,5 0 0 0 0,-1 0 0 0 0,-3 0 0 0 0,-5 0 0 0 0,-3 0 0 0 0,-3 0 0 0 0,5 0 0 0 0,1 0 0 0 0,-1 0 0 0 0,-2 0 0 0 0,5 0 0 0 0,0 0 0 0 0,-1 0 0 0 0,-3 0 0 0 0,-3 0 0 0 0,-1 0 0 0 0,-3 0 0 0 0,0 0 0 0 0,-1 0 0 0 0,7 0 0 0 0,2 0 0 0 0,7 0 0 0 0,1 0 0 0 0,-2 0 0 0 0,-4 0 0 0 0,3 0 0 0 0,0 0 0 0 0,-3 0 0 0 0,4 0 0 0 0,0 0 0 0 0,4 0 0 0 0,0 0 0 0 0,3 0 0 0 0,5 0 0 0 0,-2 0 0 0 0,3 0 0 0 0,-4 0 0 0 0,1 0 0 0 0,-4 0 0 0 0,-4 0 0 0 0,1 7 0 0 0,-2 3 0 0 0,-4-1 0 0 0,3-2 0 0 0,7-1 0 0 0,14-3 0 0 0,15-1 0 0 0,6-2 0 0 0,1 0 0 0 0,5 7 0 0 0,-1 2 0 0 0,-4 0 0 0 0,-4-2 0 0 0,-12 5 0 0 0,-13 1 0 0 0,-10-2 0 0 0,-3-3 0 0 0,-3-3 0 0 0,-4-2 0 0 0,4-2 0 0 0,0 0 0 0 0,-3-2 0 0 0,-2 1 0 0 0,-3-1 0 0 0,-2 1 0 0 0,-2-1 0 0 0,7 1 0 0 0,1 0 0 0 0,0 0 0 0 0,-2 0 0 0 0,-2 7 0 0 0,-1 3 0 0 0,-2-1 0 0 0,-2-2 0 0 0,1-2 0 0 0,-1-1 0 0 0,0-2 0 0 0,7-2 0 0 0,3 0 0 0 0,-1 0 0 0 0,-2-1 0 0 0,-1 1 0 0 0,-3 0 0 0 0,-1 0 0 0 0,-1-1 0 0 0,7 1 0 0 0,2 0 0 0 0,-1 0 0 0 0,-2 0 0 0 0,5 0 0 0 0,1 0 0 0 0,6 0 0 0 0,-1 0 0 0 0,3 0 0 0 0,0 0 0 0 0,-5 0 0 0 0,-5 0 0 0 0,3 0 0 0 0,-1 0 0 0 0,-2 0 0 0 0,-3 0 0 0 0,-3 0 0 0 0,-3 0 0 0 0,-1 0 0 0 0,0 0 0 0 0,-1 0 0 0 0,-1 0 0 0 0,8 0 0 0 0,3 0 0 0 0,-1 0 0 0 0,-2 0 0 0 0,-1 0 0 0 0,-3 0 0 0 0,7 0 0 0 0,0 0 0 0 0,0 0 0 0 0,-3 0 0 0 0,-2 0 0 0 0,-1 0 0 0 0,-3 0 0 0 0,0 0 0 0 0,-1 0 0 0 0,0 0 0 0 0,0 0 0 0 0,0 0 0 0 0,0 0 0 0 0,0 0 0 0 0,0 0 0 0 0,1 0 0 0 0,6 0 0 0 0,3 0 0 0 0,7 0 0 0 0,0 0 0 0 0,-2 0 0 0 0,-4 0 0 0 0,-4 0 0 0 0,4 0 0 0 0,1 0 0 0 0,5 0 0 0 0,0 0 0 0 0,-3 0 0 0 0,3 0 0 0 0,0 0 0 0 0,-4 0 0 0 0,3 0 0 0 0,6 0 0 0 0,8 0 0 0 0,-3 0 0 0 0,-5 0 0 0 0,-6 0 0 0 0,1 0 0 0 0,-3 0 0 0 0,-2 0 0 0 0,3 0 0 0 0,-1 0 0 0 0,-3 0 0 0 0,5 0 0 0 0,6 0 0 0 0,7 0 0 0 0,-2 0 0 0 0,2 0 0 0 0,-3 0 0 0 0,0 0 0 0 0,-4 0 0 0 0,-5 0 0 0 0,-6 0 0 0 0,-5 0 0 0 0,4 0 0 0 0,1 0 0 0 0,-2 0 0 0 0,-3 0 0 0 0,6 0 0 0 0,0 0 0 0 0,-1 0 0 0 0,4 0 0 0 0,0 0 0 0 0,4 0 0 0 0,0 0 0 0 0,-4 0 0 0 0,-4 0 0 0 0,-5 0 0 0 0,-2 0 0 0 0,-2 0 0 0 0,-2 0 0 0 0,0 0 0 0 0,-1 0 0 0 0,8 0 0 0 0,2 0 0 0 0,0 0 0 0 0,6 0 0 0 0,0 0 0 0 0,5 0 0 0 0,-1 0 0 0 0,3 0 0 0 0,6 0 0 0 0,12 0 0 0 0,7 0 0 0 0,9 0 0 0 0,-4 0 0 0 0,-4 0 0 0 0,-3 0 0 0 0,6 0 0 0 0,1 0 0 0 0,-1 0 0 0 0,5 0 0 0 0,22 0 0 0 0,13 0 0 0 0,4 0 0 0 0,9 0 0 0 0,0 0 0 0 0,-3-7 0 0 0,-3-2 0 0 0,-5-1 0 0 0,-4 3 0 0 0,-9 2 0 0 0,-11 2 0 0 0,-18 1 0 0 0,-9 1 0 0 0,-13 1 0 0 0,-10 0 0 0 0,-2-6 0 0 0,-4-3 0 0 0,4 0 0 0 0,-2 2 0 0 0,5 2 0 0 0,-2 1 0 0 0,11 3 0 0 0,8 0 0 0 0,-3 1 0 0 0,1 0 0 0 0,-6 1 0 0 0,-1-1 0 0 0,3 0 0 0 0,-5 1 0 0 0,1-1 0 0 0,-4 0 0 0 0,9 0 0 0 0,-2 0 0 0 0,2 0 0 0 0,3 0 0 0 0,2 0 0 0 0,2 0 0 0 0,3 0 0 0 0,0 0 0 0 0,-7 0 0 0 0,-8 0 0 0 0,-3 0 0 0 0,-4 0 0 0 0,-7 0 0 0 0,3 0 0 0 0,6 0 0 0 0,-2 0 0 0 0,-3 0 0 0 0,2 0 0 0 0,-2 0 0 0 0,-3 0 0 0 0,-12-8 0 0 0,-6-1 0 0 0,-2 0 0 0 0,-1 1 0 0 0,10-4 0 0 0,3-1 0 0 0,0 2 0 0 0,1 3 0 0 0,5 3 0 0 0,1 2 0 0 0,-2-5 0 0 0,-2-2 0 0 0,-3 1 0 0 0,-3 2 0 0 0,-1 2 0 0 0,-1 3 0 0 0,-1 0 0 0 0,0 2 0 0 0,0 0 0 0 0,-1 0 0 0 0,1 1 0 0 0,1-8 0 0 0,-1-2 0 0 0,0 0 0 0 0,0 1 0 0 0,1 3 0 0 0,-1-5 0 0 0,0-1 0 0 0,-7-6 0 0 0,-9-8 0 0 0,-9-6 0 0 0,-8-5 0 0 0,-6-3 0 0 0,-9 4 0 0 0,-5 1 0 0 0,-7 7 0 0 0,-1 0 0 0 0,-4 5 0 0 0,2-1 0 0 0,-3-4 0 0 0,-5 3 0 0 0,3-2 0 0 0,-1 4 0 0 0,4-2 0 0 0,-2 3 0 0 0,-3-2 0 0 0,-5-4 0 0 0,-3-5 0 0 0,-3 3 0 0 0,5 0 0 0 0,1 4 0 0 0,-1 6 0 0 0,-2 0 0 0 0,-2 3 0 0 0,6-3 0 0 0,0 1 0 0 0,0 4 0 0 0,4-2 0 0 0,0 1 0 0 0,-10 3 0 0 0,2-4 0 0 0,0 2 0 0 0,-2-5 0 0 0,0 1 0 0 0,-3 4 0 0 0,0 3 0 0 0,-1 5 0 0 0,7-4 0 0 0,2-1 0 0 0,0 2 0 0 0,-3 2 0 0 0,-1-5 0 0 0,-2 0 0 0 0,-2 2 0 0 0,0-5 0 0 0,-2 1 0 0 0,-7-5 0 0 0,-2 1 0 0 0,-7 3 0 0 0,-1 5 0 0 0,4 3 0 0 0,-5 4 0 0 0,2 1 0 0 0,4 2 0 0 0,3-6 0 0 0,-3-3 0 0 0,1 1 0 0 0,1 1 0 0 0,-4-5 0 0 0,1-1 0 0 0,2 3 0 0 0,3 2 0 0 0,-4 3 0 0 0,0 2 0 0 0,3 1 0 0 0,-5-5 0 0 0,-7-3 0 0 0,0 2 0 0 0,-3 1 0 0 0,2 2 0 0 0,6 2 0 0 0,5 2 0 0 0,-10 0 0 0 0,-1 1 0 0 0,3 1 0 0 0,-2-1 0 0 0,-5 0 0 0 0,3 1 0 0 0,5-1 0 0 0,-2 0 0 0 0,-4 0 0 0 0,2 0 0 0 0,5 0 0 0 0,5 0 0 0 0,-2 0 0 0 0,1 0 0 0 0,3 0 0 0 0,4 0 0 0 0,-5 0 0 0 0,0 0 0 0 0,1 0 0 0 0,-3 0 0 0 0,-1 0 0 0 0,-4 0 0 0 0,0 0 0 0 0,-3 0 0 0 0,2 0 0 0 0,4 0 0 0 0,5 0 0 0 0,-3 0 0 0 0,-7 0 0 0 0,1 0 0 0 0,4 0 0 0 0,-4 0 0 0 0,3 0 0 0 0,3 0 0 0 0,-2 0 0 0 0,0 0 0 0 0,4 0 0 0 0,3 0 0 0 0,4 0 0 0 0,2 0 0 0 0,2 0 0 0 0,-7 0 0 0 0,-1 0 0 0 0,-7 0 0 0 0,-8 0 0 0 0,-7 0 0 0 0,-5 0 0 0 0,-4 0 0 0 0,4 0 0 0 0,2 0 0 0 0,-1 0 0 0 0,-2 7 0 0 0,6 3 0 0 0,0-1 0 0 0,-1-2 0 0 0,-3-1 0 0 0,-3 4 0 0 0,-1 1 0 0 0,-3-1 0 0 0,0-3 0 0 0,-1-2 0 0 0,7-2 0 0 0,2-1 0 0 0,8-2 0 0 0,0 0 0 0 0,-3-1 0 0 0,-3 1 0 0 0,-4-1 0 0 0,-3 1 0 0 0,-9 0 0 0 0,-4 0 0 0 0,0 0 0 0 0,2 0 0 0 0,-6 0 0 0 0,0 0 0 0 0,9 0 0 0 0,5 0 0 0 0,3 0 0 0 0,8 0 0 0 0,2 0 0 0 0,6 0 0 0 0,6 0 0 0 0,0 0 0 0 0,2 0 0 0 0,3 0 0 0 0,-3 0 0 0 0,1-8 0 0 0,3-1 0 0 0,-4 0 0 0 0,0 1 0 0 0,-4 3 0 0 0,0 2 0 0 0,-3 1 0 0 0,-5 2 0 0 0,-5-8 0 0 0,2-1 0 0 0,7 0 0 0 0,-1 2 0 0 0,-3-5 0 0 0,3 0 0 0 0,-1 1 0 0 0,3 3 0 0 0,5-4 0 0 0,5-1 0 0 0,-1 3 0 0 0,0 2 0 0 0,-5 3 0 0 0,2 2 0 0 0,-5 2 0 0 0,1 1 0 0 0,5 0 0 0 0,-3 1 0 0 0,1-1 0 0 0,4 1 0 0 0,5-1 0 0 0,-12-7 0 0 0,-2-2 0 0 0,2 0 0 0 0,-2 1 0 0 0,-5 3 0 0 0,2 2 0 0 0,6 1 0 0 0,-2 1 0 0 0,-4 1 0 0 0,-6 0 0 0 0,-4 1 0 0 0,-4-1 0 0 0,6 1 0 0 0,-1-1 0 0 0,-7 0 0 0 0,-5 0 0 0 0,-1 0 0 0 0,-1 0 0 0 0,1 0 0 0 0,9 0 0 0 0,-4 0 0 0 0,-10 0 0 0 0,-2 0 0 0 0,7 0 0 0 0,5 0 0 0 0,2 0 0 0 0,8 0 0 0 0,9 0 0 0 0,1 0 0 0 0,-2 0 0 0 0,2 0 0 0 0,5 0 0 0 0,-9 0 0 0 0,0 0 0 0 0,4 0 0 0 0,6 0 0 0 0,-2 0 0 0 0,3 7 0 0 0,3 3 0 0 0,4-1 0 0 0,3-2 0 0 0,2-1 0 0 0,2 4 0 0 0,1 1 0 0 0,1-1 0 0 0,-1-3 0 0 0,0-2 0 0 0,-14-2 0 0 0,-12-1 0 0 0,-2 5 0 0 0,4 2 0 0 0,-2 0 0 0 0,5-2 0 0 0,5-2 0 0 0,-2 5 0 0 0,2 1 0 0 0,4-1 0 0 0,3-3 0 0 0,-3-2 0 0 0,0-2 0 0 0,2-2 0 0 0,-5 7 0 0 0,1 1 0 0 0,2 0 0 0 0,-4-2 0 0 0,0-3 0 0 0,4-1 0 0 0,3 6 0 0 0,3 1 0 0 0,3-1 0 0 0,2-2 0 0 0,-7-2 0 0 0,-1-2 0 0 0,-7-1 0 0 0,-1-2 0 0 0,3 7 0 0 0,3 2 0 0 0,-3 0 0 0 0,0-2 0 0 0,3 5 0 0 0,-4 1 0 0 0,-14-3 0 0 0,-2-2 0 0 0,4-2 0 0 0,6 4 0 0 0,1 1 0 0 0,2-2 0 0 0,5-2 0 0 0,4-2 0 0 0,12 5 0 0 0,4 1 0 0 0,1-2 0 0 0,0-2 0 0 0,-2-2 0 0 0,-10-2 0 0 0,-3-2 0 0 0,-9-1 0 0 0,7 7 0 0 0,3 3 0 0 0,-3-2 0 0 0,-1 6 0 0 0,2 1 0 0 0,1-3 0 0 0,3-3 0 0 0,1-3 0 0 0,-5 4 0 0 0,-3 1 0 0 0,2-1 0 0 0,2-3 0 0 0,-5-3 0 0 0,-1-1 0 0 0,2-2 0 0 0,-5 0 0 0 0,1 5 0 0 0,3 4 0 0 0,3-2 0 0 0,3-1 0 0 0,-4-2 0 0 0,-2-2 0 0 0,-4-1 0 0 0,6 6 0 0 0,6 1 0 0 0,2 0 0 0 0,3-2 0 0 0,0-2 0 0 0,1-2 0 0 0,-1-2 0 0 0,0 0 0 0 0,-8-1 0 0 0,-3-1 0 0 0,1 1 0 0 0,2 0 0 0 0,1-1 0 0 0,2 1 0 0 0,2 0 0 0 0,1 0 0 0 0,1 0 0 0 0,0 0 0 0 0,0 7 0 0 0,7 10 0 0 0,10 9 0 0 0,1 0 0 0 0,6 3 0 0 0,5 3 0 0 0,5 5 0 0 0,4 2 0 0 0,2 1 0 0 0,2 3 0 0 0,1-1 0 0 0,0 1 0 0 0,0 0 0 0 0,0 0 0 0 0,0-7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704"/>
    </inkml:context>
    <inkml:brush xml:id="br0">
      <inkml:brushProperty name="width" value="0.1" units="cm"/>
      <inkml:brushProperty name="height" value="0.1" units="cm"/>
      <inkml:brushProperty name="color" value="#E71224"/>
    </inkml:brush>
  </inkml:definitions>
  <inkml:trace contextRef="#ctx0" brushRef="#br0">7822 9247 16383 0 0,'0'-6'0'0'0,"6"-3"0"0"0,10 0 0 0 0,8 2 0 0 0,7 3 0 0 0,4 1 0 0 0,4 1 0 0 0,8 1 0 0 0,9 1 0 0 0,9 1 0 0 0,7-1 0 0 0,3 0 0 0 0,4 1 0 0 0,1-1 0 0 0,-7 0 0 0 0,-8 7 0 0 0,-3 2 0 0 0,-4-1 0 0 0,-6 6 0 0 0,-5-1 0 0 0,-4-1 0 0 0,4 3 0 0 0,1 6 0 0 0,-1-1 0 0 0,-3 3 0 0 0,-1 5 0 0 0,-1 3 0 0 0,-9 4 0 0 0,5-4 0 0 0,-6-1 0 0 0,0 1 0 0 0,0 2 0 0 0,2 2 0 0 0,2 2 0 0 0,1 8 0 0 0,8 3 0 0 0,-4-1 0 0 0,4 6 0 0 0,2 1 0 0 0,-1-3 0 0 0,-2-3 0 0 0,-1 3 0 0 0,-1 0 0 0 0,-2-2 0 0 0,-1-2 0 0 0,1-4 0 0 0,5 6 0 0 0,-4 0 0 0 0,4 5 0 0 0,-5 1 0 0 0,-3-3 0 0 0,5 3 0 0 0,3-1 0 0 0,-7-3 0 0 0,-3 3 0 0 0,-1-8 0 0 0,-6-4 0 0 0,-8-4 0 0 0,-7 0 0 0 0,1-2 0 0 0,4 1 0 0 0,0 8 0 0 0,3 2 0 0 0,-2 0 0 0 0,2 5 0 0 0,5 1 0 0 0,-3 4 0 0 0,-4 0 0 0 0,0-4 0 0 0,4-4 0 0 0,-2-4 0 0 0,-4-2 0 0 0,-6-3 0 0 0,-4 0 0 0 0,-3-2 0 0 0,-3 1 0 0 0,-1-1 0 0 0,-1 7 0 0 0,0 3 0 0 0,0-1 0 0 0,1-1 0 0 0,-1-2 0 0 0,1-2 0 0 0,0-1 0 0 0,-1-1 0 0 0,1 6 0 0 0,-6 2 0 0 0,-10 6 0 0 0,-8 0 0 0 0,-6-1 0 0 0,-6-11 0 0 0,-3 1 0 0 0,-8 0 0 0 0,-16 6 0 0 0,-10 2 0 0 0,-7 4 0 0 0,-3 1 0 0 0,-7 4 0 0 0,-2-9 0 0 0,9-6 0 0 0,4-4 0 0 0,9-9 0 0 0,11-10 0 0 0,1-9 0 0 0,4 1 0 0 0,-2 4 0 0 0,1-1 0 0 0,-2 3 0 0 0,7 5 0 0 0,0-2 0 0 0,2-4 0 0 0,1-6 0 0 0,3 1 0 0 0,2-1 0 0 0,-5-3 0 0 0,-8-3 0 0 0,-15 4 0 0 0,-15 6 0 0 0,-13 8 0 0 0,-4-1 0 0 0,3-5 0 0 0,-2-5 0 0 0,9-5 0 0 0,1-4 0 0 0,9-3 0 0 0,11 5 0 0 0,5 1 0 0 0,7-1 0 0 0,7-1 0 0 0,6-2 0 0 0,3-2 0 0 0,-4 0 0 0 0,0-2 0 0 0,-6 7 0 0 0,-7 1 0 0 0,-7 0 0 0 0,-5 5 0 0 0,-11 1 0 0 0,-4-3 0 0 0,-1-3 0 0 0,8-2 0 0 0,11-3 0 0 0,11-2 0 0 0,8-1 0 0 0,6 0 0 0 0,11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705"/>
    </inkml:context>
    <inkml:brush xml:id="br0">
      <inkml:brushProperty name="width" value="0.1" units="cm"/>
      <inkml:brushProperty name="height" value="0.1" units="cm"/>
      <inkml:brushProperty name="color" value="#E71224"/>
    </inkml:brush>
  </inkml:definitions>
  <inkml:trace contextRef="#ctx0" brushRef="#br0">9393 10994 16383 0 0,'6'0'0'0'0,"17"-7"0"0"0,9-2 0 0 0,14 1 0 0 0,6 1 0 0 0,0 2 0 0 0,-2 2 0 0 0,-3 1 0 0 0,-2 2 0 0 0,-3 0 0 0 0,-2 0 0 0 0,0 0 0 0 0,-1 1 0 0 0,0-1 0 0 0,6 0 0 0 0,2 0 0 0 0,1 0 0 0 0,-3 0 0 0 0,6 0 0 0 0,0 0 0 0 0,-2 0 0 0 0,5 0 0 0 0,-1 0 0 0 0,-3 0 0 0 0,-3 0 0 0 0,4 0 0 0 0,7 0 0 0 0,-1 0 0 0 0,-2 0 0 0 0,2 0 0 0 0,-2 0 0 0 0,-3 0 0 0 0,2 0 0 0 0,0 0 0 0 0,-4 0 0 0 0,-3 0 0 0 0,3 0 0 0 0,1 0 0 0 0,-3 0 0 0 0,-2 0 0 0 0,4 0 0 0 0,1 0 0 0 0,4 0 0 0 0,0 0 0 0 0,-3 0 0 0 0,3 0 0 0 0,-1 0 0 0 0,-3 0 0 0 0,-4 0 0 0 0,-2 0 0 0 0,-4 7 0 0 0,6 2 0 0 0,1-1 0 0 0,6-1 0 0 0,0-2 0 0 0,-2-2 0 0 0,-3-1 0 0 0,-4-2 0 0 0,-3 0 0 0 0,-1 0 0 0 0,-1 0 0 0 0,5 6 0 0 0,3 2 0 0 0,-1 1 0 0 0,-2-3 0 0 0,-1-1 0 0 0,-2-2 0 0 0,-2-1 0 0 0,0-2 0 0 0,-1 0 0 0 0,0 7 0 0 0,0 1 0 0 0,0 0 0 0 0,0-1 0 0 0,0-3 0 0 0,0-1 0 0 0,0-1 0 0 0,0-1 0 0 0,0-1 0 0 0,1-1 0 0 0,-1 8 0 0 0,0 1 0 0 0,0 0 0 0 0,0-1 0 0 0,1-2 0 0 0,-1 4 0 0 0,0 2 0 0 0,-6-2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85"/>
    </inkml:context>
    <inkml:brush xml:id="br0">
      <inkml:brushProperty name="width" value="0.1" units="cm"/>
      <inkml:brushProperty name="height" value="0.1" units="cm"/>
      <inkml:brushProperty name="color" value="#E71224"/>
    </inkml:brush>
  </inkml:definitions>
  <inkml:trace contextRef="#ctx0" brushRef="#br0">13229 4180 16383 0 0,'0'7'0'0'0,"7"2"0"0"0,8-1 0 0 0,9-1 0 0 0,7-2 0 0 0,5-2 0 0 0,2-1 0 0 0,3-2 0 0 0,0 0 0 0 0,-1 0 0 0 0,1 0 0 0 0,-7-1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86"/>
    </inkml:context>
    <inkml:brush xml:id="br0">
      <inkml:brushProperty name="width" value="0.1" units="cm"/>
      <inkml:brushProperty name="height" value="0.1" units="cm"/>
      <inkml:brushProperty name="color" value="#E71224"/>
    </inkml:brush>
  </inkml:definitions>
  <inkml:trace contextRef="#ctx0" brushRef="#br0">13785 4233 16383 0 0,'6'0'0'0'0,"10"0"0"0"0,8 0 0 0 0,7 0 0 0 0,4 0 0 0 0,4 0 0 0 0,1 0 0 0 0,1 0 0 0 0,0 0 0 0 0,-7 0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87"/>
    </inkml:context>
    <inkml:brush xml:id="br0">
      <inkml:brushProperty name="width" value="0.1" units="cm"/>
      <inkml:brushProperty name="height" value="0.1" units="cm"/>
      <inkml:brushProperty name="color" value="#E71224"/>
    </inkml:brush>
  </inkml:definitions>
  <inkml:trace contextRef="#ctx0" brushRef="#br0">14314 4180 16383 0 0,'7'0'0'0'0,"8"0"0"0"0,9 0 0 0 0,7 0 0 0 0,5 0 0 0 0,2 0 0 0 0,2 0 0 0 0,1 0 0 0 0,0 0 0 0 0,0 0 0 0 0,-1 0 0 0 0,0 0 0 0 0,-7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88"/>
    </inkml:context>
    <inkml:brush xml:id="br0">
      <inkml:brushProperty name="width" value="0.1" units="cm"/>
      <inkml:brushProperty name="height" value="0.1" units="cm"/>
      <inkml:brushProperty name="color" value="#E71224"/>
    </inkml:brush>
  </inkml:definitions>
  <inkml:trace contextRef="#ctx0" brushRef="#br0">14923 4260 16383 0 0,'6'0'0'0'0,"10"0"0"0"0,8 0 0 0 0,0 0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0"/>
    </inkml:context>
    <inkml:brush xml:id="br0">
      <inkml:brushProperty name="width" value="0.1" units="cm"/>
      <inkml:brushProperty name="height" value="0.1" units="cm"/>
      <inkml:brushProperty name="color" value="#E71224"/>
    </inkml:brush>
  </inkml:definitions>
  <inkml:trace contextRef="#ctx0" brushRef="#br0">5239 6712 16383 0 0,'0'-6'0'0'0,"6"-3"0"0"0,10 0 0 0 0,8 3 0 0 0,7 1 0 0 0,11 2 0 0 0,6 1 0 0 0,-6-5 0 0 0,-10-2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1"/>
    </inkml:context>
    <inkml:brush xml:id="br0">
      <inkml:brushProperty name="width" value="0.1" units="cm"/>
      <inkml:brushProperty name="height" value="0.1" units="cm"/>
      <inkml:brushProperty name="color" value="#E71224"/>
    </inkml:brush>
  </inkml:definitions>
  <inkml:trace contextRef="#ctx0" brushRef="#br0">5817 6588 16383 0 0,'-6'0'0'0'0,"-10"0"0"0"0,-8 0 0 0 0,0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2"/>
    </inkml:context>
    <inkml:brush xml:id="br0">
      <inkml:brushProperty name="width" value="0.1" units="cm"/>
      <inkml:brushProperty name="height" value="0.1" units="cm"/>
      <inkml:brushProperty name="color" value="#E71224"/>
    </inkml:brush>
  </inkml:definitions>
  <inkml:trace contextRef="#ctx0" brushRef="#br0">6138 6641 16383 0 0,'7'0'0'0'0,"9"0"0"0"0,8 0 0 0 0,6 0 0 0 0,6 0 0 0 0,3 0 0 0 0,1 0 0 0 0,1 0 0 0 0,-7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3"/>
    </inkml:context>
    <inkml:brush xml:id="br0">
      <inkml:brushProperty name="width" value="0.1" units="cm"/>
      <inkml:brushProperty name="height" value="0.1" units="cm"/>
      <inkml:brushProperty name="color" value="#E71224"/>
    </inkml:brush>
  </inkml:definitions>
  <inkml:trace contextRef="#ctx0" brushRef="#br0">6271 7779 16383 0 0,'6'6'0'0'0,"16"3"0"0"0,18 6 0 0 0,15 1 0 0 0,11-3 0 0 0,2-3 0 0 0,9-3 0 0 0,4-4 0 0 0,3-1 0 0 0,-1-2 0 0 0,0 0 0 0 0,-8-1 0 0 0,-4 1 0 0 0,-6-1 0 0 0,-9 1 0 0 0,-6-1 0 0 0,-6 1 0 0 0,-3 0 0 0 0,-2 0 0 0 0,-1 0 0 0 0,0 0 0 0 0,-1 0 0 0 0,-5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7:36:50.926"/>
    </inkml:context>
    <inkml:brush xml:id="br0">
      <inkml:brushProperty name="width" value="0.1" units="cm"/>
      <inkml:brushProperty name="height" value="0.1" units="cm"/>
      <inkml:brushProperty name="color" value="#E71224"/>
    </inkml:brush>
  </inkml:definitions>
  <inkml:trace contextRef="#ctx0" brushRef="#br0">21934 5001 16383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4"/>
    </inkml:context>
    <inkml:brush xml:id="br0">
      <inkml:brushProperty name="width" value="0.1" units="cm"/>
      <inkml:brushProperty name="height" value="0.1" units="cm"/>
      <inkml:brushProperty name="color" value="#E71224"/>
    </inkml:brush>
  </inkml:definitions>
  <inkml:trace contextRef="#ctx0" brushRef="#br0">5106 9155 16383 0 0,'7'0'0'0'0,"9"0"0"0"0,8 0 0 0 0,6 0 0 0 0,6 0 0 0 0,3 0 0 0 0,1 0 0 0 0,1 0 0 0 0,0 0 0 0 0,-7 0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5"/>
    </inkml:context>
    <inkml:brush xml:id="br0">
      <inkml:brushProperty name="width" value="0.1" units="cm"/>
      <inkml:brushProperty name="height" value="0.1" units="cm"/>
      <inkml:brushProperty name="color" value="#E71224"/>
    </inkml:brush>
  </inkml:definitions>
  <inkml:trace contextRef="#ctx0" brushRef="#br0">5741 9102 16383 0 0,'7'0'0'0'0,"9"0"0"0"0,8 0 0 0 0,6 0 0 0 0,6 0 0 0 0,-4 0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6"/>
    </inkml:context>
    <inkml:brush xml:id="br0">
      <inkml:brushProperty name="width" value="0.1" units="cm"/>
      <inkml:brushProperty name="height" value="0.1" units="cm"/>
      <inkml:brushProperty name="color" value="#E71224"/>
    </inkml:brush>
  </inkml:definitions>
  <inkml:trace contextRef="#ctx0" brushRef="#br0">6191 9102 16383 0 0,'7'0'0'0'0,"8"0"0"0"0,9 0 0 0 0,7 0 0 0 0,5 0 0 0 0,3 0 0 0 0,1 0 0 0 0,1 0 0 0 0,0 0 0 0 0,-7 0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7"/>
    </inkml:context>
    <inkml:brush xml:id="br0">
      <inkml:brushProperty name="width" value="0.1" units="cm"/>
      <inkml:brushProperty name="height" value="0.1" units="cm"/>
      <inkml:brushProperty name="color" value="#E71224"/>
    </inkml:brush>
  </inkml:definitions>
  <inkml:trace contextRef="#ctx0" brushRef="#br0">6668 9102 16383 0 0,'6'0'0'0'0,"10"0"0"0"0,8 0 0 0 0,6 0 0 0 0,13 0 0 0 0,4 0 0 0 0,2 0 0 0 0,5 0 0 0 0,8 0 0 0 0,-8 0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8"/>
    </inkml:context>
    <inkml:brush xml:id="br0">
      <inkml:brushProperty name="width" value="0.1" units="cm"/>
      <inkml:brushProperty name="height" value="0.1" units="cm"/>
      <inkml:brushProperty name="color" value="#E71224"/>
    </inkml:brush>
  </inkml:definitions>
  <inkml:trace contextRef="#ctx0" brushRef="#br0">7832 9181 16383 0 0,'6'0'0'0'0,"17"0"0"0"0,16 0 0 0 0,22 0 0 0 0,15 0 0 0 0,0 0 0 0 0,-6 0 0 0 0,-8 0 0 0 0,-21 0 0 0 0,-25 0 0 0 0,-21 0 0 0 0,-17 0 0 0 0,-11 0 0 0 0,-6 0 0 0 0,2 0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6.999"/>
    </inkml:context>
    <inkml:brush xml:id="br0">
      <inkml:brushProperty name="width" value="0.1" units="cm"/>
      <inkml:brushProperty name="height" value="0.1" units="cm"/>
      <inkml:brushProperty name="color" value="#E71224"/>
    </inkml:brush>
  </inkml:definitions>
  <inkml:trace contextRef="#ctx0" brushRef="#br0">7197 10901 16383 0 0,'6'0'0'0'0,"10"0"0"0"0,8 0 0 0 0,7 0 0 0 0,4 0 0 0 0,4 0 0 0 0,-5 0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
    </inkml:context>
    <inkml:brush xml:id="br0">
      <inkml:brushProperty name="width" value="0.1" units="cm"/>
      <inkml:brushProperty name="height" value="0.1" units="cm"/>
      <inkml:brushProperty name="color" value="#E71224"/>
    </inkml:brush>
  </inkml:definitions>
  <inkml:trace contextRef="#ctx0" brushRef="#br0">7944 10932 16383 0 0,'6'0'0'0'0,"10"0"0"0"0,8 0 0 0 0,13 0 0 0 0,8 0 0 0 0,-5-7 0 0 0,-22-2 0 0 0,-27-6 0 0 0,-26-1 0 0 0,-20 3 0 0 0,-7 3 0 0 0,0 4 0 0 0,4 2 0 0 0,5 3 0 0 0,-2 0 0 0 0,2 2 0 0 0,4-7 0 0 0,9-3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01"/>
    </inkml:context>
    <inkml:brush xml:id="br0">
      <inkml:brushProperty name="width" value="0.1" units="cm"/>
      <inkml:brushProperty name="height" value="0.1" units="cm"/>
      <inkml:brushProperty name="color" value="#E71224"/>
    </inkml:brush>
  </inkml:definitions>
  <inkml:trace contextRef="#ctx0" brushRef="#br0">8202 10795 16383 0 0,'7'0'0'0'0,"8"0"0"0"0,9 0 0 0 0,7 0 0 0 0,5 0 0 0 0,-4 0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02"/>
    </inkml:context>
    <inkml:brush xml:id="br0">
      <inkml:brushProperty name="width" value="0.1" units="cm"/>
      <inkml:brushProperty name="height" value="0.1" units="cm"/>
      <inkml:brushProperty name="color" value="#E71224"/>
    </inkml:brush>
  </inkml:definitions>
  <inkml:trace contextRef="#ctx0" brushRef="#br0">8705 10795 16383 0 0,'6'0'0'0'0,"10"0"0"0"0,8 0 0 0 0,13 0 0 0 0,8 0 0 0 0,9 0 0 0 0,2 0 0 0 0,-2 0 0 0 0,-10 0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03"/>
    </inkml:context>
    <inkml:brush xml:id="br0">
      <inkml:brushProperty name="width" value="0.1" units="cm"/>
      <inkml:brushProperty name="height" value="0.1" units="cm"/>
      <inkml:brushProperty name="color" value="#E71224"/>
    </inkml:brush>
  </inkml:definitions>
  <inkml:trace contextRef="#ctx0" brushRef="#br0">5106 12039 16383 0 0,'7'0'0'0'0,"9"0"0"0"0,8 0 0 0 0,6 0 0 0 0,6 0 0 0 0,3 0 0 0 0,1 0 0 0 0,1 0 0 0 0,-7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7:36:50.927"/>
    </inkml:context>
    <inkml:brush xml:id="br0">
      <inkml:brushProperty name="width" value="0.1" units="cm"/>
      <inkml:brushProperty name="height" value="0.1" units="cm"/>
      <inkml:brushProperty name="color" value="#E71224"/>
    </inkml:brush>
  </inkml:definitions>
  <inkml:trace contextRef="#ctx0" brushRef="#br0">8387 10674 16383 0 0,'7'0'0'0'0,"10"0"0"0"0,9 0 0 0 0,7 0 0 0 0,6 0 0 0 0,3 0 0 0 0,23 0 0 0 0,8 0 0 0 0,-2 0 0 0 0,2 0 0 0 0,3 0 0 0 0,-4 0 0 0 0,-1 0 0 0 0,-4 0 0 0 0,8 0 0 0 0,5 0 0 0 0,-4 0 0 0 0,0 0 0 0 0,-6 0 0 0 0,0 0 0 0 0,-5 0 0 0 0,-7 0 0 0 0,-5 0 0 0 0,2 0 0 0 0,-1 0 0 0 0,-2 0 0 0 0,-3 0 0 0 0,-3 0 0 0 0,-2 0 0 0 0,0 0 0 0 0,-2 0 0 0 0,0 0 0 0 0,0 0 0 0 0,-1 0 0 0 0,1 0 0 0 0,0 0 0 0 0,0 0 0 0 0,1 0 0 0 0,-1 0 0 0 0,0 0 0 0 0,1 0 0 0 0,-1 0 0 0 0,0 0 0 0 0,1-7 0 0 0,6-3 0 0 0,3 1 0 0 0,0 2 0 0 0,-3 2 0 0 0,6 1 0 0 0,0 3 0 0 0,-2 0 0 0 0,-2 1 0 0 0,4 0 0 0 0,7 1 0 0 0,0-1 0 0 0,4-7 0 0 0,6-2 0 0 0,4 0 0 0 0,4 2 0 0 0,-4 1 0 0 0,-2 3 0 0 0,3 1 0 0 0,1 2 0 0 0,-5-8 0 0 0,0-1 0 0 0,1 0 0 0 0,-4 2 0 0 0,-7 3 0 0 0,0-7 0 0 0,-4 0 0 0 0,-3 1 0 0 0,-6 3 0 0 0,-3 2 0 0 0,-3 2 0 0 0,-1 2 0 0 0,-1 1 0 0 0,-1 0 0 0 0,1 0 0 0 0,-1 1 0 0 0,8-1 0 0 0,3 0 0 0 0,-1 1 0 0 0,-1-1 0 0 0,-3 0 0 0 0,-1 0 0 0 0,-2 0 0 0 0,6 0 0 0 0,2 0 0 0 0,-1 0 0 0 0,-1 0 0 0 0,-3 0 0 0 0,-2 0 0 0 0,-1 0 0 0 0,-1 0 0 0 0,-1 0 0 0 0,0 0 0 0 0,0 0 0 0 0,0 0 0 0 0,0 0 0 0 0,0 0 0 0 0,0 0 0 0 0,0 0 0 0 0,1 0 0 0 0,-1 0 0 0 0,0 0 0 0 0,1 0 0 0 0,-1 0 0 0 0,8 0 0 0 0,2 0 0 0 0,-1 0 0 0 0,-1 7 0 0 0,-3 3 0 0 0,-1-1 0 0 0,-2-2 0 0 0,-1-2 0 0 0,-1-1 0 0 0,0 4 0 0 0,0 3 0 0 0,0-2 0 0 0,0-2 0 0 0,0-2 0 0 0,8-2 0 0 0,16-2 0 0 0,19 7 0 0 0,38 8 0 0 0,34 10 0 0 0,34 7 0 0 0,27 5 0 0 0,6 3 0 0 0,-7 2 0 0 0,-19-6 0 0 0,-20-9 0 0 0,-28-10 0 0 0,-16-8 0 0 0,-25-6 0 0 0,-16-3 0 0 0,-9-2 0 0 0,-13 0 0 0 0,5-1 0 0 0,2 0 0 0 0,-4 1 0 0 0,0 0 0 0 0,-6 1 0 0 0,0-1 0 0 0,-4 1 0 0 0,-6 0 0 0 0,-6 1 0 0 0,-4-1 0 0 0,4 0 0 0 0,0 0 0 0 0,6 0 0 0 0,1 0 0 0 0,-4 0 0 0 0,-3 0 0 0 0,-3 0 0 0 0,-3 0 0 0 0,5 0 0 0 0,1 0 0 0 0,-1 0 0 0 0,5 0 0 0 0,0 0 0 0 0,-1 0 0 0 0,-4 0 0 0 0,4 0 0 0 0,0 0 0 0 0,-2 0 0 0 0,4 0 0 0 0,-1 0 0 0 0,-1 0 0 0 0,-5 0 0 0 0,5 0 0 0 0,0 0 0 0 0,-2 0 0 0 0,4 0 0 0 0,7 0 0 0 0,-1 0 0 0 0,-3 0 0 0 0,-5 0 0 0 0,-4 0 0 0 0,-4 0 0 0 0,-3 0 0 0 0,-2 0 0 0 0,0 0 0 0 0,0 0 0 0 0,-1 0 0 0 0,0 0 0 0 0,1 0 0 0 0,0 0 0 0 0,0 0 0 0 0,1 0 0 0 0,-1 0 0 0 0,0 0 0 0 0,1 0 0 0 0,-1 0 0 0 0,0 0 0 0 0,1 0 0 0 0,-1 0 0 0 0,0 0 0 0 0,1 0 0 0 0,6 0 0 0 0,3 0 0 0 0,7 0 0 0 0,0 0 0 0 0,-2 0 0 0 0,3 0 0 0 0,-1 0 0 0 0,-4-7 0 0 0,4-3 0 0 0,-2 1 0 0 0,-2 2 0 0 0,-5 1 0 0 0,-2 3 0 0 0,-3 1 0 0 0,-2 2 0 0 0,0 0 0 0 0,-2 0 0 0 0,1 0 0 0 0,0 1 0 0 0,-8-8 0 0 0,-1-2 0 0 0,0 0 0 0 0,1 1 0 0 0,3 3 0 0 0,3 2 0 0 0,0 1 0 0 0,2 1 0 0 0,0 1 0 0 0,1 1 0 0 0,0-1 0 0 0,-1 0 0 0 0,1 1 0 0 0,0-1 0 0 0,-1 0 0 0 0,1 0 0 0 0,-1 0 0 0 0,0 0 0 0 0,1 0 0 0 0,-1 0 0 0 0,0 0 0 0 0,0 0 0 0 0,1 0 0 0 0,-1 0 0 0 0,8 0 0 0 0,2 0 0 0 0,-1 0 0 0 0,-1 0 0 0 0,-3 0 0 0 0,-1 0 0 0 0,-2 0 0 0 0,-8-7 0 0 0,-3-3 0 0 0,-1 1 0 0 0,3 2 0 0 0,2 2 0 0 0,1 1 0 0 0,3 3 0 0 0,0 0 0 0 0,2 1 0 0 0,-1 0 0 0 0,1 1 0 0 0,0-1 0 0 0,-1 0 0 0 0,1 1 0 0 0,-1-1 0 0 0,1 0 0 0 0,-1 0 0 0 0,1 0 0 0 0,-1 0 0 0 0,0 0 0 0 0,0 0 0 0 0,1 0 0 0 0,-1 0 0 0 0,0 0 0 0 0,1 0 0 0 0,-1 0 0 0 0,0 0 0 0 0,-6 0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04"/>
    </inkml:context>
    <inkml:brush xml:id="br0">
      <inkml:brushProperty name="width" value="0.1" units="cm"/>
      <inkml:brushProperty name="height" value="0.1" units="cm"/>
      <inkml:brushProperty name="color" value="#E71224"/>
    </inkml:brush>
  </inkml:definitions>
  <inkml:trace contextRef="#ctx0" brushRef="#br0">5636 12039 16383 0 0,'6'0'0'0'0,"10"0"0"0"0,8 0 0 0 0,7 0 0 0 0,4 0 0 0 0,4 0 0 0 0,1 0 0 0 0,1 0 0 0 0,0 0 0 0 0,0 0 0 0 0,-1 0 0 0 0,0 0 0 0 0,-7 0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05"/>
    </inkml:context>
    <inkml:brush xml:id="br0">
      <inkml:brushProperty name="width" value="0.1" units="cm"/>
      <inkml:brushProperty name="height" value="0.1" units="cm"/>
      <inkml:brushProperty name="color" value="#E71224"/>
    </inkml:brush>
  </inkml:definitions>
  <inkml:trace contextRef="#ctx0" brushRef="#br0">6218 11986 16383 0 0,'6'0'0'0'0,"17"0"0"0"0,9 0 0 0 0,8 0 0 0 0,2 0 0 0 0,-5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06"/>
    </inkml:context>
    <inkml:brush xml:id="br0">
      <inkml:brushProperty name="width" value="0.1" units="cm"/>
      <inkml:brushProperty name="height" value="0.1" units="cm"/>
      <inkml:brushProperty name="color" value="#E71224"/>
    </inkml:brush>
  </inkml:definitions>
  <inkml:trace contextRef="#ctx0" brushRef="#br0">6773 11986 16383 0 0,'7'0'0'0'0,"9"0"0"0"0,14 0 0 0 0,10 0 0 0 0,4 0 0 0 0,1 0 0 0 0,0 0 0 0 0,-1 0 0 0 0,-8 0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08"/>
    </inkml:context>
    <inkml:brush xml:id="br0">
      <inkml:brushProperty name="width" value="0.1" units="cm"/>
      <inkml:brushProperty name="height" value="0.1" units="cm"/>
      <inkml:brushProperty name="color" value="#E71224"/>
    </inkml:brush>
  </inkml:definitions>
  <inkml:trace contextRef="#ctx0" brushRef="#br0">13135 3635 16383 0 0,'-7'0'0'0'0,"-15"6"0"0"0,-18 10 0 0 0,-8 21 0 0 0,-3 12 0 0 0,-6 10 0 0 0,7 2 0 0 0,-2 4 0 0 0,8 4 0 0 0,12-2 0 0 0,11-1 0 0 0,9-3 0 0 0,7 0 0 0 0,4-4 0 0 0,2-5 0 0 0,1 1 0 0 0,1-1 0 0 0,5-4 0 0 0,16 3 0 0 0,16-1 0 0 0,16-2 0 0 0,4-4 0 0 0,5-9 0 0 0,6-4 0 0 0,3-1 0 0 0,-4 0 0 0 0,-7-5 0 0 0,-1 0 0 0 0,-5 2 0 0 0,2-5 0 0 0,11 1 0 0 0,-1 3 0 0 0,3-3 0 0 0,1 0 0 0 0,2 3 0 0 0,-5 3 0 0 0,-8-3 0 0 0,-1-7 0 0 0,3 0 0 0 0,-4 3 0 0 0,-5-3 0 0 0,-4-5 0 0 0,-6-4 0 0 0,-3-6 0 0 0,-2-2 0 0 0,-1-3 0 0 0,0-2 0 0 0,-1 0 0 0 0,0 0 0 0 0,0 0 0 0 0,1 1 0 0 0,0-1 0 0 0,0 1 0 0 0,0 0 0 0 0,1 0 0 0 0,5 0 0 0 0,4 0 0 0 0,-2 0 0 0 0,-1 0 0 0 0,5 0 0 0 0,0 0 0 0 0,-2 0 0 0 0,-2 0 0 0 0,-3 0 0 0 0,-2 0 0 0 0,5 0 0 0 0,1 0 0 0 0,0 0 0 0 0,-9-7 0 0 0,-5-2 0 0 0,0 1 0 0 0,-1-6 0 0 0,9-6 0 0 0,3 0 0 0 0,0 3 0 0 0,-6-2 0 0 0,-5 2 0 0 0,0-2 0 0 0,0-5 0 0 0,2-6 0 0 0,0 4 0 0 0,2-2 0 0 0,0 5 0 0 0,-6-1 0 0 0,-1 4 0 0 0,-7-1 0 0 0,0 2 0 0 0,-5-1 0 0 0,2 2 0 0 0,3-3 0 0 0,-2-4 0 0 0,2-4 0 0 0,-3-5 0 0 0,1-2 0 0 0,4 4 0 0 0,4-5 0 0 0,-3-3 0 0 0,1 5 0 0 0,-5 2 0 0 0,-6-1 0 0 0,-6 0 0 0 0,1-2 0 0 0,0-7 0 0 0,-3-11 0 0 0,-3-2 0 0 0,-2 2 0 0 0,-2 3 0 0 0,-2 4 0 0 0,0 3 0 0 0,0 2 0 0 0,-1 2 0 0 0,-6-6 0 0 0,-16-1 0 0 0,-3 0 0 0 0,-11 2 0 0 0,-6 1 0 0 0,-2 2 0 0 0,-1 2 0 0 0,2 0 0 0 0,-6 7 0 0 0,7 3 0 0 0,2 7 0 0 0,3 6 0 0 0,1 0 0 0 0,-7-3 0 0 0,-2 0 0 0 0,-7 5 0 0 0,-8 5 0 0 0,-7-3 0 0 0,-4 0 0 0 0,2-3 0 0 0,7 1 0 0 0,1 2 0 0 0,4 4 0 0 0,-2-3 0 0 0,4 0 0 0 0,4 2 0 0 0,-3 3 0 0 0,2 3 0 0 0,3 2 0 0 0,-3 1 0 0 0,0 1 0 0 0,3-6 0 0 0,-3-3 0 0 0,0-5 0 0 0,3-2 0 0 0,3 3 0 0 0,-3 4 0 0 0,-1 2 0 0 0,2 4 0 0 0,-3 1 0 0 0,-1 2 0 0 0,-4 0 0 0 0,1 1 0 0 0,-3-1 0 0 0,2 1 0 0 0,3-1 0 0 0,5 1 0 0 0,4-1 0 0 0,2 0 0 0 0,3 0 0 0 0,-6 0 0 0 0,-1 0 0 0 0,0 0 0 0 0,2 0 0 0 0,-5 0 0 0 0,-7 0 0 0 0,-1 0 0 0 0,-4 0 0 0 0,-4 0 0 0 0,2 0 0 0 0,5 0 0 0 0,6 0 0 0 0,6 0 0 0 0,3 0 0 0 0,4 6 0 0 0,1 10 0 0 0,7 8 0 0 0,3 0 0 0 0,6-4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09"/>
    </inkml:context>
    <inkml:brush xml:id="br0">
      <inkml:brushProperty name="width" value="0.1" units="cm"/>
      <inkml:brushProperty name="height" value="0.1" units="cm"/>
      <inkml:brushProperty name="color" value="#E71224"/>
    </inkml:brush>
  </inkml:definitions>
  <inkml:trace contextRef="#ctx0" brushRef="#br0">7276 5001 16383 0 0,'7'0'0'0'0,"8"0"0"0"0,3-7 0 0 0,10-8 0 0 0,8-3 0 0 0,4 3 0 0 0,3 3 0 0 0,-1 4 0 0 0,1 4 0 0 0,5 2 0 0 0,2 1 0 0 0,5 1 0 0 0,7 1 0 0 0,6 0 0 0 0,5-1 0 0 0,3 1 0 0 0,3-1 0 0 0,0 0 0 0 0,1 0 0 0 0,6 0 0 0 0,2 0 0 0 0,7 0 0 0 0,-1 0 0 0 0,5 0 0 0 0,-2 0 0 0 0,-4 0 0 0 0,-4 0 0 0 0,-11 0 0 0 0,-5 0 0 0 0,-8 0 0 0 0,-9 0 0 0 0,-8 0 0 0 0,-4 0 0 0 0,3 0 0 0 0,0 0 0 0 0,6 0 0 0 0,0 0 0 0 0,5 0 0 0 0,-1 0 0 0 0,3 0 0 0 0,5 0 0 0 0,-3 0 0 0 0,-4 0 0 0 0,-6 0 0 0 0,-11 0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10"/>
    </inkml:context>
    <inkml:brush xml:id="br0">
      <inkml:brushProperty name="width" value="0.1" units="cm"/>
      <inkml:brushProperty name="height" value="0.1" units="cm"/>
      <inkml:brushProperty name="color" value="#E71224"/>
    </inkml:brush>
  </inkml:definitions>
  <inkml:trace contextRef="#ctx0" brushRef="#br0">9162 4630 16383 0 0,'7'0'0'0'0,"8"0"0"0"0,9 0 0 0 0,7 7 0 0 0,12 8 0 0 0,4 9 0 0 0,8 7 0 0 0,2-2 0 0 0,-3 1 0 0 0,3 2 0 0 0,6-5 0 0 0,-9 0 0 0 0,-7-4 0 0 0,-4 0 0 0 0,-10 3 0 0 0,-10 3 0 0 0,-16 5 0 0 0,-16 2 0 0 0,-19 2 0 0 0,-25-6 0 0 0,-18-1 0 0 0,-2 0 0 0 0,-3 2 0 0 0,-1-4 0 0 0,-1-8 0 0 0,5-7 0 0 0,10-7 0 0 0,1-3 0 0 0,5-3 0 0 0,12-2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11"/>
    </inkml:context>
    <inkml:brush xml:id="br0">
      <inkml:brushProperty name="width" value="0.1" units="cm"/>
      <inkml:brushProperty name="height" value="0.1" units="cm"/>
      <inkml:brushProperty name="color" value="#E71224"/>
    </inkml:brush>
  </inkml:definitions>
  <inkml:trace contextRef="#ctx0" brushRef="#br0">13668 4392 16383 0 0,'-14'0'0'0'0,"-10"0"0"0"0,-8 0 0 0 0,-13 0 0 0 0,-11 0 0 0 0,-16 0 0 0 0,-10 7 0 0 0,4 8 0 0 0,0 3 0 0 0,8-3 0 0 0,8 3 0 0 0,2 6 0 0 0,5-2 0 0 0,4-5 0 0 0,-2 2 0 0 0,-5-3 0 0 0,7 4 0 0 0,-1-3 0 0 0,1-4 0 0 0,10 3 0 0 0,-2 5 0 0 0,-6-1 0 0 0,-9 2 0 0 0,-14 5 0 0 0,-16-2 0 0 0,-5 1 0 0 0,7 2 0 0 0,3 4 0 0 0,10-4 0 0 0,11-6 0 0 0,16-8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12"/>
    </inkml:context>
    <inkml:brush xml:id="br0">
      <inkml:brushProperty name="width" value="0.1" units="cm"/>
      <inkml:brushProperty name="height" value="0.1" units="cm"/>
      <inkml:brushProperty name="color" value="#E71224"/>
    </inkml:brush>
  </inkml:definitions>
  <inkml:trace contextRef="#ctx0" brushRef="#br0">12027 4366 16383 0 0,'-7'13'0'0'0,"-8"11"0"0"0,-9 15 0 0 0,-7 8 0 0 0,-5 2 0 0 0,4 6 0 0 0,1 1 0 0 0,-2-3 0 0 0,6-4 0 0 0,7-3 0 0 0,0 3 0 0 0,4 1 0 0 0,-3-9 0 0 0,3-4 0 0 0,3-2 0 0 0,5 0 0 0 0,-4 0 0 0 0,1 1 0 0 0,15-5 0 0 0,14-8 0 0 0,10-9 0 0 0,7-5 0 0 0,18-6 0 0 0,7-2 0 0 0,-1-2 0 0 0,-4 0 0 0 0,3-1 0 0 0,-2 1 0 0 0,-4 0 0 0 0,-5 0 0 0 0,-9 1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13"/>
    </inkml:context>
    <inkml:brush xml:id="br0">
      <inkml:brushProperty name="width" value="0.1" units="cm"/>
      <inkml:brushProperty name="height" value="0.1" units="cm"/>
      <inkml:brushProperty name="color" value="#E71224"/>
    </inkml:brush>
  </inkml:definitions>
  <inkml:trace contextRef="#ctx0" brushRef="#br0">5769 8358 16383 0 0,'7'0'0'0'0,"8"0"0"0"0,16 0 0 0 0,9 0 0 0 0,10 0 0 0 0,11 0 0 0 0,8 6 0 0 0,0 10 0 0 0,0 1 0 0 0,-4-2 0 0 0,-1-3 0 0 0,-3-4 0 0 0,-6-4 0 0 0,-6-1 0 0 0,-4-3 0 0 0,-4 0 0 0 0,-1-1 0 0 0,-2 1 0 0 0,0-1 0 0 0,0 0 0 0 0,1 1 0 0 0,-1 7 0 0 0,1 1 0 0 0,0 1 0 0 0,0-2 0 0 0,0-3 0 0 0,0 0 0 0 0,1-3 0 0 0,-1 0 0 0 0,0 5 0 0 0,0 3 0 0 0,1-1 0 0 0,-1-1 0 0 0,0-3 0 0 0,0-1 0 0 0,0-2 0 0 0,7 0 0 0 0,2-1 0 0 0,0 0 0 0 0,-2-1 0 0 0,-9-6 0 0 0,-3-9 0 0 0,-9-8 0 0 0,0-7 0 0 0,0-4 0 0 0,5-11 0 0 0,2-9 0 0 0,-4-4 0 0 0,1-3 0 0 0,-6-6 0 0 0,-6 2 0 0 0,1 7 0 0 0,-3-2 0 0 0,-4 5 0 0 0,-4-3 0 0 0,-3 3 0 0 0,-2 3 0 0 0,-2 5 0 0 0,0 4 0 0 0,-1 2 0 0 0,0-4 0 0 0,-6-2 0 0 0,-2 1 0 0 0,0 2 0 0 0,2 1 0 0 0,-5 9 0 0 0,-6 4 0 0 0,-8 6 0 0 0,2 2 0 0 0,-3 4 0 0 0,4-1 0 0 0,-8 3 0 0 0,-5-3 0 0 0,-4 3 0 0 0,0-3 0 0 0,-2 2 0 0 0,-6 4 0 0 0,-1 4 0 0 0,0 5 0 0 0,2-5 0 0 0,-4 1 0 0 0,-7 0 0 0 0,0 3 0 0 0,-3 2 0 0 0,1-5 0 0 0,5 0 0 0 0,5 0 0 0 0,4 2 0 0 0,3 3 0 0 0,3 1 0 0 0,1 2 0 0 0,-6 1 0 0 0,-2 0 0 0 0,0 0 0 0 0,2 1 0 0 0,1-1 0 0 0,2 0 0 0 0,-5 1 0 0 0,-2-1 0 0 0,2 0 0 0 0,-6 0 0 0 0,1 0 0 0 0,-5 6 0 0 0,0 10 0 0 0,4 8 0 0 0,11 7 0 0 0,-1 4 0 0 0,7 4 0 0 0,9 1 0 0 0,3 1 0 0 0,-1 0 0 0 0,-3-7 0 0 0,3-3 0 0 0,6 1 0 0 0,0 0 0 0 0,2 3 0 0 0,5 1 0 0 0,4 2 0 0 0,4 0 0 0 0,2 1 0 0 0,1 1 0 0 0,2-1 0 0 0,0 1 0 0 0,-1-1 0 0 0,1 1 0 0 0,0-1 0 0 0,6 0 0 0 0,8 1 0 0 0,10-1 0 0 0,5-7 0 0 0,-1-1 0 0 0,1-1 0 0 0,2-4 0 0 0,2 0 0 0 0,2-5 0 0 0,-5 0 0 0 0,-1-2 0 0 0,0-5 0 0 0,3 2 0 0 0,-5 4 0 0 0,-7 0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9:08:37.015"/>
    </inkml:context>
    <inkml:brush xml:id="br0">
      <inkml:brushProperty name="width" value="0.1" units="cm"/>
      <inkml:brushProperty name="height" value="0.1" units="cm"/>
      <inkml:brushProperty name="color" value="#E71224"/>
    </inkml:brush>
  </inkml:definitions>
  <inkml:trace contextRef="#ctx0" brushRef="#br0">8352 8387 16383 0 0,'7'0'0'0'0,"9"0"0"0"0,8 0 0 0 0,6 0 0 0 0,6 0 0 0 0,3 0 0 0 0,-6 7 0 0 0,-1 8 0 0 0,1 16 0 0 0,7 9 0 0 0,5 4 0 0 0,7 1 0 0 0,-5 0 0 0 0,2-7 0 0 0,1-5 0 0 0,-3 0 0 0 0,5 7 0 0 0,0 4 0 0 0,4 7 0 0 0,7 2 0 0 0,-2 5 0 0 0,3 0 0 0 0,3 3 0 0 0,-2 11 0 0 0,0 0 0 0 0,-3 1 0 0 0,0 2 0 0 0,-3-6 0 0 0,-6-7 0 0 0,-4-2 0 0 0,-4-3 0 0 0,-4 1 0 0 0,-8-3 0 0 0,-3-3 0 0 0,0 2 0 0 0,-5-1 0 0 0,-1-3 0 0 0,3 4 0 0 0,-3-2 0 0 0,1 5 0 0 0,2-1 0 0 0,4 3 0 0 0,-3 5 0 0 0,0 5 0 0 0,1 10 0 0 0,4 6 0 0 0,-5 1 0 0 0,0 0 0 0 0,2-2 0 0 0,-5 5 0 0 0,1 1 0 0 0,2-2 0 0 0,-3-2 0 0 0,-6-3 0 0 0,-7 5 0 0 0,-5 0 0 0 0,3 6 0 0 0,0 0 0 0 0,-2-3 0 0 0,-2-3 0 0 0,-2-4 0 0 0,-3-2 0 0 0,0-2 0 0 0,-1-1 0 0 0,0-1 0 0 0,0-7 0 0 0,-1-9 0 0 0,1-2 0 0 0,0-4 0 0 0,-1-5 0 0 0,1 2 0 0 0,0-1 0 0 0,-6 4 0 0 0,-10-1 0 0 0,-21 10 0 0 0,-32 0 0 0 0,-23 4 0 0 0,-17 2 0 0 0,-16-4 0 0 0,-7 0 0 0 0,6-4 0 0 0,11-14 0 0 0,11-8 0 0 0,18-4 0 0 0,15-9 0 0 0,1-2 0 0 0,-1 1 0 0 0,-2 3 0 0 0,-2-4 0 0 0,-9 6 0 0 0,-9 6 0 0 0,-2 2 0 0 0,1 1 0 0 0,10 1 0 0 0,13-8 0 0 0,12-8 0 0 0,9-4 0 0 0,-7 3 0 0 0,-7-4 0 0 0,-13 2 0 0 0,-13 9 0 0 0,-4 1 0 0 0,0 0 0 0 0,2 2 0 0 0,11-6 0 0 0,13 0 0 0 0,17 1 0 0 0,11-5 0 0 0,5-6 0 0 0,-4 0 0 0 0,-2 4 0 0 0,-2-3 0 0 0,1-4 0 0 0,1-5 0 0 0,0-4 0 0 0,0-4 0 0 0,2-1 0 0 0,-1-3 0 0 0,1 1 0 0 0,0-1 0 0 0,7 6 0 0 0,8 3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7:36:50.928"/>
    </inkml:context>
    <inkml:brush xml:id="br0">
      <inkml:brushProperty name="width" value="0.1" units="cm"/>
      <inkml:brushProperty name="height" value="0.1" units="cm"/>
      <inkml:brushProperty name="color" value="#E71224"/>
    </inkml:brush>
  </inkml:definitions>
  <inkml:trace contextRef="#ctx0" brushRef="#br0">9366 11986 16383 0 0,'7'0'0'0'0,"17"0"0"0"0,19 0 0 0 0,23 0 0 0 0,23 0 0 0 0,17 0 0 0 0,20 0 0 0 0,9 0 0 0 0,5 0 0 0 0,-1 0 0 0 0,-3 0 0 0 0,-16 0 0 0 0,-22 0 0 0 0,-21 0 0 0 0,-8 0 0 0 0,-9 0 0 0 0,-8 0 0 0 0,-5 0 0 0 0,3 0 0 0 0,1 0 0 0 0,-1 0 0 0 0,5 0 0 0 0,1 7 0 0 0,-2 2 0 0 0,-4 1 0 0 0,-2-3 0 0 0,-3-2 0 0 0,-1-2 0 0 0,-1-1 0 0 0,-1-1 0 0 0,0-1 0 0 0,-1 0 0 0 0,1-1 0 0 0,0 1 0 0 0,0-1 0 0 0,0 1 0 0 0,1 0 0 0 0,6 0 0 0 0,3 0 0 0 0,0 0 0 0 0,-3 0 0 0 0,6 0 0 0 0,0 0 0 0 0,-2 0 0 0 0,-2 0 0 0 0,-4 0 0 0 0,-1 0 0 0 0,-3 0 0 0 0,0 0 0 0 0,-1 0 0 0 0,0 0 0 0 0,0 0 0 0 0,-1 0 0 0 0,1 0 0 0 0,1 0 0 0 0,-1 0 0 0 0,0 0 0 0 0,0 0 0 0 0,1 0 0 0 0,-1 0 0 0 0,0 7 0 0 0,1 3 0 0 0,-1-1 0 0 0,0-2 0 0 0,8-2 0 0 0,2-1 0 0 0,7-3 0 0 0,0 0 0 0 0,-3-1 0 0 0,-3 0 0 0 0,-3-1 0 0 0,-4 1 0 0 0,-2 0 0 0 0,-1-1 0 0 0,6 1 0 0 0,9 0 0 0 0,3 0 0 0 0,-3 0 0 0 0,-4 0 0 0 0,-3 0 0 0 0,-4 0 0 0 0,-2 0 0 0 0,-2 0 0 0 0,-1 0 0 0 0,-1 0 0 0 0,1 0 0 0 0,0 0 0 0 0,-1 0 0 0 0,8 0 0 0 0,3 0 0 0 0,0 0 0 0 0,-3 0 0 0 0,-1 0 0 0 0,-3 0 0 0 0,-1 0 0 0 0,0 7 0 0 0,-2 3 0 0 0,0-1 0 0 0,0-1 0 0 0,0-3 0 0 0,0-2 0 0 0,0-1 0 0 0,0-2 0 0 0,0 0 0 0 0,8 0 0 0 0,2 0 0 0 0,-1-1 0 0 0,-1 1 0 0 0,5 0 0 0 0,7 0 0 0 0,1 0 0 0 0,-4 0 0 0 0,-4 0 0 0 0,-4 0 0 0 0,-4 0 0 0 0,4 0 0 0 0,2 0 0 0 0,-2 0 0 0 0,-3 0 0 0 0,-1 0 0 0 0,-2 0 0 0 0,-2 0 0 0 0,0 0 0 0 0,-1 0 0 0 0,7 0 0 0 0,3 0 0 0 0,-1 0 0 0 0,-2 0 0 0 0,6 0 0 0 0,0 0 0 0 0,20 0 0 0 0,4 0 0 0 0,-4 0 0 0 0,-1 0 0 0 0,-5 0 0 0 0,-7 0 0 0 0,-8 0 0 0 0,3 0 0 0 0,-3 0 0 0 0,-2 0 0 0 0,4 0 0 0 0,0 0 0 0 0,-3 0 0 0 0,-3 0 0 0 0,5 0 0 0 0,14 0 0 0 0,10 0 0 0 0,6 0 0 0 0,10 0 0 0 0,3 0 0 0 0,0 0 0 0 0,-3 0 0 0 0,-3 0 0 0 0,-10 0 0 0 0,-5 0 0 0 0,-7 0 0 0 0,-10 0 0 0 0,-7 0 0 0 0,-5 0 0 0 0,-4 0 0 0 0,-2 0 0 0 0,6 0 0 0 0,2 0 0 0 0,0 0 0 0 0,-2 0 0 0 0,-1 0 0 0 0,-2 0 0 0 0,-1 0 0 0 0,6 0 0 0 0,2 0 0 0 0,-1 0 0 0 0,6 0 0 0 0,7 0 0 0 0,0 0 0 0 0,3 0 0 0 0,-2 0 0 0 0,3 0 0 0 0,-5 0 0 0 0,-4 0 0 0 0,2 0 0 0 0,-3 0 0 0 0,4 0 0 0 0,-2 0 0 0 0,3 0 0 0 0,-1 0 0 0 0,2 0 0 0 0,13 0 0 0 0,7 0 0 0 0,4 0 0 0 0,1 0 0 0 0,0 0 0 0 0,-8 0 0 0 0,4 0 0 0 0,-5 0 0 0 0,-2 0 0 0 0,0 0 0 0 0,1 0 0 0 0,-5 0 0 0 0,5 0 0 0 0,-2 0 0 0 0,-8 0 0 0 0,-8 0 0 0 0,0 0 0 0 0,-4 0 0 0 0,-3 0 0 0 0,-5 0 0 0 0,-2 0 0 0 0,-3 0 0 0 0,-2 0 0 0 0,7 0 0 0 0,2 0 0 0 0,0 0 0 0 0,5 0 0 0 0,1 0 0 0 0,-3 0 0 0 0,-3 0 0 0 0,5 0 0 0 0,-1 0 0 0 0,-2 0 0 0 0,-3 7 0 0 0,4 2 0 0 0,1 1 0 0 0,-3-3 0 0 0,-2-2 0 0 0,-3-2 0 0 0,-2-1 0 0 0,-1-1 0 0 0,-1 6 0 0 0,-1 2 0 0 0,-1 0 0 0 0,1-2 0 0 0,0-2 0 0 0,0-2 0 0 0,0-2 0 0 0,0 0 0 0 0,1-1 0 0 0,6 0 0 0 0,3-1 0 0 0,0 1 0 0 0,-3 0 0 0 0,-1-1 0 0 0,-3 1 0 0 0,0 0 0 0 0,-2 0 0 0 0,-1 0 0 0 0,0 0 0 0 0,0 0 0 0 0,0 0 0 0 0,0 0 0 0 0,0 0 0 0 0,0 0 0 0 0,0 0 0 0 0,1 0 0 0 0,-1 0 0 0 0,0 0 0 0 0,1 0 0 0 0,-1 0 0 0 0,0 0 0 0 0,8 0 0 0 0,2 0 0 0 0,7 0 0 0 0,0 0 0 0 0,-3 0 0 0 0,-3 0 0 0 0,-3 0 0 0 0,-4 0 0 0 0,-2 0 0 0 0,-1 0 0 0 0,6-7 0 0 0,2-2 0 0 0,7-1 0 0 0,1 3 0 0 0,-3 2 0 0 0,-3 2 0 0 0,-4 1 0 0 0,-3 1 0 0 0,5 1 0 0 0,1 0 0 0 0,0 1 0 0 0,-3-1 0 0 0,-3 1 0 0 0,7-1 0 0 0,0 0 0 0 0,-1 0 0 0 0,4-7 0 0 0,1-3 0 0 0,-3 1 0 0 0,5 2 0 0 0,-2 2 0 0 0,-2 1 0 0 0,-4 2 0 0 0,-4 2 0 0 0,-1-7 0 0 0,-3-3 0 0 0,-1 2 0 0 0,0 1 0 0 0,0 2 0 0 0,0 2 0 0 0,-1 1 0 0 0,1 2 0 0 0,0 0 0 0 0,1 0 0 0 0,-1 0 0 0 0,0 1 0 0 0,1-1 0 0 0,-1 0 0 0 0,0 0 0 0 0,-6 0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8575 5250 16383 0 0,'-8'-7'0'0'0,"-8"-10"0"0"0,-10-9 0 0 0,-8-7 0 0 0,-4 2 0 0 0,-4 6 0 0 0,-1 7 0 0 0,-1 0 0 0 0,-8 3 0 0 0,-1-4 0 0 0,0 2 0 0 0,-5 4 0 0 0,1 4 0 0 0,2-4 0 0 0,4 1 0 0 0,2 2 0 0 0,11-5 0 0 0,4 1 0 0 0,1 2 0 0 0,-2 4 0 0 0,-1 3 0 0 0,-3 2 0 0 0,-1-6 0 0 0,-8 0 0 0 0,-4 0 0 0 0,0 2 0 0 0,2 3 0 0 0,-5 1 0 0 0,0 2 0 0 0,1 0 0 0 0,4 1 0 0 0,2 1 0 0 0,-5-1 0 0 0,0 0 0 0 0,2 1 0 0 0,1-1 0 0 0,-4 0 0 0 0,-1 0 0 0 0,3 0 0 0 0,2 0 0 0 0,2 0 0 0 0,3 0 0 0 0,9 7 0 0 0,3 3 0 0 0,0 6 0 0 0,6 8 0 0 0,0 7 0 0 0,4 6 0 0 0,7 3 0 0 0,6 3 0 0 0,4 0 0 0 0,4 1 0 0 0,1 0 0 0 0,2 6 0 0 0,0 3 0 0 0,1-1 0 0 0,-1-2 0 0 0,-1 5 0 0 0,1 0 0 0 0,-1-2 0 0 0,0-3 0 0 0,0-2 0 0 0,0-3 0 0 0,0-1 0 0 0,7-2 0 0 0,10-7 0 0 0,2-3 0 0 0,4 1 0 0 0,7 9 0 0 0,4 4 0 0 0,4-5 0 0 0,-4-3 0 0 0,-1-7 0 0 0,1-10 0 0 0,2 0 0 0 0,2-5 0 0 0,2 3 0 0 0,1-2 0 0 0,1-4 0 0 0,1-4 0 0 0,-1 3 0 0 0,1 0 0 0 0,0-2 0 0 0,7 5 0 0 0,2-1 0 0 0,-1-3 0 0 0,-1-2 0 0 0,-2 3 0 0 0,-3 1 0 0 0,-1-3 0 0 0,-1-3 0 0 0,0 5 0 0 0,-1 1 0 0 0,7-3 0 0 0,2-3 0 0 0,0-2 0 0 0,-1-2 0 0 0,-3-2 0 0 0,-1-1 0 0 0,-2 0 0 0 0,-1 0 0 0 0,-1-1 0 0 0,0 1 0 0 0,0-8 0 0 0,0-9 0 0 0,-7-9 0 0 0,-3-7 0 0 0,-6-6 0 0 0,-8-2 0 0 0,1-3 0 0 0,3-7 0 0 0,6-3 0 0 0,-2-6 0 0 0,2 7 0 0 0,3 5 0 0 0,-3 4 0 0 0,0 2 0 0 0,-4 0 0 0 0,-7 2 0 0 0,2-1 0 0 0,-3 0 0 0 0,3 6 0 0 0,-1 3 0 0 0,-5-1 0 0 0,-3-2 0 0 0,-5-2 0 0 0,-2-2 0 0 0,5 5 0 0 0,2 2 0 0 0,-2-1 0 0 0,-1-2 0 0 0,-3 4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7:36:50.929"/>
    </inkml:context>
    <inkml:brush xml:id="br0">
      <inkml:brushProperty name="width" value="0.1" units="cm"/>
      <inkml:brushProperty name="height" value="0.1" units="cm"/>
      <inkml:brushProperty name="color" value="#E71224"/>
    </inkml:brush>
  </inkml:definitions>
  <inkml:trace contextRef="#ctx0" brushRef="#br0">4471 7541 16383 0 0,'15'0'0'0'0,"18"0"0"0"0,19 0 0 0 0,22 0 0 0 0,20 0 0 0 0,15 0 0 0 0,11 0 0 0 0,0 0 0 0 0,-7 7 0 0 0,-7 2 0 0 0,-9 1 0 0 0,-12-3 0 0 0,-7-2 0 0 0,-2-2 0 0 0,0-1 0 0 0,2-1 0 0 0,2-1 0 0 0,2 0 0 0 0,1-1 0 0 0,-6 1 0 0 0,5-1 0 0 0,-4 1 0 0 0,-8 0 0 0 0,-9 0 0 0 0,-7 0 0 0 0,-6 0 0 0 0,-4 0 0 0 0,-2 0 0 0 0,-1 0 0 0 0,7 0 0 0 0,2 0 0 0 0,0 0 0 0 0,-1 0 0 0 0,-2 0 0 0 0,-2 0 0 0 0,7 0 0 0 0,0 0 0 0 0,0 0 0 0 0,-3 0 0 0 0,-2 0 0 0 0,-1 0 0 0 0,-3 0 0 0 0,0 0 0 0 0,0 0 0 0 0,-2 0 0 0 0,1 0 0 0 0,0 0 0 0 0,0 0 0 0 0,0 0 0 0 0,1 0 0 0 0,-1 0 0 0 0,0 0 0 0 0,8 0 0 0 0,2 0 0 0 0,-1 7 0 0 0,6 3 0 0 0,7-1 0 0 0,1-2 0 0 0,-5-2 0 0 0,3-1 0 0 0,-3-3 0 0 0,-3 0 0 0 0,-6-1 0 0 0,12 0 0 0 0,15-1 0 0 0,10 1 0 0 0,11 0 0 0 0,10-1 0 0 0,9 1 0 0 0,-2 0 0 0 0,1 0 0 0 0,-5 0 0 0 0,-7 7 0 0 0,-14 3 0 0 0,-8-1 0 0 0,-4 6 0 0 0,-9 0 0 0 0,0-3 0 0 0,0-3 0 0 0,19 4 0 0 0,15 0 0 0 0,11-2 0 0 0,9 3 0 0 0,3 1 0 0 0,-4-3 0 0 0,5 3 0 0 0,-4 0 0 0 0,-17-3 0 0 0,-4-3 0 0 0,-6-4 0 0 0,9-2 0 0 0,38-2 0 0 0,37 6 0 0 0,38 9 0 0 0,40 10 0 0 0,47-1 0 0 0,37 11 0 0 0,32 5 0 0 0,10-3 0 0 0,-25-8 0 0 0,-37-10 0 0 0,-53-8 0 0 0,-57-6 0 0 0,-50 3 0 0 0,-47 0 0 0 0,-27-1 0 0 0,-16 5 0 0 0,3 0 0 0 0,1-2 0 0 0,4 4 0 0 0,1 0 0 0 0,1-2 0 0 0,2-5 0 0 0,-8-2 0 0 0,-8-3 0 0 0,-10-2 0 0 0,-7-1 0 0 0,1 7 0 0 0,0 2 0 0 0,-2-1 0 0 0,4-1 0 0 0,14-2 0 0 0,18-2 0 0 0,15-2 0 0 0,12 0 0 0 0,8-1 0 0 0,-2 0 0 0 0,-7-1 0 0 0,-9 1 0 0 0,-7 0 0 0 0,-6-1 0 0 0,3 1 0 0 0,1-7 0 0 0,4-10 0 0 0,9-9 0 0 0,-1-7 0 0 0,-4-5 0 0 0,-5 3 0 0 0,2-6 0 0 0,-1 4 0 0 0,-3 7 0 0 0,-3 10 0 0 0,-4 1 0 0 0,-2 3 0 0 0,5-2 0 0 0,2 1 0 0 0,7 4 0 0 0,0-3 0 0 0,-3 1 0 0 0,-10-4 0 0 0,1 2 0 0 0,-8 3 0 0 0,-9 4 0 0 0,-11 3 0 0 0,-8-3 0 0 0,-6-1 0 0 0,-4 2 0 0 0,-2 2 0 0 0,0 3 0 0 0,-1 1 0 0 0,1 2 0 0 0,0 1 0 0 0,0 0 0 0 0,1 1 0 0 0,0-1 0 0 0,1 1 0 0 0,-1-8 0 0 0,0-3 0 0 0,-6 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8:35:07.950"/>
    </inkml:context>
    <inkml:brush xml:id="br0">
      <inkml:brushProperty name="width" value="0.1" units="cm"/>
      <inkml:brushProperty name="height" value="0.1" units="cm"/>
      <inkml:brushProperty name="color" value="#E71224"/>
    </inkml:brush>
  </inkml:definitions>
  <inkml:trace contextRef="#ctx0" brushRef="#br0">13653 2566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7:58:38.591"/>
    </inkml:context>
    <inkml:brush xml:id="br0">
      <inkml:brushProperty name="width" value="0.1" units="cm"/>
      <inkml:brushProperty name="height" value="0.1" units="cm"/>
      <inkml:brushProperty name="color" value="#E71224"/>
    </inkml:brush>
  </inkml:definitions>
  <inkml:trace contextRef="#ctx0" brushRef="#br0">13653 2566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8:35:04.363"/>
    </inkml:context>
    <inkml:brush xml:id="br0">
      <inkml:brushProperty name="width" value="0.1" units="cm"/>
      <inkml:brushProperty name="height" value="0.1" units="cm"/>
      <inkml:brushProperty name="color" value="#E71224"/>
    </inkml:brush>
  </inkml:definitions>
  <inkml:trace contextRef="#ctx0" brushRef="#br0">12277 10769 16383 0 0,'7'0'0'0'0,"10"0"0"0"0,9 0 0 0 0,7 0 0 0 0,5 7 0 0 0,4 2 0 0 0,2 0 0 0 0,0 6 0 0 0,0 0 0 0 0,-7 4 0 0 0,-4 0 0 0 0,1-4 0 0 0,9 3 0 0 0,4-2 0 0 0,1-3 0 0 0,0-4 0 0 0,-8 3 0 0 0,-5 0 0 0 0,1-2 0 0 0,0-3 0 0 0,1 5 0 0 0,2 0 0 0 0,2-2 0 0 0,0 5 0 0 0,1 0 0 0 0,1-4 0 0 0,-1-2 0 0 0,1-4 0 0 0,-1-2 0 0 0,-6 6 0 0 0,-3 1 0 0 0,0-2 0 0 0,2-1 0 0 0,2-2 0 0 0,2-3 0 0 0,2 0 0 0 0,-7-2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1T08:35:04.364"/>
    </inkml:context>
    <inkml:brush xml:id="br0">
      <inkml:brushProperty name="width" value="0.1" units="cm"/>
      <inkml:brushProperty name="height" value="0.1" units="cm"/>
      <inkml:brushProperty name="color" value="#E71224"/>
    </inkml:brush>
  </inkml:definitions>
  <inkml:trace contextRef="#ctx0" brushRef="#br0">12995 10716 16383 0 0,'7'0'0'0'0,"10"0"0"0"0,9 0 0 0 0,7 0 0 0 0,-2 7 0 0 0,1 2 0 0 0,-4 8 0 0 0,-1 0 0 0 0,-5 4 0 0 0,2-1 0 0 0,3 4 0 0 0,5 4 0 0 0,-3 5 0 0 0,0-4 0 0 0,-4 2 0 0 0,0 1 0 0 0,4 4 0 0 0,-4 2 0 0 0,-5 2 0 0 0,-14-6 0 0 0,-23-9 0 0 0,-14-1 0 0 0,-11-4 0 0 0,-4-7 0 0 0,-2 3 0 0 0,0-2 0 0 0,1-4 0 0 0,1-2 0 0 0,2-4 0 0 0,0 6 0 0 0,2 0 0 0 0,-1 6 0 0 0,1 0 0 0 0,7-2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customXml" Target="../ink/ink1.xml"/><Relationship Id="rId7"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customXml" Target="../ink/ink2.xml"/><Relationship Id="rId10" Type="http://schemas.openxmlformats.org/officeDocument/2006/relationships/customXml" Target="../ink/ink4.xml"/><Relationship Id="rId4" Type="http://schemas.openxmlformats.org/officeDocument/2006/relationships/image" Target="../media/image3.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8" Type="http://schemas.openxmlformats.org/officeDocument/2006/relationships/image" Target="../media/image16.png"/><Relationship Id="rId3" Type="http://schemas.openxmlformats.org/officeDocument/2006/relationships/customXml" Target="../ink/ink7.xml"/><Relationship Id="rId21" Type="http://schemas.openxmlformats.org/officeDocument/2006/relationships/customXml" Target="../ink/ink10.xml"/><Relationship Id="rId2" Type="http://schemas.openxmlformats.org/officeDocument/2006/relationships/image" Target="../media/image6.jpeg"/><Relationship Id="rId20" Type="http://schemas.openxmlformats.org/officeDocument/2006/relationships/image" Target="../media/image17.png"/><Relationship Id="rId1" Type="http://schemas.openxmlformats.org/officeDocument/2006/relationships/slideLayout" Target="../slideLayouts/slideLayout7.xml"/><Relationship Id="rId24" Type="http://schemas.openxmlformats.org/officeDocument/2006/relationships/image" Target="../media/image11.png"/><Relationship Id="rId5" Type="http://schemas.openxmlformats.org/officeDocument/2006/relationships/customXml" Target="../ink/ink8.xml"/><Relationship Id="rId23" Type="http://schemas.openxmlformats.org/officeDocument/2006/relationships/customXml" Target="../ink/ink11.xml"/><Relationship Id="rId19" Type="http://schemas.openxmlformats.org/officeDocument/2006/relationships/customXml" Target="../ink/ink9.xml"/><Relationship Id="rId4" Type="http://schemas.openxmlformats.org/officeDocument/2006/relationships/image" Target="../media/image8.png"/><Relationship Id="rId22"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8" Type="http://schemas.openxmlformats.org/officeDocument/2006/relationships/image" Target="../media/image23.png"/><Relationship Id="rId26" Type="http://schemas.openxmlformats.org/officeDocument/2006/relationships/customXml" Target="../ink/ink23.xml"/><Relationship Id="rId39" Type="http://schemas.openxmlformats.org/officeDocument/2006/relationships/image" Target="../media/image33.png"/><Relationship Id="rId21" Type="http://schemas.openxmlformats.org/officeDocument/2006/relationships/customXml" Target="../ink/ink20.xml"/><Relationship Id="rId34" Type="http://schemas.openxmlformats.org/officeDocument/2006/relationships/customXml" Target="../ink/ink27.xml"/><Relationship Id="rId42" Type="http://schemas.openxmlformats.org/officeDocument/2006/relationships/image" Target="../media/image34.png"/><Relationship Id="rId47" Type="http://schemas.openxmlformats.org/officeDocument/2006/relationships/image" Target="../media/image36.png"/><Relationship Id="rId50" Type="http://schemas.openxmlformats.org/officeDocument/2006/relationships/customXml" Target="../ink/ink35.xml"/><Relationship Id="rId55" Type="http://schemas.openxmlformats.org/officeDocument/2006/relationships/image" Target="../media/image40.png"/><Relationship Id="rId63" Type="http://schemas.openxmlformats.org/officeDocument/2006/relationships/image" Target="../media/image12.png"/><Relationship Id="rId7" Type="http://schemas.openxmlformats.org/officeDocument/2006/relationships/customXml" Target="../ink/ink14.xml"/><Relationship Id="rId2" Type="http://schemas.openxmlformats.org/officeDocument/2006/relationships/image" Target="../media/image8.jpeg"/><Relationship Id="rId16" Type="http://schemas.openxmlformats.org/officeDocument/2006/relationships/image" Target="../media/image22.png"/><Relationship Id="rId29" Type="http://schemas.openxmlformats.org/officeDocument/2006/relationships/image" Target="../media/image28.png"/><Relationship Id="rId11" Type="http://schemas.openxmlformats.org/officeDocument/2006/relationships/customXml" Target="../ink/ink16.xml"/><Relationship Id="rId24" Type="http://schemas.openxmlformats.org/officeDocument/2006/relationships/image" Target="../media/image26.png"/><Relationship Id="rId32" Type="http://schemas.openxmlformats.org/officeDocument/2006/relationships/customXml" Target="../ink/ink26.xml"/><Relationship Id="rId37" Type="http://schemas.openxmlformats.org/officeDocument/2006/relationships/image" Target="../media/image32.png"/><Relationship Id="rId40" Type="http://schemas.openxmlformats.org/officeDocument/2006/relationships/customXml" Target="../ink/ink30.xml"/><Relationship Id="rId53" Type="http://schemas.openxmlformats.org/officeDocument/2006/relationships/image" Target="../media/image39.png"/><Relationship Id="rId58" Type="http://schemas.openxmlformats.org/officeDocument/2006/relationships/customXml" Target="../ink/ink39.xml"/><Relationship Id="rId5" Type="http://schemas.openxmlformats.org/officeDocument/2006/relationships/customXml" Target="../ink/ink13.xml"/><Relationship Id="rId61" Type="http://schemas.openxmlformats.org/officeDocument/2006/relationships/image" Target="../media/image43.png"/><Relationship Id="rId19" Type="http://schemas.openxmlformats.org/officeDocument/2006/relationships/customXml" Target="../ink/ink19.xml"/><Relationship Id="rId4" Type="http://schemas.openxmlformats.org/officeDocument/2006/relationships/image" Target="../media/image14.png"/><Relationship Id="rId9" Type="http://schemas.openxmlformats.org/officeDocument/2006/relationships/customXml" Target="../ink/ink15.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image" Target="../media/image27.png"/><Relationship Id="rId30" Type="http://schemas.openxmlformats.org/officeDocument/2006/relationships/customXml" Target="../ink/ink25.xml"/><Relationship Id="rId35" Type="http://schemas.openxmlformats.org/officeDocument/2006/relationships/image" Target="../media/image31.png"/><Relationship Id="rId43" Type="http://schemas.openxmlformats.org/officeDocument/2006/relationships/customXml" Target="../ink/ink32.xml"/><Relationship Id="rId48" Type="http://schemas.openxmlformats.org/officeDocument/2006/relationships/customXml" Target="../ink/ink34.xml"/><Relationship Id="rId56" Type="http://schemas.openxmlformats.org/officeDocument/2006/relationships/customXml" Target="../ink/ink38.xml"/><Relationship Id="rId8" Type="http://schemas.openxmlformats.org/officeDocument/2006/relationships/image" Target="../media/image18.png"/><Relationship Id="rId51" Type="http://schemas.openxmlformats.org/officeDocument/2006/relationships/image" Target="../media/image38.png"/><Relationship Id="rId3" Type="http://schemas.openxmlformats.org/officeDocument/2006/relationships/customXml" Target="../ink/ink12.xml"/><Relationship Id="rId17" Type="http://schemas.openxmlformats.org/officeDocument/2006/relationships/customXml" Target="../ink/ink18.xml"/><Relationship Id="rId25" Type="http://schemas.openxmlformats.org/officeDocument/2006/relationships/customXml" Target="../ink/ink22.xml"/><Relationship Id="rId33" Type="http://schemas.openxmlformats.org/officeDocument/2006/relationships/image" Target="../media/image30.png"/><Relationship Id="rId38" Type="http://schemas.openxmlformats.org/officeDocument/2006/relationships/customXml" Target="../ink/ink29.xml"/><Relationship Id="rId20" Type="http://schemas.openxmlformats.org/officeDocument/2006/relationships/image" Target="../media/image24.png"/><Relationship Id="rId41" Type="http://schemas.openxmlformats.org/officeDocument/2006/relationships/customXml" Target="../ink/ink31.xml"/><Relationship Id="rId54" Type="http://schemas.openxmlformats.org/officeDocument/2006/relationships/customXml" Target="../ink/ink37.xml"/><Relationship Id="rId62" Type="http://schemas.openxmlformats.org/officeDocument/2006/relationships/customXml" Target="../ink/ink40.xml"/><Relationship Id="rId1" Type="http://schemas.openxmlformats.org/officeDocument/2006/relationships/slideLayout" Target="../slideLayouts/slideLayout7.xml"/><Relationship Id="rId6" Type="http://schemas.openxmlformats.org/officeDocument/2006/relationships/image" Target="../media/image15.png"/><Relationship Id="rId15" Type="http://schemas.openxmlformats.org/officeDocument/2006/relationships/customXml" Target="../ink/ink17.xml"/><Relationship Id="rId23" Type="http://schemas.openxmlformats.org/officeDocument/2006/relationships/customXml" Target="../ink/ink21.xml"/><Relationship Id="rId28" Type="http://schemas.openxmlformats.org/officeDocument/2006/relationships/customXml" Target="../ink/ink24.xml"/><Relationship Id="rId36" Type="http://schemas.openxmlformats.org/officeDocument/2006/relationships/customXml" Target="../ink/ink28.xml"/><Relationship Id="rId49" Type="http://schemas.openxmlformats.org/officeDocument/2006/relationships/image" Target="../media/image37.png"/><Relationship Id="rId57" Type="http://schemas.openxmlformats.org/officeDocument/2006/relationships/image" Target="../media/image41.png"/><Relationship Id="rId10" Type="http://schemas.openxmlformats.org/officeDocument/2006/relationships/image" Target="../media/image19.png"/><Relationship Id="rId31" Type="http://schemas.openxmlformats.org/officeDocument/2006/relationships/image" Target="../media/image29.png"/><Relationship Id="rId44" Type="http://schemas.openxmlformats.org/officeDocument/2006/relationships/customXml" Target="../ink/ink33.xml"/><Relationship Id="rId52" Type="http://schemas.openxmlformats.org/officeDocument/2006/relationships/customXml" Target="../ink/ink3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5847E5-AECE-5488-5DFC-46ADE46E8FC3}"/>
              </a:ext>
            </a:extLst>
          </p:cNvPr>
          <p:cNvSpPr txBox="1"/>
          <p:nvPr/>
        </p:nvSpPr>
        <p:spPr>
          <a:xfrm>
            <a:off x="2444726" y="2064589"/>
            <a:ext cx="73905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err="1">
                <a:latin typeface="Calibri"/>
                <a:ea typeface="+mn-lt"/>
                <a:cs typeface="+mn-lt"/>
              </a:rPr>
              <a:t>Bài</a:t>
            </a:r>
            <a:r>
              <a:rPr lang="en-US" sz="4000" b="1" dirty="0">
                <a:latin typeface="Calibri"/>
                <a:ea typeface="+mn-lt"/>
                <a:cs typeface="+mn-lt"/>
              </a:rPr>
              <a:t> 4. </a:t>
            </a:r>
            <a:r>
              <a:rPr lang="en-US" sz="4000" b="1" err="1">
                <a:latin typeface="Calibri"/>
                <a:ea typeface="+mn-lt"/>
                <a:cs typeface="+mn-lt"/>
              </a:rPr>
              <a:t>Triển</a:t>
            </a:r>
            <a:r>
              <a:rPr lang="en-US" sz="4000" b="1" dirty="0">
                <a:latin typeface="Calibri"/>
                <a:ea typeface="+mn-lt"/>
                <a:cs typeface="+mn-lt"/>
              </a:rPr>
              <a:t> </a:t>
            </a:r>
            <a:r>
              <a:rPr lang="en-US" sz="4000" b="1" err="1">
                <a:latin typeface="Calibri"/>
                <a:ea typeface="+mn-lt"/>
                <a:cs typeface="+mn-lt"/>
              </a:rPr>
              <a:t>khai</a:t>
            </a:r>
            <a:r>
              <a:rPr lang="en-US" sz="4000" b="1" dirty="0">
                <a:latin typeface="Calibri"/>
                <a:ea typeface="+mn-lt"/>
                <a:cs typeface="+mn-lt"/>
              </a:rPr>
              <a:t> </a:t>
            </a:r>
            <a:r>
              <a:rPr lang="en-US" sz="4000" b="1" err="1">
                <a:latin typeface="Calibri"/>
                <a:ea typeface="+mn-lt"/>
                <a:cs typeface="+mn-lt"/>
              </a:rPr>
              <a:t>giao</a:t>
            </a:r>
            <a:r>
              <a:rPr lang="en-US" sz="4000" b="1" dirty="0">
                <a:latin typeface="Calibri"/>
                <a:ea typeface="+mn-lt"/>
                <a:cs typeface="+mn-lt"/>
              </a:rPr>
              <a:t> </a:t>
            </a:r>
            <a:r>
              <a:rPr lang="en-US" sz="4000" b="1" err="1">
                <a:latin typeface="Calibri"/>
                <a:ea typeface="+mn-lt"/>
                <a:cs typeface="+mn-lt"/>
              </a:rPr>
              <a:t>thức</a:t>
            </a:r>
            <a:r>
              <a:rPr lang="en-US" sz="4000" b="1" dirty="0">
                <a:latin typeface="Calibri"/>
                <a:ea typeface="+mn-lt"/>
                <a:cs typeface="+mn-lt"/>
              </a:rPr>
              <a:t> Telnet</a:t>
            </a:r>
            <a:endParaRPr lang="en-US" sz="4000" b="1" dirty="0">
              <a:latin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A search bar with a magnifying glass&#10;&#10;Description automatically generated">
            <a:extLst>
              <a:ext uri="{FF2B5EF4-FFF2-40B4-BE49-F238E27FC236}">
                <a16:creationId xmlns:a16="http://schemas.microsoft.com/office/drawing/2014/main" id="{217B5D21-EA22-22C2-5EA0-93CE95504BCC}"/>
              </a:ext>
            </a:extLst>
          </p:cNvPr>
          <p:cNvPicPr>
            <a:picLocks noChangeAspect="1"/>
          </p:cNvPicPr>
          <p:nvPr/>
        </p:nvPicPr>
        <p:blipFill>
          <a:blip r:embed="rId2"/>
          <a:stretch>
            <a:fillRect/>
          </a:stretch>
        </p:blipFill>
        <p:spPr>
          <a:xfrm>
            <a:off x="-2061" y="5083"/>
            <a:ext cx="12196121" cy="4087380"/>
          </a:xfrm>
          <a:prstGeom prst="rect">
            <a:avLst/>
          </a:prstGeom>
        </p:spPr>
      </p:pic>
      <p:sp>
        <p:nvSpPr>
          <p:cNvPr id="3" name="TextBox 2">
            <a:extLst>
              <a:ext uri="{FF2B5EF4-FFF2-40B4-BE49-F238E27FC236}">
                <a16:creationId xmlns:a16="http://schemas.microsoft.com/office/drawing/2014/main" id="{93BB7446-94F7-49AC-1EA6-A0CF89E5FB23}"/>
              </a:ext>
            </a:extLst>
          </p:cNvPr>
          <p:cNvSpPr txBox="1"/>
          <p:nvPr/>
        </p:nvSpPr>
        <p:spPr>
          <a:xfrm>
            <a:off x="-1465" y="4098546"/>
            <a:ext cx="840960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a:cs typeface="Calibri"/>
              </a:rPr>
              <a:t>LDH1(</a:t>
            </a:r>
            <a:r>
              <a:rPr lang="en-US" sz="4000" b="1" err="1">
                <a:latin typeface="Calibri"/>
                <a:cs typeface="Calibri"/>
              </a:rPr>
              <a:t>máy</a:t>
            </a:r>
            <a:r>
              <a:rPr lang="en-US" sz="4000" b="1" dirty="0">
                <a:latin typeface="Calibri"/>
                <a:cs typeface="Calibri"/>
              </a:rPr>
              <a:t> </a:t>
            </a:r>
            <a:r>
              <a:rPr lang="en-US" sz="4000" b="1" err="1">
                <a:latin typeface="Calibri"/>
                <a:cs typeface="Calibri"/>
              </a:rPr>
              <a:t>khách</a:t>
            </a:r>
            <a:r>
              <a:rPr lang="en-US" sz="4000" b="1" dirty="0">
                <a:latin typeface="Calibri"/>
                <a:cs typeface="Calibri"/>
              </a:rPr>
              <a:t>): </a:t>
            </a:r>
            <a:r>
              <a:rPr lang="en-US" sz="4000" b="1" err="1">
                <a:latin typeface="Calibri"/>
                <a:cs typeface="Calibri"/>
              </a:rPr>
              <a:t>ip</a:t>
            </a:r>
            <a:r>
              <a:rPr lang="en-US" sz="4000" b="1" dirty="0">
                <a:latin typeface="Calibri"/>
                <a:cs typeface="Calibri"/>
              </a:rPr>
              <a:t> 10.4.27.100</a:t>
            </a:r>
          </a:p>
          <a:p>
            <a:r>
              <a:rPr lang="en-US" sz="4000" b="1" dirty="0">
                <a:latin typeface="Calibri"/>
                <a:cs typeface="Calibri"/>
              </a:rPr>
              <a:t>LDH2(</a:t>
            </a:r>
            <a:r>
              <a:rPr lang="en-US" sz="4000" b="1" err="1">
                <a:latin typeface="Calibri"/>
                <a:cs typeface="Calibri"/>
              </a:rPr>
              <a:t>máy</a:t>
            </a:r>
            <a:r>
              <a:rPr lang="en-US" sz="4000" b="1" dirty="0">
                <a:latin typeface="Calibri"/>
                <a:cs typeface="Calibri"/>
              </a:rPr>
              <a:t> </a:t>
            </a:r>
            <a:r>
              <a:rPr lang="en-US" sz="4000" b="1" err="1">
                <a:latin typeface="Calibri"/>
                <a:cs typeface="Calibri"/>
              </a:rPr>
              <a:t>chủ</a:t>
            </a:r>
            <a:r>
              <a:rPr lang="en-US" sz="4000" b="1" dirty="0">
                <a:latin typeface="Calibri"/>
                <a:cs typeface="Calibri"/>
              </a:rPr>
              <a:t>): </a:t>
            </a:r>
            <a:r>
              <a:rPr lang="en-US" sz="4000" b="1" err="1">
                <a:latin typeface="Calibri"/>
                <a:cs typeface="Calibri"/>
              </a:rPr>
              <a:t>ip</a:t>
            </a:r>
            <a:r>
              <a:rPr lang="en-US" sz="4000" b="1" dirty="0">
                <a:latin typeface="Calibri"/>
                <a:cs typeface="Calibri"/>
              </a:rPr>
              <a:t> 10.4.27.1</a:t>
            </a:r>
          </a:p>
          <a:p>
            <a:r>
              <a:rPr lang="en-US" sz="4000" b="1" dirty="0">
                <a:latin typeface="Calibri"/>
                <a:cs typeface="Calibri"/>
              </a:rPr>
              <a:t>Domain name: leduyhien.class4</a:t>
            </a:r>
          </a:p>
          <a:p>
            <a:r>
              <a:rPr lang="en-US" sz="4000" b="1" dirty="0" err="1">
                <a:latin typeface="Calibri"/>
                <a:cs typeface="Calibri"/>
              </a:rPr>
              <a:t>Phần</a:t>
            </a:r>
            <a:r>
              <a:rPr lang="en-US" sz="4000" b="1" dirty="0">
                <a:latin typeface="Calibri"/>
                <a:cs typeface="Calibri"/>
              </a:rPr>
              <a:t> </a:t>
            </a:r>
            <a:r>
              <a:rPr lang="en-US" sz="4000" b="1" dirty="0" err="1">
                <a:latin typeface="Calibri"/>
                <a:cs typeface="Calibri"/>
              </a:rPr>
              <a:t>mềm</a:t>
            </a:r>
            <a:r>
              <a:rPr lang="en-US" sz="4000" b="1" dirty="0">
                <a:latin typeface="Calibri"/>
                <a:cs typeface="Calibri"/>
              </a:rPr>
              <a:t>: GNS3, WIRESHARK</a:t>
            </a:r>
            <a:endParaRPr lang="en-US" sz="2000" dirty="0">
              <a:latin typeface="Calibri"/>
              <a:cs typeface="Calibri"/>
            </a:endParaRPr>
          </a:p>
          <a:p>
            <a:endParaRPr lang="en-US" sz="2000" dirty="0">
              <a:latin typeface="Calibri"/>
              <a:cs typeface="Calibri"/>
            </a:endParaRPr>
          </a:p>
        </p:txBody>
      </p:sp>
    </p:spTree>
    <p:extLst>
      <p:ext uri="{BB962C8B-B14F-4D97-AF65-F5344CB8AC3E}">
        <p14:creationId xmlns:p14="http://schemas.microsoft.com/office/powerpoint/2010/main" val="264688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A black and yellow text&#10;&#10;Description automatically generated">
            <a:extLst>
              <a:ext uri="{FF2B5EF4-FFF2-40B4-BE49-F238E27FC236}">
                <a16:creationId xmlns:a16="http://schemas.microsoft.com/office/drawing/2014/main" id="{217B5D21-EA22-22C2-5EA0-93CE95504BCC}"/>
              </a:ext>
            </a:extLst>
          </p:cNvPr>
          <p:cNvPicPr>
            <a:picLocks noChangeAspect="1"/>
          </p:cNvPicPr>
          <p:nvPr/>
        </p:nvPicPr>
        <p:blipFill>
          <a:blip r:embed="rId2"/>
          <a:stretch>
            <a:fillRect/>
          </a:stretch>
        </p:blipFill>
        <p:spPr>
          <a:xfrm>
            <a:off x="0" y="6020"/>
            <a:ext cx="12249509" cy="355354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28CB2AC-3C2F-3FCD-40D5-17BAF182A6CA}"/>
                  </a:ext>
                </a:extLst>
              </p14:cNvPr>
              <p14:cNvContentPartPr/>
              <p14:nvPr/>
            </p14:nvContentPartPr>
            <p14:xfrm>
              <a:off x="3046253" y="1782421"/>
              <a:ext cx="6649225" cy="565204"/>
            </p14:xfrm>
          </p:contentPart>
        </mc:Choice>
        <mc:Fallback xmlns="">
          <p:pic>
            <p:nvPicPr>
              <p:cNvPr id="4" name="Ink 3">
                <a:extLst>
                  <a:ext uri="{FF2B5EF4-FFF2-40B4-BE49-F238E27FC236}">
                    <a16:creationId xmlns:a16="http://schemas.microsoft.com/office/drawing/2014/main" id="{A28CB2AC-3C2F-3FCD-40D5-17BAF182A6CA}"/>
                  </a:ext>
                </a:extLst>
              </p:cNvPr>
              <p:cNvPicPr/>
              <p:nvPr/>
            </p:nvPicPr>
            <p:blipFill>
              <a:blip r:embed="rId4"/>
              <a:stretch>
                <a:fillRect/>
              </a:stretch>
            </p:blipFill>
            <p:spPr>
              <a:xfrm>
                <a:off x="3028254" y="1764432"/>
                <a:ext cx="6684863" cy="600822"/>
              </a:xfrm>
              <a:prstGeom prst="rect">
                <a:avLst/>
              </a:prstGeom>
            </p:spPr>
          </p:pic>
        </mc:Fallback>
      </mc:AlternateContent>
      <p:sp>
        <p:nvSpPr>
          <p:cNvPr id="5" name="TextBox 4">
            <a:extLst>
              <a:ext uri="{FF2B5EF4-FFF2-40B4-BE49-F238E27FC236}">
                <a16:creationId xmlns:a16="http://schemas.microsoft.com/office/drawing/2014/main" id="{52B0F293-4872-622F-D862-DC29C27B3766}"/>
              </a:ext>
            </a:extLst>
          </p:cNvPr>
          <p:cNvSpPr txBox="1"/>
          <p:nvPr/>
        </p:nvSpPr>
        <p:spPr>
          <a:xfrm>
            <a:off x="5141631" y="1377063"/>
            <a:ext cx="36921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Calibri"/>
                <a:cs typeface="Calibri"/>
              </a:rPr>
              <a:t>CÀI ĐẶT IP CHO MÁY KHÁCH </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799B095-DB02-26B8-5D8D-4BC8D4BA38E1}"/>
                  </a:ext>
                </a:extLst>
              </p14:cNvPr>
              <p14:cNvContentPartPr/>
              <p14:nvPr/>
            </p14:nvContentPartPr>
            <p14:xfrm>
              <a:off x="10347960" y="2225040"/>
              <a:ext cx="15240" cy="15240"/>
            </p14:xfrm>
          </p:contentPart>
        </mc:Choice>
        <mc:Fallback xmlns="">
          <p:pic>
            <p:nvPicPr>
              <p:cNvPr id="6" name="Ink 5">
                <a:extLst>
                  <a:ext uri="{FF2B5EF4-FFF2-40B4-BE49-F238E27FC236}">
                    <a16:creationId xmlns:a16="http://schemas.microsoft.com/office/drawing/2014/main" id="{1799B095-DB02-26B8-5D8D-4BC8D4BA38E1}"/>
                  </a:ext>
                </a:extLst>
              </p:cNvPr>
              <p:cNvPicPr/>
              <p:nvPr/>
            </p:nvPicPr>
            <p:blipFill>
              <a:blip r:embed="rId6"/>
              <a:stretch>
                <a:fillRect/>
              </a:stretch>
            </p:blipFill>
            <p:spPr>
              <a:xfrm>
                <a:off x="9601200" y="1478280"/>
                <a:ext cx="1524000" cy="1524000"/>
              </a:xfrm>
              <a:prstGeom prst="rect">
                <a:avLst/>
              </a:prstGeom>
            </p:spPr>
          </p:pic>
        </mc:Fallback>
      </mc:AlternateContent>
      <p:pic>
        <p:nvPicPr>
          <p:cNvPr id="7" name="Picture 6" descr="A black and yellow text with black text&#10;&#10;Description automatically generated">
            <a:extLst>
              <a:ext uri="{FF2B5EF4-FFF2-40B4-BE49-F238E27FC236}">
                <a16:creationId xmlns:a16="http://schemas.microsoft.com/office/drawing/2014/main" id="{C15E7B0E-75DB-843D-57F0-6C5B5E040429}"/>
              </a:ext>
            </a:extLst>
          </p:cNvPr>
          <p:cNvPicPr>
            <a:picLocks noChangeAspect="1"/>
          </p:cNvPicPr>
          <p:nvPr/>
        </p:nvPicPr>
        <p:blipFill>
          <a:blip r:embed="rId7"/>
          <a:stretch>
            <a:fillRect/>
          </a:stretch>
        </p:blipFill>
        <p:spPr>
          <a:xfrm>
            <a:off x="0" y="3572268"/>
            <a:ext cx="12249508" cy="3322182"/>
          </a:xfrm>
          <a:prstGeom prst="rect">
            <a:avLst/>
          </a:prstGeom>
        </p:spPr>
      </p:pic>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175FA66-E9AB-DB6F-891E-FFD81652C314}"/>
                  </a:ext>
                </a:extLst>
              </p14:cNvPr>
              <p14:cNvContentPartPr/>
              <p14:nvPr/>
            </p14:nvContentPartPr>
            <p14:xfrm>
              <a:off x="2545080" y="5394169"/>
              <a:ext cx="5484704" cy="141039"/>
            </p14:xfrm>
          </p:contentPart>
        </mc:Choice>
        <mc:Fallback xmlns="">
          <p:pic>
            <p:nvPicPr>
              <p:cNvPr id="8" name="Ink 7">
                <a:extLst>
                  <a:ext uri="{FF2B5EF4-FFF2-40B4-BE49-F238E27FC236}">
                    <a16:creationId xmlns:a16="http://schemas.microsoft.com/office/drawing/2014/main" id="{3175FA66-E9AB-DB6F-891E-FFD81652C314}"/>
                  </a:ext>
                </a:extLst>
              </p:cNvPr>
              <p:cNvPicPr/>
              <p:nvPr/>
            </p:nvPicPr>
            <p:blipFill>
              <a:blip r:embed="rId9"/>
              <a:stretch>
                <a:fillRect/>
              </a:stretch>
            </p:blipFill>
            <p:spPr>
              <a:xfrm>
                <a:off x="2527081" y="5376584"/>
                <a:ext cx="5520342" cy="17656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DAF53ADB-87CB-4348-43E8-542916D4745D}"/>
                  </a:ext>
                </a:extLst>
              </p14:cNvPr>
              <p14:cNvContentPartPr/>
              <p14:nvPr/>
            </p14:nvContentPartPr>
            <p14:xfrm>
              <a:off x="3108960" y="6248399"/>
              <a:ext cx="6033334" cy="76837"/>
            </p14:xfrm>
          </p:contentPart>
        </mc:Choice>
        <mc:Fallback xmlns="">
          <p:pic>
            <p:nvPicPr>
              <p:cNvPr id="9" name="Ink 8">
                <a:extLst>
                  <a:ext uri="{FF2B5EF4-FFF2-40B4-BE49-F238E27FC236}">
                    <a16:creationId xmlns:a16="http://schemas.microsoft.com/office/drawing/2014/main" id="{DAF53ADB-87CB-4348-43E8-542916D4745D}"/>
                  </a:ext>
                </a:extLst>
              </p:cNvPr>
              <p:cNvPicPr/>
              <p:nvPr/>
            </p:nvPicPr>
            <p:blipFill>
              <a:blip r:embed="rId11"/>
              <a:stretch>
                <a:fillRect/>
              </a:stretch>
            </p:blipFill>
            <p:spPr>
              <a:xfrm>
                <a:off x="3090961" y="6230805"/>
                <a:ext cx="6068972" cy="112383"/>
              </a:xfrm>
              <a:prstGeom prst="rect">
                <a:avLst/>
              </a:prstGeom>
            </p:spPr>
          </p:pic>
        </mc:Fallback>
      </mc:AlternateContent>
      <p:sp>
        <p:nvSpPr>
          <p:cNvPr id="10" name="TextBox 9">
            <a:extLst>
              <a:ext uri="{FF2B5EF4-FFF2-40B4-BE49-F238E27FC236}">
                <a16:creationId xmlns:a16="http://schemas.microsoft.com/office/drawing/2014/main" id="{50969183-2976-3640-783E-A695932B0D16}"/>
              </a:ext>
            </a:extLst>
          </p:cNvPr>
          <p:cNvSpPr txBox="1"/>
          <p:nvPr/>
        </p:nvSpPr>
        <p:spPr>
          <a:xfrm>
            <a:off x="8381999" y="5242560"/>
            <a:ext cx="30146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Calibri"/>
                <a:cs typeface="Calibri"/>
              </a:rPr>
              <a:t>CÀI ĐẶT DOMAIN NAME</a:t>
            </a:r>
          </a:p>
        </p:txBody>
      </p:sp>
      <p:sp>
        <p:nvSpPr>
          <p:cNvPr id="11" name="TextBox 10">
            <a:extLst>
              <a:ext uri="{FF2B5EF4-FFF2-40B4-BE49-F238E27FC236}">
                <a16:creationId xmlns:a16="http://schemas.microsoft.com/office/drawing/2014/main" id="{48A18BC0-481A-9619-0292-B283AF7F079A}"/>
              </a:ext>
            </a:extLst>
          </p:cNvPr>
          <p:cNvSpPr txBox="1"/>
          <p:nvPr/>
        </p:nvSpPr>
        <p:spPr>
          <a:xfrm>
            <a:off x="9216175" y="6080760"/>
            <a:ext cx="28145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Calibri"/>
                <a:cs typeface="Calibri"/>
              </a:rPr>
              <a:t>CÀI ĐẶT ĐỊA CHỈ IP MÁY CHỦ</a:t>
            </a:r>
          </a:p>
        </p:txBody>
      </p:sp>
    </p:spTree>
    <p:extLst>
      <p:ext uri="{BB962C8B-B14F-4D97-AF65-F5344CB8AC3E}">
        <p14:creationId xmlns:p14="http://schemas.microsoft.com/office/powerpoint/2010/main" val="209090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A black and yellow text&#10;&#10;Description automatically generated">
            <a:extLst>
              <a:ext uri="{FF2B5EF4-FFF2-40B4-BE49-F238E27FC236}">
                <a16:creationId xmlns:a16="http://schemas.microsoft.com/office/drawing/2014/main" id="{217B5D21-EA22-22C2-5EA0-93CE95504BCC}"/>
              </a:ext>
            </a:extLst>
          </p:cNvPr>
          <p:cNvPicPr>
            <a:picLocks noChangeAspect="1"/>
          </p:cNvPicPr>
          <p:nvPr/>
        </p:nvPicPr>
        <p:blipFill>
          <a:blip r:embed="rId2"/>
          <a:stretch>
            <a:fillRect/>
          </a:stretch>
        </p:blipFill>
        <p:spPr>
          <a:xfrm>
            <a:off x="3595" y="76"/>
            <a:ext cx="12184810" cy="4528713"/>
          </a:xfrm>
          <a:prstGeom prst="rect">
            <a:avLst/>
          </a:prstGeom>
        </p:spPr>
      </p:pic>
      <p:sp>
        <p:nvSpPr>
          <p:cNvPr id="3" name="TextBox 2">
            <a:extLst>
              <a:ext uri="{FF2B5EF4-FFF2-40B4-BE49-F238E27FC236}">
                <a16:creationId xmlns:a16="http://schemas.microsoft.com/office/drawing/2014/main" id="{93BB7446-94F7-49AC-1EA6-A0CF89E5FB23}"/>
              </a:ext>
            </a:extLst>
          </p:cNvPr>
          <p:cNvSpPr txBox="1"/>
          <p:nvPr/>
        </p:nvSpPr>
        <p:spPr>
          <a:xfrm>
            <a:off x="-1438" y="4736190"/>
            <a:ext cx="1211896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a:cs typeface="Calibri"/>
              </a:rPr>
              <a:t>LDH2(MÁY CHỦ) PING KIỂM TRA KẾT NỐI THỬ VỚI MÁY KHÁCH LDH1(10.4.27.100)</a:t>
            </a:r>
            <a:endParaRPr lang="en-US" dirty="0"/>
          </a:p>
          <a:p>
            <a:endParaRPr lang="en-US" sz="2000" dirty="0">
              <a:latin typeface="Calibri"/>
              <a:cs typeface="Calibri"/>
            </a:endParaRPr>
          </a:p>
          <a:p>
            <a:endParaRPr lang="en-US" sz="2000" dirty="0">
              <a:latin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774CF6E-F767-D25D-2829-18B6FC8AF98D}"/>
                  </a:ext>
                </a:extLst>
              </p14:cNvPr>
              <p14:cNvContentPartPr/>
              <p14:nvPr/>
            </p14:nvContentPartPr>
            <p14:xfrm>
              <a:off x="289560" y="3688079"/>
              <a:ext cx="5484638" cy="259697"/>
            </p14:xfrm>
          </p:contentPart>
        </mc:Choice>
        <mc:Fallback xmlns="">
          <p:pic>
            <p:nvPicPr>
              <p:cNvPr id="4" name="Ink 3">
                <a:extLst>
                  <a:ext uri="{FF2B5EF4-FFF2-40B4-BE49-F238E27FC236}">
                    <a16:creationId xmlns:a16="http://schemas.microsoft.com/office/drawing/2014/main" id="{D774CF6E-F767-D25D-2829-18B6FC8AF98D}"/>
                  </a:ext>
                </a:extLst>
              </p:cNvPr>
              <p:cNvPicPr/>
              <p:nvPr/>
            </p:nvPicPr>
            <p:blipFill>
              <a:blip r:embed="rId4"/>
              <a:stretch>
                <a:fillRect/>
              </a:stretch>
            </p:blipFill>
            <p:spPr>
              <a:xfrm>
                <a:off x="271561" y="3670454"/>
                <a:ext cx="5520276" cy="295306"/>
              </a:xfrm>
              <a:prstGeom prst="rect">
                <a:avLst/>
              </a:prstGeom>
            </p:spPr>
          </p:pic>
        </mc:Fallback>
      </mc:AlternateContent>
      <p:sp>
        <p:nvSpPr>
          <p:cNvPr id="5" name="TextBox 4">
            <a:extLst>
              <a:ext uri="{FF2B5EF4-FFF2-40B4-BE49-F238E27FC236}">
                <a16:creationId xmlns:a16="http://schemas.microsoft.com/office/drawing/2014/main" id="{25B8FDE5-BA28-AB86-EB3D-6798DA0416D0}"/>
              </a:ext>
            </a:extLst>
          </p:cNvPr>
          <p:cNvSpPr txBox="1"/>
          <p:nvPr/>
        </p:nvSpPr>
        <p:spPr>
          <a:xfrm>
            <a:off x="1381090" y="3813451"/>
            <a:ext cx="36731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FF0000"/>
                </a:solidFill>
                <a:latin typeface="Calibri"/>
                <a:cs typeface="Calibri"/>
              </a:rPr>
              <a:t>THÀNH CÔNG</a:t>
            </a:r>
          </a:p>
        </p:txBody>
      </p:sp>
    </p:spTree>
    <p:extLst>
      <p:ext uri="{BB962C8B-B14F-4D97-AF65-F5344CB8AC3E}">
        <p14:creationId xmlns:p14="http://schemas.microsoft.com/office/powerpoint/2010/main" val="212598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217B5D21-EA22-22C2-5EA0-93CE95504BCC}"/>
              </a:ext>
            </a:extLst>
          </p:cNvPr>
          <p:cNvPicPr>
            <a:picLocks noChangeAspect="1"/>
          </p:cNvPicPr>
          <p:nvPr/>
        </p:nvPicPr>
        <p:blipFill>
          <a:blip r:embed="rId2"/>
          <a:stretch>
            <a:fillRect/>
          </a:stretch>
        </p:blipFill>
        <p:spPr>
          <a:xfrm>
            <a:off x="3595" y="-2012"/>
            <a:ext cx="12184810" cy="6862018"/>
          </a:xfrm>
          <a:prstGeom prst="rect">
            <a:avLst/>
          </a:prstGeom>
        </p:spPr>
      </p:pic>
      <p:sp>
        <p:nvSpPr>
          <p:cNvPr id="4" name="TextBox 3">
            <a:extLst>
              <a:ext uri="{FF2B5EF4-FFF2-40B4-BE49-F238E27FC236}">
                <a16:creationId xmlns:a16="http://schemas.microsoft.com/office/drawing/2014/main" id="{54359288-4834-E874-9874-C8DA6FCA1558}"/>
              </a:ext>
            </a:extLst>
          </p:cNvPr>
          <p:cNvSpPr txBox="1"/>
          <p:nvPr/>
        </p:nvSpPr>
        <p:spPr>
          <a:xfrm>
            <a:off x="4651588" y="1098691"/>
            <a:ext cx="71515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MỞ ĐƯỜNG ẢO ĐỂ KẾT NỐI (0 4 CHO PHÉP 5 MÁY KẾT NỐI CÙNG LÚC)</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69C2245-08EA-0E61-5A12-310AC09E90F1}"/>
                  </a:ext>
                </a:extLst>
              </p14:cNvPr>
              <p14:cNvContentPartPr/>
              <p14:nvPr/>
            </p14:nvContentPartPr>
            <p14:xfrm>
              <a:off x="5577840" y="822959"/>
              <a:ext cx="15239" cy="15239"/>
            </p14:xfrm>
          </p:contentPart>
        </mc:Choice>
        <mc:Fallback xmlns="">
          <p:pic>
            <p:nvPicPr>
              <p:cNvPr id="11" name="Ink 10">
                <a:extLst>
                  <a:ext uri="{FF2B5EF4-FFF2-40B4-BE49-F238E27FC236}">
                    <a16:creationId xmlns:a16="http://schemas.microsoft.com/office/drawing/2014/main" id="{769C2245-08EA-0E61-5A12-310AC09E90F1}"/>
                  </a:ext>
                </a:extLst>
              </p:cNvPr>
              <p:cNvPicPr/>
              <p:nvPr/>
            </p:nvPicPr>
            <p:blipFill>
              <a:blip r:embed="rId4"/>
              <a:stretch>
                <a:fillRect/>
              </a:stretch>
            </p:blipFill>
            <p:spPr>
              <a:xfrm>
                <a:off x="4831129" y="61009"/>
                <a:ext cx="1523900" cy="1523900"/>
              </a:xfrm>
              <a:prstGeom prst="rect">
                <a:avLst/>
              </a:prstGeom>
            </p:spPr>
          </p:pic>
        </mc:Fallback>
      </mc:AlternateContent>
      <p:sp>
        <p:nvSpPr>
          <p:cNvPr id="12" name="TextBox 11">
            <a:extLst>
              <a:ext uri="{FF2B5EF4-FFF2-40B4-BE49-F238E27FC236}">
                <a16:creationId xmlns:a16="http://schemas.microsoft.com/office/drawing/2014/main" id="{04BAA474-4C94-4692-8CAB-FD86635BC278}"/>
              </a:ext>
            </a:extLst>
          </p:cNvPr>
          <p:cNvSpPr txBox="1"/>
          <p:nvPr/>
        </p:nvSpPr>
        <p:spPr>
          <a:xfrm>
            <a:off x="5391572" y="2072640"/>
            <a:ext cx="62489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Calibri"/>
                <a:cs typeface="Calibri"/>
              </a:rPr>
              <a:t>Y</a:t>
            </a:r>
            <a:r>
              <a:rPr lang="en-US" sz="2400" b="1" dirty="0">
                <a:solidFill>
                  <a:srgbClr val="FF0000"/>
                </a:solidFill>
                <a:latin typeface="Calibri"/>
                <a:cs typeface="Calibri"/>
              </a:rPr>
              <a:t>ÊU CẦU GÕ PASSWORD KHI KẾT NỐI TELNET</a:t>
            </a:r>
          </a:p>
        </p:txBody>
      </p:sp>
      <p:sp>
        <p:nvSpPr>
          <p:cNvPr id="13" name="TextBox 12">
            <a:extLst>
              <a:ext uri="{FF2B5EF4-FFF2-40B4-BE49-F238E27FC236}">
                <a16:creationId xmlns:a16="http://schemas.microsoft.com/office/drawing/2014/main" id="{C81DDE85-2B39-FE08-E8F9-EABC8D5B93AF}"/>
              </a:ext>
            </a:extLst>
          </p:cNvPr>
          <p:cNvSpPr txBox="1"/>
          <p:nvPr/>
        </p:nvSpPr>
        <p:spPr>
          <a:xfrm>
            <a:off x="7071923" y="5002670"/>
            <a:ext cx="483164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TẠO TÊN VÀ MẬT KHẨU ĐỂ KẾT NỐI TELNET ĐẾN MÁY CHỦ</a:t>
            </a:r>
          </a:p>
        </p:txBody>
      </p:sp>
      <p:sp>
        <p:nvSpPr>
          <p:cNvPr id="14" name="TextBox 13">
            <a:extLst>
              <a:ext uri="{FF2B5EF4-FFF2-40B4-BE49-F238E27FC236}">
                <a16:creationId xmlns:a16="http://schemas.microsoft.com/office/drawing/2014/main" id="{CE5A8FA6-3077-144D-C7AD-3D5B5460CF9C}"/>
              </a:ext>
            </a:extLst>
          </p:cNvPr>
          <p:cNvSpPr txBox="1"/>
          <p:nvPr/>
        </p:nvSpPr>
        <p:spPr>
          <a:xfrm>
            <a:off x="5943035" y="5921586"/>
            <a:ext cx="5029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KÍCH HOẠT MẬT KHẨU CỦA MÁY CHỦ</a:t>
            </a:r>
          </a:p>
        </p:txBody>
      </p:sp>
    </p:spTree>
    <p:extLst>
      <p:ext uri="{BB962C8B-B14F-4D97-AF65-F5344CB8AC3E}">
        <p14:creationId xmlns:p14="http://schemas.microsoft.com/office/powerpoint/2010/main" val="312836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217B5D21-EA22-22C2-5EA0-93CE95504BCC}"/>
              </a:ext>
            </a:extLst>
          </p:cNvPr>
          <p:cNvPicPr>
            <a:picLocks noChangeAspect="1"/>
          </p:cNvPicPr>
          <p:nvPr/>
        </p:nvPicPr>
        <p:blipFill>
          <a:blip r:embed="rId2"/>
          <a:stretch>
            <a:fillRect/>
          </a:stretch>
        </p:blipFill>
        <p:spPr>
          <a:xfrm>
            <a:off x="3595" y="-5319"/>
            <a:ext cx="12184810" cy="6419737"/>
          </a:xfrm>
          <a:prstGeom prst="rect">
            <a:avLst/>
          </a:prstGeom>
        </p:spPr>
      </p:pic>
      <p:sp>
        <p:nvSpPr>
          <p:cNvPr id="4" name="TextBox 3">
            <a:extLst>
              <a:ext uri="{FF2B5EF4-FFF2-40B4-BE49-F238E27FC236}">
                <a16:creationId xmlns:a16="http://schemas.microsoft.com/office/drawing/2014/main" id="{54359288-4834-E874-9874-C8DA6FCA1558}"/>
              </a:ext>
            </a:extLst>
          </p:cNvPr>
          <p:cNvSpPr txBox="1"/>
          <p:nvPr/>
        </p:nvSpPr>
        <p:spPr>
          <a:xfrm>
            <a:off x="4020581" y="621576"/>
            <a:ext cx="78429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KẾT NỐI ĐẾN MÁY CHỦ (LDH2-10.4.27.1) BẰNG TELNET </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69C2245-08EA-0E61-5A12-310AC09E90F1}"/>
                  </a:ext>
                </a:extLst>
              </p14:cNvPr>
              <p14:cNvContentPartPr/>
              <p14:nvPr/>
            </p14:nvContentPartPr>
            <p14:xfrm>
              <a:off x="5577840" y="822959"/>
              <a:ext cx="15239" cy="15239"/>
            </p14:xfrm>
          </p:contentPart>
        </mc:Choice>
        <mc:Fallback xmlns="">
          <p:pic>
            <p:nvPicPr>
              <p:cNvPr id="11" name="Ink 10">
                <a:extLst>
                  <a:ext uri="{FF2B5EF4-FFF2-40B4-BE49-F238E27FC236}">
                    <a16:creationId xmlns:a16="http://schemas.microsoft.com/office/drawing/2014/main" id="{769C2245-08EA-0E61-5A12-310AC09E90F1}"/>
                  </a:ext>
                </a:extLst>
              </p:cNvPr>
              <p:cNvPicPr/>
              <p:nvPr/>
            </p:nvPicPr>
            <p:blipFill>
              <a:blip r:embed="rId4"/>
              <a:stretch>
                <a:fillRect/>
              </a:stretch>
            </p:blipFill>
            <p:spPr>
              <a:xfrm>
                <a:off x="4815890" y="61009"/>
                <a:ext cx="1523900" cy="1523900"/>
              </a:xfrm>
              <a:prstGeom prst="rect">
                <a:avLst/>
              </a:prstGeom>
            </p:spPr>
          </p:pic>
        </mc:Fallback>
      </mc:AlternateContent>
      <p:sp>
        <p:nvSpPr>
          <p:cNvPr id="12" name="TextBox 11">
            <a:extLst>
              <a:ext uri="{FF2B5EF4-FFF2-40B4-BE49-F238E27FC236}">
                <a16:creationId xmlns:a16="http://schemas.microsoft.com/office/drawing/2014/main" id="{04BAA474-4C94-4692-8CAB-FD86635BC278}"/>
              </a:ext>
            </a:extLst>
          </p:cNvPr>
          <p:cNvSpPr txBox="1"/>
          <p:nvPr/>
        </p:nvSpPr>
        <p:spPr>
          <a:xfrm>
            <a:off x="2470572" y="2975751"/>
            <a:ext cx="67428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 GÕ USERNAME PASSWORD ĐỂ KẾT NỐI MÁY CHỦ </a:t>
            </a:r>
          </a:p>
        </p:txBody>
      </p:sp>
      <p:sp>
        <p:nvSpPr>
          <p:cNvPr id="13" name="TextBox 12">
            <a:extLst>
              <a:ext uri="{FF2B5EF4-FFF2-40B4-BE49-F238E27FC236}">
                <a16:creationId xmlns:a16="http://schemas.microsoft.com/office/drawing/2014/main" id="{C81DDE85-2B39-FE08-E8F9-EABC8D5B93AF}"/>
              </a:ext>
            </a:extLst>
          </p:cNvPr>
          <p:cNvSpPr txBox="1"/>
          <p:nvPr/>
        </p:nvSpPr>
        <p:spPr>
          <a:xfrm>
            <a:off x="1879034" y="3704448"/>
            <a:ext cx="541019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KÍCH HOẠT MÁY CHỦ VÀ NHẬP MẬT KHẨU ĐỂ SỬ DỤNG MÁY CHỦ</a:t>
            </a:r>
          </a:p>
        </p:txBody>
      </p:sp>
      <p:sp>
        <p:nvSpPr>
          <p:cNvPr id="14" name="TextBox 13">
            <a:extLst>
              <a:ext uri="{FF2B5EF4-FFF2-40B4-BE49-F238E27FC236}">
                <a16:creationId xmlns:a16="http://schemas.microsoft.com/office/drawing/2014/main" id="{CE5A8FA6-3077-144D-C7AD-3D5B5460CF9C}"/>
              </a:ext>
            </a:extLst>
          </p:cNvPr>
          <p:cNvSpPr txBox="1"/>
          <p:nvPr/>
        </p:nvSpPr>
        <p:spPr>
          <a:xfrm>
            <a:off x="5293924" y="5455919"/>
            <a:ext cx="43800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GÕ VÀI LỆNH ĐỂ TEST</a:t>
            </a:r>
          </a:p>
        </p:txBody>
      </p:sp>
      <p:sp>
        <p:nvSpPr>
          <p:cNvPr id="3" name="TextBox 2">
            <a:extLst>
              <a:ext uri="{FF2B5EF4-FFF2-40B4-BE49-F238E27FC236}">
                <a16:creationId xmlns:a16="http://schemas.microsoft.com/office/drawing/2014/main" id="{AADE77BC-F8AF-C85D-E827-F262903EFA18}"/>
              </a:ext>
            </a:extLst>
          </p:cNvPr>
          <p:cNvSpPr txBox="1"/>
          <p:nvPr/>
        </p:nvSpPr>
        <p:spPr>
          <a:xfrm>
            <a:off x="3669" y="6397977"/>
            <a:ext cx="102700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MÁY KHÁCH KẾT NỐI BẰNG TELNET ĐẾN MÁY CHỦ LDH2(10.4.27.1)</a:t>
            </a:r>
          </a:p>
        </p:txBody>
      </p:sp>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E83F8D5A-0147-4321-AF71-3841183B4839}"/>
                  </a:ext>
                </a:extLst>
              </p14:cNvPr>
              <p14:cNvContentPartPr/>
              <p14:nvPr/>
            </p14:nvContentPartPr>
            <p14:xfrm>
              <a:off x="4785360" y="5547360"/>
              <a:ext cx="500582" cy="122600"/>
            </p14:xfrm>
          </p:contentPart>
        </mc:Choice>
        <mc:Fallback xmlns="">
          <p:pic>
            <p:nvPicPr>
              <p:cNvPr id="15" name="Ink 14">
                <a:extLst>
                  <a:ext uri="{FF2B5EF4-FFF2-40B4-BE49-F238E27FC236}">
                    <a16:creationId xmlns:a16="http://schemas.microsoft.com/office/drawing/2014/main" id="{E83F8D5A-0147-4321-AF71-3841183B4839}"/>
                  </a:ext>
                </a:extLst>
              </p:cNvPr>
              <p:cNvPicPr/>
              <p:nvPr/>
            </p:nvPicPr>
            <p:blipFill>
              <a:blip r:embed="rId18"/>
              <a:stretch>
                <a:fillRect/>
              </a:stretch>
            </p:blipFill>
            <p:spPr>
              <a:xfrm>
                <a:off x="4767739" y="5529795"/>
                <a:ext cx="536184" cy="15808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4F9FC84B-9028-185B-425D-30F1038BA5C5}"/>
                  </a:ext>
                </a:extLst>
              </p14:cNvPr>
              <p14:cNvContentPartPr/>
              <p14:nvPr/>
            </p14:nvContentPartPr>
            <p14:xfrm>
              <a:off x="5152552" y="5516879"/>
              <a:ext cx="206783" cy="221877"/>
            </p14:xfrm>
          </p:contentPart>
        </mc:Choice>
        <mc:Fallback xmlns="">
          <p:pic>
            <p:nvPicPr>
              <p:cNvPr id="16" name="Ink 15">
                <a:extLst>
                  <a:ext uri="{FF2B5EF4-FFF2-40B4-BE49-F238E27FC236}">
                    <a16:creationId xmlns:a16="http://schemas.microsoft.com/office/drawing/2014/main" id="{4F9FC84B-9028-185B-425D-30F1038BA5C5}"/>
                  </a:ext>
                </a:extLst>
              </p:cNvPr>
              <p:cNvPicPr/>
              <p:nvPr/>
            </p:nvPicPr>
            <p:blipFill>
              <a:blip r:embed="rId20"/>
              <a:stretch>
                <a:fillRect/>
              </a:stretch>
            </p:blipFill>
            <p:spPr>
              <a:xfrm>
                <a:off x="5134571" y="5499258"/>
                <a:ext cx="242386" cy="25747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CF89EB6D-84F6-57B6-AE5A-21EA5EEF4DF0}"/>
                  </a:ext>
                </a:extLst>
              </p14:cNvPr>
              <p14:cNvContentPartPr/>
              <p14:nvPr/>
            </p14:nvContentPartPr>
            <p14:xfrm>
              <a:off x="2001858" y="4557273"/>
              <a:ext cx="1344089" cy="1483245"/>
            </p14:xfrm>
          </p:contentPart>
        </mc:Choice>
        <mc:Fallback xmlns="">
          <p:pic>
            <p:nvPicPr>
              <p:cNvPr id="17" name="Ink 16">
                <a:extLst>
                  <a:ext uri="{FF2B5EF4-FFF2-40B4-BE49-F238E27FC236}">
                    <a16:creationId xmlns:a16="http://schemas.microsoft.com/office/drawing/2014/main" id="{CF89EB6D-84F6-57B6-AE5A-21EA5EEF4DF0}"/>
                  </a:ext>
                </a:extLst>
              </p:cNvPr>
              <p:cNvPicPr/>
              <p:nvPr/>
            </p:nvPicPr>
            <p:blipFill>
              <a:blip r:embed="rId22"/>
              <a:stretch>
                <a:fillRect/>
              </a:stretch>
            </p:blipFill>
            <p:spPr>
              <a:xfrm>
                <a:off x="1984225" y="4539277"/>
                <a:ext cx="1379715" cy="151887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19228AB-114E-9372-8F2D-869F80B176A3}"/>
                  </a:ext>
                </a:extLst>
              </p14:cNvPr>
              <p14:cNvContentPartPr/>
              <p14:nvPr/>
            </p14:nvContentPartPr>
            <p14:xfrm>
              <a:off x="3344333" y="5488606"/>
              <a:ext cx="1437765" cy="66273"/>
            </p14:xfrm>
          </p:contentPart>
        </mc:Choice>
        <mc:Fallback xmlns="">
          <p:pic>
            <p:nvPicPr>
              <p:cNvPr id="18" name="Ink 17">
                <a:extLst>
                  <a:ext uri="{FF2B5EF4-FFF2-40B4-BE49-F238E27FC236}">
                    <a16:creationId xmlns:a16="http://schemas.microsoft.com/office/drawing/2014/main" id="{219228AB-114E-9372-8F2D-869F80B176A3}"/>
                  </a:ext>
                </a:extLst>
              </p:cNvPr>
              <p:cNvPicPr/>
              <p:nvPr/>
            </p:nvPicPr>
            <p:blipFill>
              <a:blip r:embed="rId24"/>
              <a:stretch>
                <a:fillRect/>
              </a:stretch>
            </p:blipFill>
            <p:spPr>
              <a:xfrm>
                <a:off x="3326698" y="5471053"/>
                <a:ext cx="1473394" cy="101738"/>
              </a:xfrm>
              <a:prstGeom prst="rect">
                <a:avLst/>
              </a:prstGeom>
            </p:spPr>
          </p:pic>
        </mc:Fallback>
      </mc:AlternateContent>
    </p:spTree>
    <p:extLst>
      <p:ext uri="{BB962C8B-B14F-4D97-AF65-F5344CB8AC3E}">
        <p14:creationId xmlns:p14="http://schemas.microsoft.com/office/powerpoint/2010/main" val="9271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60FEC22D-0F43-DEE1-F91A-AE0EF697BA28}"/>
              </a:ext>
            </a:extLst>
          </p:cNvPr>
          <p:cNvPicPr>
            <a:picLocks noChangeAspect="1"/>
          </p:cNvPicPr>
          <p:nvPr/>
        </p:nvPicPr>
        <p:blipFill>
          <a:blip r:embed="rId2"/>
          <a:stretch>
            <a:fillRect/>
          </a:stretch>
        </p:blipFill>
        <p:spPr>
          <a:xfrm>
            <a:off x="0" y="1751"/>
            <a:ext cx="12335773" cy="6860888"/>
          </a:xfrm>
          <a:prstGeom prst="rect">
            <a:avLst/>
          </a:prstGeom>
        </p:spPr>
      </p:pic>
      <p:sp>
        <p:nvSpPr>
          <p:cNvPr id="3" name="TextBox 2">
            <a:extLst>
              <a:ext uri="{FF2B5EF4-FFF2-40B4-BE49-F238E27FC236}">
                <a16:creationId xmlns:a16="http://schemas.microsoft.com/office/drawing/2014/main" id="{B18EDA40-E240-F37A-8673-1C2C74019015}"/>
              </a:ext>
            </a:extLst>
          </p:cNvPr>
          <p:cNvSpPr txBox="1"/>
          <p:nvPr/>
        </p:nvSpPr>
        <p:spPr>
          <a:xfrm>
            <a:off x="7601938" y="2980266"/>
            <a:ext cx="450708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CÁC GÓI TIN TELNET CHUỘT PHẢI VÀO 1 GÓI TIN BẤT KỲ CHỌN FOLLOW -&gt; TCP STREAM ĐỂ XEM CHI TIẾT</a:t>
            </a:r>
          </a:p>
        </p:txBody>
      </p:sp>
    </p:spTree>
    <p:extLst>
      <p:ext uri="{BB962C8B-B14F-4D97-AF65-F5344CB8AC3E}">
        <p14:creationId xmlns:p14="http://schemas.microsoft.com/office/powerpoint/2010/main" val="25877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60FEC22D-0F43-DEE1-F91A-AE0EF697BA28}"/>
              </a:ext>
            </a:extLst>
          </p:cNvPr>
          <p:cNvPicPr>
            <a:picLocks noChangeAspect="1"/>
          </p:cNvPicPr>
          <p:nvPr/>
        </p:nvPicPr>
        <p:blipFill>
          <a:blip r:embed="rId2"/>
          <a:stretch>
            <a:fillRect/>
          </a:stretch>
        </p:blipFill>
        <p:spPr>
          <a:xfrm>
            <a:off x="1" y="740"/>
            <a:ext cx="12194662" cy="6862909"/>
          </a:xfrm>
          <a:prstGeom prst="rect">
            <a:avLst/>
          </a:prstGeom>
        </p:spPr>
      </p:pic>
      <p:sp>
        <p:nvSpPr>
          <p:cNvPr id="3" name="TextBox 2">
            <a:extLst>
              <a:ext uri="{FF2B5EF4-FFF2-40B4-BE49-F238E27FC236}">
                <a16:creationId xmlns:a16="http://schemas.microsoft.com/office/drawing/2014/main" id="{B18EDA40-E240-F37A-8673-1C2C74019015}"/>
              </a:ext>
            </a:extLst>
          </p:cNvPr>
          <p:cNvSpPr txBox="1"/>
          <p:nvPr/>
        </p:nvSpPr>
        <p:spPr>
          <a:xfrm>
            <a:off x="6328744" y="595488"/>
            <a:ext cx="573794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0000"/>
                </a:solidFill>
                <a:latin typeface="Calibri"/>
                <a:cs typeface="Calibri"/>
              </a:rPr>
              <a:t>SAU KHI THAO TÁC TA SẼ THẤY SỰ KÉM BẢO MẬT CỦA TELNET (DO KHÔNG ÁP DỤNG BẤT KỲ PHƯƠNG PHÁP MÃ HÓA NÀO CẢ), TA CÓ THỂ THẤY RÕ TỪ USERNAME , PASS ĐỂ ĐĂNG NHẬP TELNET TỚI MÁY CHỦ VÀ CẢ PASSWORD CỦA CHÍNH MÁY CHỦ CÙNG TOÀN BỘ CÁC LỆNH ĐƯỢC THỰC THI TRONG PHIÊN TELNET ĐÓ</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57464A2-163B-0135-3A05-1080FC1DC6FA}"/>
                  </a:ext>
                </a:extLst>
              </p14:cNvPr>
              <p14:cNvContentPartPr/>
              <p14:nvPr/>
            </p14:nvContentPartPr>
            <p14:xfrm>
              <a:off x="5390444" y="1862666"/>
              <a:ext cx="125103" cy="14726"/>
            </p14:xfrm>
          </p:contentPart>
        </mc:Choice>
        <mc:Fallback xmlns="">
          <p:pic>
            <p:nvPicPr>
              <p:cNvPr id="4" name="Ink 3">
                <a:extLst>
                  <a:ext uri="{FF2B5EF4-FFF2-40B4-BE49-F238E27FC236}">
                    <a16:creationId xmlns:a16="http://schemas.microsoft.com/office/drawing/2014/main" id="{C57464A2-163B-0135-3A05-1080FC1DC6FA}"/>
                  </a:ext>
                </a:extLst>
              </p:cNvPr>
              <p:cNvPicPr/>
              <p:nvPr/>
            </p:nvPicPr>
            <p:blipFill>
              <a:blip r:embed="rId4"/>
              <a:stretch>
                <a:fillRect/>
              </a:stretch>
            </p:blipFill>
            <p:spPr>
              <a:xfrm>
                <a:off x="5372521" y="1845135"/>
                <a:ext cx="160591" cy="4943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6187541-CCD4-16C0-139B-6FB4BE40D089}"/>
                  </a:ext>
                </a:extLst>
              </p14:cNvPr>
              <p14:cNvContentPartPr/>
              <p14:nvPr/>
            </p14:nvContentPartPr>
            <p14:xfrm>
              <a:off x="5686777" y="1904999"/>
              <a:ext cx="110615" cy="14111"/>
            </p14:xfrm>
          </p:contentPart>
        </mc:Choice>
        <mc:Fallback xmlns="">
          <p:pic>
            <p:nvPicPr>
              <p:cNvPr id="5" name="Ink 4">
                <a:extLst>
                  <a:ext uri="{FF2B5EF4-FFF2-40B4-BE49-F238E27FC236}">
                    <a16:creationId xmlns:a16="http://schemas.microsoft.com/office/drawing/2014/main" id="{06187541-CCD4-16C0-139B-6FB4BE40D089}"/>
                  </a:ext>
                </a:extLst>
              </p:cNvPr>
              <p:cNvPicPr/>
              <p:nvPr/>
            </p:nvPicPr>
            <p:blipFill>
              <a:blip r:embed="rId6"/>
              <a:stretch>
                <a:fillRect/>
              </a:stretch>
            </p:blipFill>
            <p:spPr>
              <a:xfrm>
                <a:off x="5669179" y="1199449"/>
                <a:ext cx="146170"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FDBC8CC-EF69-FA5C-7363-A32DCD8BF73D}"/>
                  </a:ext>
                </a:extLst>
              </p14:cNvPr>
              <p14:cNvContentPartPr/>
              <p14:nvPr/>
            </p14:nvContentPartPr>
            <p14:xfrm>
              <a:off x="5969000" y="1876777"/>
              <a:ext cx="153706" cy="14111"/>
            </p14:xfrm>
          </p:contentPart>
        </mc:Choice>
        <mc:Fallback xmlns="">
          <p:pic>
            <p:nvPicPr>
              <p:cNvPr id="6" name="Ink 5">
                <a:extLst>
                  <a:ext uri="{FF2B5EF4-FFF2-40B4-BE49-F238E27FC236}">
                    <a16:creationId xmlns:a16="http://schemas.microsoft.com/office/drawing/2014/main" id="{FFDBC8CC-EF69-FA5C-7363-A32DCD8BF73D}"/>
                  </a:ext>
                </a:extLst>
              </p:cNvPr>
              <p:cNvPicPr/>
              <p:nvPr/>
            </p:nvPicPr>
            <p:blipFill>
              <a:blip r:embed="rId8"/>
              <a:stretch>
                <a:fillRect/>
              </a:stretch>
            </p:blipFill>
            <p:spPr>
              <a:xfrm>
                <a:off x="5951403" y="1171227"/>
                <a:ext cx="189259"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8254A9B7-C8C6-52DF-BCD2-28C479272763}"/>
                  </a:ext>
                </a:extLst>
              </p14:cNvPr>
              <p14:cNvContentPartPr/>
              <p14:nvPr/>
            </p14:nvContentPartPr>
            <p14:xfrm>
              <a:off x="6293555" y="1919110"/>
              <a:ext cx="25309" cy="14111"/>
            </p14:xfrm>
          </p:contentPart>
        </mc:Choice>
        <mc:Fallback xmlns="">
          <p:pic>
            <p:nvPicPr>
              <p:cNvPr id="7" name="Ink 6">
                <a:extLst>
                  <a:ext uri="{FF2B5EF4-FFF2-40B4-BE49-F238E27FC236}">
                    <a16:creationId xmlns:a16="http://schemas.microsoft.com/office/drawing/2014/main" id="{8254A9B7-C8C6-52DF-BCD2-28C479272763}"/>
                  </a:ext>
                </a:extLst>
              </p:cNvPr>
              <p:cNvPicPr/>
              <p:nvPr/>
            </p:nvPicPr>
            <p:blipFill>
              <a:blip r:embed="rId10"/>
              <a:stretch>
                <a:fillRect/>
              </a:stretch>
            </p:blipFill>
            <p:spPr>
              <a:xfrm>
                <a:off x="6276088" y="1227671"/>
                <a:ext cx="60599"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2ECA23B7-4868-6CE9-F6B9-A9BBF98C3077}"/>
                  </a:ext>
                </a:extLst>
              </p14:cNvPr>
              <p14:cNvContentPartPr/>
              <p14:nvPr/>
            </p14:nvContentPartPr>
            <p14:xfrm>
              <a:off x="1128889" y="3197017"/>
              <a:ext cx="86760" cy="20315"/>
            </p14:xfrm>
          </p:contentPart>
        </mc:Choice>
        <mc:Fallback xmlns="">
          <p:pic>
            <p:nvPicPr>
              <p:cNvPr id="9" name="Ink 8">
                <a:extLst>
                  <a:ext uri="{FF2B5EF4-FFF2-40B4-BE49-F238E27FC236}">
                    <a16:creationId xmlns:a16="http://schemas.microsoft.com/office/drawing/2014/main" id="{2ECA23B7-4868-6CE9-F6B9-A9BBF98C3077}"/>
                  </a:ext>
                </a:extLst>
              </p:cNvPr>
              <p:cNvPicPr/>
              <p:nvPr/>
            </p:nvPicPr>
            <p:blipFill>
              <a:blip r:embed="rId14"/>
              <a:stretch>
                <a:fillRect/>
              </a:stretch>
            </p:blipFill>
            <p:spPr>
              <a:xfrm>
                <a:off x="1111322" y="3179553"/>
                <a:ext cx="122253" cy="5559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35485425-76C9-518A-1790-8DB77B81FF23}"/>
                  </a:ext>
                </a:extLst>
              </p14:cNvPr>
              <p14:cNvContentPartPr/>
              <p14:nvPr/>
            </p14:nvContentPartPr>
            <p14:xfrm>
              <a:off x="1399912" y="3160888"/>
              <a:ext cx="25309" cy="14111"/>
            </p14:xfrm>
          </p:contentPart>
        </mc:Choice>
        <mc:Fallback xmlns="">
          <p:pic>
            <p:nvPicPr>
              <p:cNvPr id="10" name="Ink 9">
                <a:extLst>
                  <a:ext uri="{FF2B5EF4-FFF2-40B4-BE49-F238E27FC236}">
                    <a16:creationId xmlns:a16="http://schemas.microsoft.com/office/drawing/2014/main" id="{35485425-76C9-518A-1790-8DB77B81FF23}"/>
                  </a:ext>
                </a:extLst>
              </p:cNvPr>
              <p:cNvPicPr/>
              <p:nvPr/>
            </p:nvPicPr>
            <p:blipFill>
              <a:blip r:embed="rId16"/>
              <a:stretch>
                <a:fillRect/>
              </a:stretch>
            </p:blipFill>
            <p:spPr>
              <a:xfrm>
                <a:off x="1382445" y="2455338"/>
                <a:ext cx="60599"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D9AA3C54-F4B7-A1D3-00E3-66F29EBA1940}"/>
                  </a:ext>
                </a:extLst>
              </p14:cNvPr>
              <p14:cNvContentPartPr/>
              <p14:nvPr/>
            </p14:nvContentPartPr>
            <p14:xfrm>
              <a:off x="1608666" y="3189110"/>
              <a:ext cx="95989" cy="14111"/>
            </p14:xfrm>
          </p:contentPart>
        </mc:Choice>
        <mc:Fallback xmlns="">
          <p:pic>
            <p:nvPicPr>
              <p:cNvPr id="11" name="Ink 10">
                <a:extLst>
                  <a:ext uri="{FF2B5EF4-FFF2-40B4-BE49-F238E27FC236}">
                    <a16:creationId xmlns:a16="http://schemas.microsoft.com/office/drawing/2014/main" id="{D9AA3C54-F4B7-A1D3-00E3-66F29EBA1940}"/>
                  </a:ext>
                </a:extLst>
              </p:cNvPr>
              <p:cNvPicPr/>
              <p:nvPr/>
            </p:nvPicPr>
            <p:blipFill>
              <a:blip r:embed="rId18"/>
              <a:stretch>
                <a:fillRect/>
              </a:stretch>
            </p:blipFill>
            <p:spPr>
              <a:xfrm>
                <a:off x="1590758" y="2483560"/>
                <a:ext cx="131448"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E3AD6D64-A354-6DD9-3704-FFCD6644F013}"/>
                  </a:ext>
                </a:extLst>
              </p14:cNvPr>
              <p14:cNvContentPartPr/>
              <p14:nvPr/>
            </p14:nvContentPartPr>
            <p14:xfrm>
              <a:off x="1679221" y="3795888"/>
              <a:ext cx="450441" cy="29343"/>
            </p14:xfrm>
          </p:contentPart>
        </mc:Choice>
        <mc:Fallback xmlns="">
          <p:pic>
            <p:nvPicPr>
              <p:cNvPr id="12" name="Ink 11">
                <a:extLst>
                  <a:ext uri="{FF2B5EF4-FFF2-40B4-BE49-F238E27FC236}">
                    <a16:creationId xmlns:a16="http://schemas.microsoft.com/office/drawing/2014/main" id="{E3AD6D64-A354-6DD9-3704-FFCD6644F013}"/>
                  </a:ext>
                </a:extLst>
              </p:cNvPr>
              <p:cNvPicPr/>
              <p:nvPr/>
            </p:nvPicPr>
            <p:blipFill>
              <a:blip r:embed="rId20"/>
              <a:stretch>
                <a:fillRect/>
              </a:stretch>
            </p:blipFill>
            <p:spPr>
              <a:xfrm>
                <a:off x="1661592" y="3778565"/>
                <a:ext cx="486059" cy="6434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8D59F5EC-AC8B-2CA1-E0F5-5E111376809C}"/>
                  </a:ext>
                </a:extLst>
              </p14:cNvPr>
              <p14:cNvContentPartPr/>
              <p14:nvPr/>
            </p14:nvContentPartPr>
            <p14:xfrm>
              <a:off x="1058332" y="4529666"/>
              <a:ext cx="110615" cy="14111"/>
            </p14:xfrm>
          </p:contentPart>
        </mc:Choice>
        <mc:Fallback xmlns="">
          <p:pic>
            <p:nvPicPr>
              <p:cNvPr id="13" name="Ink 12">
                <a:extLst>
                  <a:ext uri="{FF2B5EF4-FFF2-40B4-BE49-F238E27FC236}">
                    <a16:creationId xmlns:a16="http://schemas.microsoft.com/office/drawing/2014/main" id="{8D59F5EC-AC8B-2CA1-E0F5-5E111376809C}"/>
                  </a:ext>
                </a:extLst>
              </p:cNvPr>
              <p:cNvPicPr/>
              <p:nvPr/>
            </p:nvPicPr>
            <p:blipFill>
              <a:blip r:embed="rId22"/>
              <a:stretch>
                <a:fillRect/>
              </a:stretch>
            </p:blipFill>
            <p:spPr>
              <a:xfrm>
                <a:off x="1040375" y="3838227"/>
                <a:ext cx="146170"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A619C09D-3AE6-4C32-B18C-E54BCC687DF8}"/>
                  </a:ext>
                </a:extLst>
              </p14:cNvPr>
              <p14:cNvContentPartPr/>
              <p14:nvPr/>
            </p14:nvContentPartPr>
            <p14:xfrm>
              <a:off x="1397000" y="4501444"/>
              <a:ext cx="52052" cy="14111"/>
            </p14:xfrm>
          </p:contentPart>
        </mc:Choice>
        <mc:Fallback xmlns="">
          <p:pic>
            <p:nvPicPr>
              <p:cNvPr id="14" name="Ink 13">
                <a:extLst>
                  <a:ext uri="{FF2B5EF4-FFF2-40B4-BE49-F238E27FC236}">
                    <a16:creationId xmlns:a16="http://schemas.microsoft.com/office/drawing/2014/main" id="{A619C09D-3AE6-4C32-B18C-E54BCC687DF8}"/>
                  </a:ext>
                </a:extLst>
              </p:cNvPr>
              <p:cNvPicPr/>
              <p:nvPr/>
            </p:nvPicPr>
            <p:blipFill>
              <a:blip r:embed="rId24"/>
              <a:stretch>
                <a:fillRect/>
              </a:stretch>
            </p:blipFill>
            <p:spPr>
              <a:xfrm>
                <a:off x="1379174" y="3810005"/>
                <a:ext cx="87348"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079DAA0E-F904-764B-798B-34405C99A512}"/>
                  </a:ext>
                </a:extLst>
              </p14:cNvPr>
              <p14:cNvContentPartPr/>
              <p14:nvPr/>
            </p14:nvContentPartPr>
            <p14:xfrm>
              <a:off x="1636888" y="4501444"/>
              <a:ext cx="110615" cy="14111"/>
            </p14:xfrm>
          </p:contentPart>
        </mc:Choice>
        <mc:Fallback xmlns="">
          <p:pic>
            <p:nvPicPr>
              <p:cNvPr id="15" name="Ink 14">
                <a:extLst>
                  <a:ext uri="{FF2B5EF4-FFF2-40B4-BE49-F238E27FC236}">
                    <a16:creationId xmlns:a16="http://schemas.microsoft.com/office/drawing/2014/main" id="{079DAA0E-F904-764B-798B-34405C99A512}"/>
                  </a:ext>
                </a:extLst>
              </p:cNvPr>
              <p:cNvPicPr/>
              <p:nvPr/>
            </p:nvPicPr>
            <p:blipFill>
              <a:blip r:embed="rId22"/>
              <a:stretch>
                <a:fillRect/>
              </a:stretch>
            </p:blipFill>
            <p:spPr>
              <a:xfrm>
                <a:off x="1618931" y="3810005"/>
                <a:ext cx="146170"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CB21F0DC-7983-AAEF-DD1E-B3D75DFF3486}"/>
                  </a:ext>
                </a:extLst>
              </p14:cNvPr>
              <p14:cNvContentPartPr/>
              <p14:nvPr/>
            </p14:nvContentPartPr>
            <p14:xfrm>
              <a:off x="1890888" y="4501444"/>
              <a:ext cx="138753" cy="14111"/>
            </p14:xfrm>
          </p:contentPart>
        </mc:Choice>
        <mc:Fallback xmlns="">
          <p:pic>
            <p:nvPicPr>
              <p:cNvPr id="16" name="Ink 15">
                <a:extLst>
                  <a:ext uri="{FF2B5EF4-FFF2-40B4-BE49-F238E27FC236}">
                    <a16:creationId xmlns:a16="http://schemas.microsoft.com/office/drawing/2014/main" id="{CB21F0DC-7983-AAEF-DD1E-B3D75DFF3486}"/>
                  </a:ext>
                </a:extLst>
              </p:cNvPr>
              <p:cNvPicPr/>
              <p:nvPr/>
            </p:nvPicPr>
            <p:blipFill>
              <a:blip r:embed="rId27"/>
              <a:stretch>
                <a:fillRect/>
              </a:stretch>
            </p:blipFill>
            <p:spPr>
              <a:xfrm>
                <a:off x="1873274" y="3810005"/>
                <a:ext cx="174340"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C0709823-A36C-1FC6-7AE1-A409A7B58DB9}"/>
                  </a:ext>
                </a:extLst>
              </p14:cNvPr>
              <p14:cNvContentPartPr/>
              <p14:nvPr/>
            </p14:nvContentPartPr>
            <p14:xfrm>
              <a:off x="2511777" y="4543777"/>
              <a:ext cx="169383" cy="14111"/>
            </p14:xfrm>
          </p:contentPart>
        </mc:Choice>
        <mc:Fallback xmlns="">
          <p:pic>
            <p:nvPicPr>
              <p:cNvPr id="17" name="Ink 16">
                <a:extLst>
                  <a:ext uri="{FF2B5EF4-FFF2-40B4-BE49-F238E27FC236}">
                    <a16:creationId xmlns:a16="http://schemas.microsoft.com/office/drawing/2014/main" id="{C0709823-A36C-1FC6-7AE1-A409A7B58DB9}"/>
                  </a:ext>
                </a:extLst>
              </p:cNvPr>
              <p:cNvPicPr/>
              <p:nvPr/>
            </p:nvPicPr>
            <p:blipFill>
              <a:blip r:embed="rId29"/>
              <a:stretch>
                <a:fillRect/>
              </a:stretch>
            </p:blipFill>
            <p:spPr>
              <a:xfrm>
                <a:off x="2494193" y="3838227"/>
                <a:ext cx="204910"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18D930A9-838E-AEA3-07A8-E6AA6D2CF489}"/>
                  </a:ext>
                </a:extLst>
              </p14:cNvPr>
              <p14:cNvContentPartPr/>
              <p14:nvPr/>
            </p14:nvContentPartPr>
            <p14:xfrm>
              <a:off x="2173111" y="5460999"/>
              <a:ext cx="66546" cy="14111"/>
            </p14:xfrm>
          </p:contentPart>
        </mc:Choice>
        <mc:Fallback xmlns="">
          <p:pic>
            <p:nvPicPr>
              <p:cNvPr id="18" name="Ink 17">
                <a:extLst>
                  <a:ext uri="{FF2B5EF4-FFF2-40B4-BE49-F238E27FC236}">
                    <a16:creationId xmlns:a16="http://schemas.microsoft.com/office/drawing/2014/main" id="{18D930A9-838E-AEA3-07A8-E6AA6D2CF489}"/>
                  </a:ext>
                </a:extLst>
              </p:cNvPr>
              <p:cNvPicPr/>
              <p:nvPr/>
            </p:nvPicPr>
            <p:blipFill>
              <a:blip r:embed="rId31"/>
              <a:stretch>
                <a:fillRect/>
              </a:stretch>
            </p:blipFill>
            <p:spPr>
              <a:xfrm>
                <a:off x="2155580" y="4769560"/>
                <a:ext cx="101966"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ABA131B5-721E-380D-0DBB-D9B74E9A9424}"/>
                  </a:ext>
                </a:extLst>
              </p14:cNvPr>
              <p14:cNvContentPartPr/>
              <p14:nvPr/>
            </p14:nvContentPartPr>
            <p14:xfrm>
              <a:off x="2387715" y="5426674"/>
              <a:ext cx="191308" cy="34325"/>
            </p14:xfrm>
          </p:contentPart>
        </mc:Choice>
        <mc:Fallback xmlns="">
          <p:pic>
            <p:nvPicPr>
              <p:cNvPr id="19" name="Ink 18">
                <a:extLst>
                  <a:ext uri="{FF2B5EF4-FFF2-40B4-BE49-F238E27FC236}">
                    <a16:creationId xmlns:a16="http://schemas.microsoft.com/office/drawing/2014/main" id="{ABA131B5-721E-380D-0DBB-D9B74E9A9424}"/>
                  </a:ext>
                </a:extLst>
              </p:cNvPr>
              <p:cNvPicPr/>
              <p:nvPr/>
            </p:nvPicPr>
            <p:blipFill>
              <a:blip r:embed="rId33"/>
              <a:stretch>
                <a:fillRect/>
              </a:stretch>
            </p:blipFill>
            <p:spPr>
              <a:xfrm>
                <a:off x="2369735" y="5408796"/>
                <a:ext cx="226909" cy="6972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425AB0D2-0F27-1C5F-A2FF-EF981F170404}"/>
                  </a:ext>
                </a:extLst>
              </p14:cNvPr>
              <p14:cNvContentPartPr/>
              <p14:nvPr/>
            </p14:nvContentPartPr>
            <p14:xfrm>
              <a:off x="2709333" y="5404555"/>
              <a:ext cx="52052" cy="14111"/>
            </p14:xfrm>
          </p:contentPart>
        </mc:Choice>
        <mc:Fallback xmlns="">
          <p:pic>
            <p:nvPicPr>
              <p:cNvPr id="20" name="Ink 19">
                <a:extLst>
                  <a:ext uri="{FF2B5EF4-FFF2-40B4-BE49-F238E27FC236}">
                    <a16:creationId xmlns:a16="http://schemas.microsoft.com/office/drawing/2014/main" id="{425AB0D2-0F27-1C5F-A2FF-EF981F170404}"/>
                  </a:ext>
                </a:extLst>
              </p:cNvPr>
              <p:cNvPicPr/>
              <p:nvPr/>
            </p:nvPicPr>
            <p:blipFill>
              <a:blip r:embed="rId35"/>
              <a:stretch>
                <a:fillRect/>
              </a:stretch>
            </p:blipFill>
            <p:spPr>
              <a:xfrm>
                <a:off x="2691507" y="4699005"/>
                <a:ext cx="87348"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4406DA93-03D6-A72F-F497-4DED1D04350B}"/>
                  </a:ext>
                </a:extLst>
              </p14:cNvPr>
              <p14:cNvContentPartPr/>
              <p14:nvPr/>
            </p14:nvContentPartPr>
            <p14:xfrm>
              <a:off x="2977444" y="5404555"/>
              <a:ext cx="120991" cy="14111"/>
            </p14:xfrm>
          </p:contentPart>
        </mc:Choice>
        <mc:Fallback xmlns="">
          <p:pic>
            <p:nvPicPr>
              <p:cNvPr id="21" name="Ink 20">
                <a:extLst>
                  <a:ext uri="{FF2B5EF4-FFF2-40B4-BE49-F238E27FC236}">
                    <a16:creationId xmlns:a16="http://schemas.microsoft.com/office/drawing/2014/main" id="{4406DA93-03D6-A72F-F497-4DED1D04350B}"/>
                  </a:ext>
                </a:extLst>
              </p:cNvPr>
              <p:cNvPicPr/>
              <p:nvPr/>
            </p:nvPicPr>
            <p:blipFill>
              <a:blip r:embed="rId37"/>
              <a:stretch>
                <a:fillRect/>
              </a:stretch>
            </p:blipFill>
            <p:spPr>
              <a:xfrm>
                <a:off x="2959852" y="4699005"/>
                <a:ext cx="156534"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6CE89CD6-188F-D366-80E7-867CD374B386}"/>
                  </a:ext>
                </a:extLst>
              </p14:cNvPr>
              <p14:cNvContentPartPr/>
              <p14:nvPr/>
            </p14:nvContentPartPr>
            <p14:xfrm>
              <a:off x="1058332" y="6067777"/>
              <a:ext cx="95989" cy="14111"/>
            </p14:xfrm>
          </p:contentPart>
        </mc:Choice>
        <mc:Fallback xmlns="">
          <p:pic>
            <p:nvPicPr>
              <p:cNvPr id="22" name="Ink 21">
                <a:extLst>
                  <a:ext uri="{FF2B5EF4-FFF2-40B4-BE49-F238E27FC236}">
                    <a16:creationId xmlns:a16="http://schemas.microsoft.com/office/drawing/2014/main" id="{6CE89CD6-188F-D366-80E7-867CD374B386}"/>
                  </a:ext>
                </a:extLst>
              </p:cNvPr>
              <p:cNvPicPr/>
              <p:nvPr/>
            </p:nvPicPr>
            <p:blipFill>
              <a:blip r:embed="rId39"/>
              <a:stretch>
                <a:fillRect/>
              </a:stretch>
            </p:blipFill>
            <p:spPr>
              <a:xfrm>
                <a:off x="1040424" y="5376338"/>
                <a:ext cx="131448"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0FA10F06-C3A0-464F-B610-D5E2F04420A8}"/>
                  </a:ext>
                </a:extLst>
              </p14:cNvPr>
              <p14:cNvContentPartPr/>
              <p14:nvPr/>
            </p14:nvContentPartPr>
            <p14:xfrm>
              <a:off x="1340555" y="6067777"/>
              <a:ext cx="153706" cy="14111"/>
            </p14:xfrm>
          </p:contentPart>
        </mc:Choice>
        <mc:Fallback xmlns="">
          <p:pic>
            <p:nvPicPr>
              <p:cNvPr id="23" name="Ink 22">
                <a:extLst>
                  <a:ext uri="{FF2B5EF4-FFF2-40B4-BE49-F238E27FC236}">
                    <a16:creationId xmlns:a16="http://schemas.microsoft.com/office/drawing/2014/main" id="{0FA10F06-C3A0-464F-B610-D5E2F04420A8}"/>
                  </a:ext>
                </a:extLst>
              </p:cNvPr>
              <p:cNvPicPr/>
              <p:nvPr/>
            </p:nvPicPr>
            <p:blipFill>
              <a:blip r:embed="rId8"/>
              <a:stretch>
                <a:fillRect/>
              </a:stretch>
            </p:blipFill>
            <p:spPr>
              <a:xfrm>
                <a:off x="1322958" y="5376338"/>
                <a:ext cx="189259"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a:extLst>
                  <a:ext uri="{FF2B5EF4-FFF2-40B4-BE49-F238E27FC236}">
                    <a16:creationId xmlns:a16="http://schemas.microsoft.com/office/drawing/2014/main" id="{0C201C4C-D891-2A44-AC35-771DD8F320C8}"/>
                  </a:ext>
                </a:extLst>
              </p14:cNvPr>
              <p14:cNvContentPartPr/>
              <p14:nvPr/>
            </p14:nvContentPartPr>
            <p14:xfrm>
              <a:off x="1650999" y="6039555"/>
              <a:ext cx="64879" cy="14111"/>
            </p14:xfrm>
          </p:contentPart>
        </mc:Choice>
        <mc:Fallback xmlns="">
          <p:pic>
            <p:nvPicPr>
              <p:cNvPr id="24" name="Ink 23">
                <a:extLst>
                  <a:ext uri="{FF2B5EF4-FFF2-40B4-BE49-F238E27FC236}">
                    <a16:creationId xmlns:a16="http://schemas.microsoft.com/office/drawing/2014/main" id="{0C201C4C-D891-2A44-AC35-771DD8F320C8}"/>
                  </a:ext>
                </a:extLst>
              </p:cNvPr>
              <p:cNvPicPr/>
              <p:nvPr/>
            </p:nvPicPr>
            <p:blipFill>
              <a:blip r:embed="rId42"/>
              <a:stretch>
                <a:fillRect/>
              </a:stretch>
            </p:blipFill>
            <p:spPr>
              <a:xfrm>
                <a:off x="1633435" y="5348116"/>
                <a:ext cx="100365"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Ink 24">
                <a:extLst>
                  <a:ext uri="{FF2B5EF4-FFF2-40B4-BE49-F238E27FC236}">
                    <a16:creationId xmlns:a16="http://schemas.microsoft.com/office/drawing/2014/main" id="{7CFDC7B0-199D-12E5-39A4-736513068965}"/>
                  </a:ext>
                </a:extLst>
              </p14:cNvPr>
              <p14:cNvContentPartPr/>
              <p14:nvPr/>
            </p14:nvContentPartPr>
            <p14:xfrm>
              <a:off x="1947333" y="6039555"/>
              <a:ext cx="110482" cy="14111"/>
            </p14:xfrm>
          </p:contentPart>
        </mc:Choice>
        <mc:Fallback xmlns="">
          <p:pic>
            <p:nvPicPr>
              <p:cNvPr id="25" name="Ink 24">
                <a:extLst>
                  <a:ext uri="{FF2B5EF4-FFF2-40B4-BE49-F238E27FC236}">
                    <a16:creationId xmlns:a16="http://schemas.microsoft.com/office/drawing/2014/main" id="{7CFDC7B0-199D-12E5-39A4-736513068965}"/>
                  </a:ext>
                </a:extLst>
              </p:cNvPr>
              <p:cNvPicPr/>
              <p:nvPr/>
            </p:nvPicPr>
            <p:blipFill>
              <a:blip r:embed="rId22"/>
              <a:stretch>
                <a:fillRect/>
              </a:stretch>
            </p:blipFill>
            <p:spPr>
              <a:xfrm>
                <a:off x="1929398" y="5348116"/>
                <a:ext cx="145994" cy="14111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99CE7B45-CE14-E4EE-BA41-48EA48E1D0BD}"/>
                  </a:ext>
                </a:extLst>
              </p14:cNvPr>
              <p14:cNvContentPartPr/>
              <p14:nvPr/>
            </p14:nvContentPartPr>
            <p14:xfrm>
              <a:off x="5104515" y="1395911"/>
              <a:ext cx="1316938" cy="722434"/>
            </p14:xfrm>
          </p:contentPart>
        </mc:Choice>
        <mc:Fallback xmlns="">
          <p:pic>
            <p:nvPicPr>
              <p:cNvPr id="27" name="Ink 26">
                <a:extLst>
                  <a:ext uri="{FF2B5EF4-FFF2-40B4-BE49-F238E27FC236}">
                    <a16:creationId xmlns:a16="http://schemas.microsoft.com/office/drawing/2014/main" id="{99CE7B45-CE14-E4EE-BA41-48EA48E1D0BD}"/>
                  </a:ext>
                </a:extLst>
              </p:cNvPr>
              <p:cNvPicPr/>
              <p:nvPr/>
            </p:nvPicPr>
            <p:blipFill>
              <a:blip r:embed="rId47"/>
              <a:stretch>
                <a:fillRect/>
              </a:stretch>
            </p:blipFill>
            <p:spPr>
              <a:xfrm>
                <a:off x="5086519" y="1378282"/>
                <a:ext cx="1352570" cy="75805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3766474B-4B60-6661-BEFB-1D18F1AD07F4}"/>
                  </a:ext>
                </a:extLst>
              </p14:cNvPr>
              <p14:cNvContentPartPr/>
              <p14:nvPr/>
            </p14:nvContentPartPr>
            <p14:xfrm>
              <a:off x="2215444" y="2270667"/>
              <a:ext cx="971898" cy="29443"/>
            </p14:xfrm>
          </p:contentPart>
        </mc:Choice>
        <mc:Fallback xmlns="">
          <p:pic>
            <p:nvPicPr>
              <p:cNvPr id="28" name="Ink 27">
                <a:extLst>
                  <a:ext uri="{FF2B5EF4-FFF2-40B4-BE49-F238E27FC236}">
                    <a16:creationId xmlns:a16="http://schemas.microsoft.com/office/drawing/2014/main" id="{3766474B-4B60-6661-BEFB-1D18F1AD07F4}"/>
                  </a:ext>
                </a:extLst>
              </p:cNvPr>
              <p:cNvPicPr/>
              <p:nvPr/>
            </p:nvPicPr>
            <p:blipFill>
              <a:blip r:embed="rId49"/>
              <a:stretch>
                <a:fillRect/>
              </a:stretch>
            </p:blipFill>
            <p:spPr>
              <a:xfrm>
                <a:off x="2197453" y="2253285"/>
                <a:ext cx="1007521" cy="64562"/>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416E7870-BA70-FBFA-2DAD-059039D11AF1}"/>
                  </a:ext>
                </a:extLst>
              </p14:cNvPr>
              <p14:cNvContentPartPr/>
              <p14:nvPr/>
            </p14:nvContentPartPr>
            <p14:xfrm>
              <a:off x="3165404" y="2116666"/>
              <a:ext cx="275405" cy="228137"/>
            </p14:xfrm>
          </p:contentPart>
        </mc:Choice>
        <mc:Fallback xmlns="">
          <p:pic>
            <p:nvPicPr>
              <p:cNvPr id="29" name="Ink 28">
                <a:extLst>
                  <a:ext uri="{FF2B5EF4-FFF2-40B4-BE49-F238E27FC236}">
                    <a16:creationId xmlns:a16="http://schemas.microsoft.com/office/drawing/2014/main" id="{416E7870-BA70-FBFA-2DAD-059039D11AF1}"/>
                  </a:ext>
                </a:extLst>
              </p:cNvPr>
              <p:cNvPicPr/>
              <p:nvPr/>
            </p:nvPicPr>
            <p:blipFill>
              <a:blip r:embed="rId51"/>
              <a:stretch>
                <a:fillRect/>
              </a:stretch>
            </p:blipFill>
            <p:spPr>
              <a:xfrm>
                <a:off x="3147427" y="2098702"/>
                <a:ext cx="310999" cy="263705"/>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5AF359B3-7D53-2EA6-FD40-663DA849B8A5}"/>
                  </a:ext>
                </a:extLst>
              </p14:cNvPr>
              <p14:cNvContentPartPr/>
              <p14:nvPr/>
            </p14:nvContentPartPr>
            <p14:xfrm>
              <a:off x="4644111" y="1989666"/>
              <a:ext cx="661666" cy="180740"/>
            </p14:xfrm>
          </p:contentPart>
        </mc:Choice>
        <mc:Fallback xmlns="">
          <p:pic>
            <p:nvPicPr>
              <p:cNvPr id="30" name="Ink 29">
                <a:extLst>
                  <a:ext uri="{FF2B5EF4-FFF2-40B4-BE49-F238E27FC236}">
                    <a16:creationId xmlns:a16="http://schemas.microsoft.com/office/drawing/2014/main" id="{5AF359B3-7D53-2EA6-FD40-663DA849B8A5}"/>
                  </a:ext>
                </a:extLst>
              </p:cNvPr>
              <p:cNvPicPr/>
              <p:nvPr/>
            </p:nvPicPr>
            <p:blipFill>
              <a:blip r:embed="rId53"/>
              <a:stretch>
                <a:fillRect/>
              </a:stretch>
            </p:blipFill>
            <p:spPr>
              <a:xfrm>
                <a:off x="4626481" y="1971700"/>
                <a:ext cx="697286" cy="216313"/>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FF92A78E-02CF-54C7-31FB-C5A69EF1D4C0}"/>
                  </a:ext>
                </a:extLst>
              </p14:cNvPr>
              <p14:cNvContentPartPr/>
              <p14:nvPr/>
            </p14:nvContentPartPr>
            <p14:xfrm>
              <a:off x="4551265" y="1975555"/>
              <a:ext cx="202764" cy="298936"/>
            </p14:xfrm>
          </p:contentPart>
        </mc:Choice>
        <mc:Fallback xmlns="">
          <p:pic>
            <p:nvPicPr>
              <p:cNvPr id="31" name="Ink 30">
                <a:extLst>
                  <a:ext uri="{FF2B5EF4-FFF2-40B4-BE49-F238E27FC236}">
                    <a16:creationId xmlns:a16="http://schemas.microsoft.com/office/drawing/2014/main" id="{FF92A78E-02CF-54C7-31FB-C5A69EF1D4C0}"/>
                  </a:ext>
                </a:extLst>
              </p:cNvPr>
              <p:cNvPicPr/>
              <p:nvPr/>
            </p:nvPicPr>
            <p:blipFill>
              <a:blip r:embed="rId55"/>
              <a:stretch>
                <a:fillRect/>
              </a:stretch>
            </p:blipFill>
            <p:spPr>
              <a:xfrm>
                <a:off x="4533649" y="1957928"/>
                <a:ext cx="238356" cy="334549"/>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CE4E1061-301B-E69C-2F2B-12B5DD61C056}"/>
                  </a:ext>
                </a:extLst>
              </p14:cNvPr>
              <p14:cNvContentPartPr/>
              <p14:nvPr/>
            </p14:nvContentPartPr>
            <p14:xfrm>
              <a:off x="1409712" y="3371859"/>
              <a:ext cx="764660" cy="551620"/>
            </p14:xfrm>
          </p:contentPart>
        </mc:Choice>
        <mc:Fallback xmlns="">
          <p:pic>
            <p:nvPicPr>
              <p:cNvPr id="32" name="Ink 31">
                <a:extLst>
                  <a:ext uri="{FF2B5EF4-FFF2-40B4-BE49-F238E27FC236}">
                    <a16:creationId xmlns:a16="http://schemas.microsoft.com/office/drawing/2014/main" id="{CE4E1061-301B-E69C-2F2B-12B5DD61C056}"/>
                  </a:ext>
                </a:extLst>
              </p:cNvPr>
              <p:cNvPicPr/>
              <p:nvPr/>
            </p:nvPicPr>
            <p:blipFill>
              <a:blip r:embed="rId57"/>
              <a:stretch>
                <a:fillRect/>
              </a:stretch>
            </p:blipFill>
            <p:spPr>
              <a:xfrm>
                <a:off x="1391720" y="3354227"/>
                <a:ext cx="800284" cy="587243"/>
              </a:xfrm>
              <a:prstGeom prst="rect">
                <a:avLst/>
              </a:prstGeom>
            </p:spPr>
          </p:pic>
        </mc:Fallback>
      </mc:AlternateContent>
      <p:sp>
        <p:nvSpPr>
          <p:cNvPr id="34" name="TextBox 33">
            <a:extLst>
              <a:ext uri="{FF2B5EF4-FFF2-40B4-BE49-F238E27FC236}">
                <a16:creationId xmlns:a16="http://schemas.microsoft.com/office/drawing/2014/main" id="{8CEE88D6-4C42-1B04-77EF-41C4C2AF5582}"/>
              </a:ext>
            </a:extLst>
          </p:cNvPr>
          <p:cNvSpPr txBox="1"/>
          <p:nvPr/>
        </p:nvSpPr>
        <p:spPr>
          <a:xfrm>
            <a:off x="2469444" y="2342444"/>
            <a:ext cx="3335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Calibri"/>
                <a:cs typeface="Calibri"/>
              </a:rPr>
              <a:t>USERNAME PASS CỦA TELNET</a:t>
            </a:r>
          </a:p>
        </p:txBody>
      </p:sp>
      <p:sp>
        <p:nvSpPr>
          <p:cNvPr id="36" name="TextBox 35">
            <a:extLst>
              <a:ext uri="{FF2B5EF4-FFF2-40B4-BE49-F238E27FC236}">
                <a16:creationId xmlns:a16="http://schemas.microsoft.com/office/drawing/2014/main" id="{D6D2DF6F-881B-2E25-12D9-C682DAE3F42D}"/>
              </a:ext>
            </a:extLst>
          </p:cNvPr>
          <p:cNvSpPr txBox="1"/>
          <p:nvPr/>
        </p:nvSpPr>
        <p:spPr>
          <a:xfrm>
            <a:off x="2384777" y="3541888"/>
            <a:ext cx="32370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Calibri"/>
                <a:cs typeface="Calibri"/>
              </a:rPr>
              <a:t>PASSWORD CỦA MÁY CHỦ</a:t>
            </a:r>
            <a:r>
              <a:rPr lang="en-US" dirty="0"/>
              <a:t> </a:t>
            </a:r>
          </a:p>
        </p:txBody>
      </p:sp>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0644D5A2-4017-9928-224B-F60314C6DCCB}"/>
                  </a:ext>
                </a:extLst>
              </p14:cNvPr>
              <p14:cNvContentPartPr/>
              <p14:nvPr/>
            </p14:nvContentPartPr>
            <p14:xfrm>
              <a:off x="2151961" y="4120444"/>
              <a:ext cx="1207192" cy="2066099"/>
            </p14:xfrm>
          </p:contentPart>
        </mc:Choice>
        <mc:Fallback xmlns="">
          <p:pic>
            <p:nvPicPr>
              <p:cNvPr id="37" name="Ink 36">
                <a:extLst>
                  <a:ext uri="{FF2B5EF4-FFF2-40B4-BE49-F238E27FC236}">
                    <a16:creationId xmlns:a16="http://schemas.microsoft.com/office/drawing/2014/main" id="{0644D5A2-4017-9928-224B-F60314C6DCCB}"/>
                  </a:ext>
                </a:extLst>
              </p:cNvPr>
              <p:cNvPicPr/>
              <p:nvPr/>
            </p:nvPicPr>
            <p:blipFill>
              <a:blip r:embed="rId61"/>
              <a:stretch>
                <a:fillRect/>
              </a:stretch>
            </p:blipFill>
            <p:spPr>
              <a:xfrm>
                <a:off x="2133965" y="4102447"/>
                <a:ext cx="1242825" cy="2101734"/>
              </a:xfrm>
              <a:prstGeom prst="rect">
                <a:avLst/>
              </a:prstGeom>
            </p:spPr>
          </p:pic>
        </mc:Fallback>
      </mc:AlternateContent>
      <p:sp>
        <p:nvSpPr>
          <p:cNvPr id="38" name="TextBox 37">
            <a:extLst>
              <a:ext uri="{FF2B5EF4-FFF2-40B4-BE49-F238E27FC236}">
                <a16:creationId xmlns:a16="http://schemas.microsoft.com/office/drawing/2014/main" id="{EE443A21-8B40-88F2-1C34-2A04908DE70A}"/>
              </a:ext>
            </a:extLst>
          </p:cNvPr>
          <p:cNvSpPr txBox="1"/>
          <p:nvPr/>
        </p:nvSpPr>
        <p:spPr>
          <a:xfrm>
            <a:off x="3499555" y="5333999"/>
            <a:ext cx="36265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latin typeface="Calibri"/>
                <a:cs typeface="Calibri"/>
              </a:rPr>
              <a:t>CÁC LỆNH ĐƯỢC THỰC THI TRONG PHIÊN TELNET</a:t>
            </a:r>
          </a:p>
        </p:txBody>
      </p:sp>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9663EB5E-5F3C-B2AD-F882-0ADECA983844}"/>
                  </a:ext>
                </a:extLst>
              </p14:cNvPr>
              <p14:cNvContentPartPr/>
              <p14:nvPr/>
            </p14:nvContentPartPr>
            <p14:xfrm>
              <a:off x="1430610" y="2148160"/>
              <a:ext cx="778269" cy="550196"/>
            </p14:xfrm>
          </p:contentPart>
        </mc:Choice>
        <mc:Fallback>
          <p:pic>
            <p:nvPicPr>
              <p:cNvPr id="35" name="Ink 34">
                <a:extLst>
                  <a:ext uri="{FF2B5EF4-FFF2-40B4-BE49-F238E27FC236}">
                    <a16:creationId xmlns:a16="http://schemas.microsoft.com/office/drawing/2014/main" id="{9663EB5E-5F3C-B2AD-F882-0ADECA983844}"/>
                  </a:ext>
                </a:extLst>
              </p:cNvPr>
              <p:cNvPicPr/>
              <p:nvPr/>
            </p:nvPicPr>
            <p:blipFill>
              <a:blip r:embed="rId63"/>
              <a:stretch>
                <a:fillRect/>
              </a:stretch>
            </p:blipFill>
            <p:spPr>
              <a:xfrm>
                <a:off x="1412620" y="2130168"/>
                <a:ext cx="813890" cy="585820"/>
              </a:xfrm>
              <a:prstGeom prst="rect">
                <a:avLst/>
              </a:prstGeom>
            </p:spPr>
          </p:pic>
        </mc:Fallback>
      </mc:AlternateContent>
    </p:spTree>
    <p:extLst>
      <p:ext uri="{BB962C8B-B14F-4D97-AF65-F5344CB8AC3E}">
        <p14:creationId xmlns:p14="http://schemas.microsoft.com/office/powerpoint/2010/main" val="4192421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342</cp:revision>
  <dcterms:created xsi:type="dcterms:W3CDTF">2024-03-21T06:47:40Z</dcterms:created>
  <dcterms:modified xsi:type="dcterms:W3CDTF">2024-03-21T09:10:03Z</dcterms:modified>
</cp:coreProperties>
</file>