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4886A-5232-72C0-062A-DE8C436A52E6}" v="1356" dt="2024-03-23T03:40:46.928"/>
    <p1510:client id="{FC90F993-3A52-930C-5EF7-991A16D3303D}" v="1421" dt="2024-03-22T16:09:37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DUY HIỂN" userId="S::at180316@actvn.edu.vn::eddb7c51-c695-47ff-919a-2a9249269ea0" providerId="AD" clId="Web-{FC90F993-3A52-930C-5EF7-991A16D3303D}"/>
    <pc:docChg chg="addSld delSld modSld">
      <pc:chgData name="LÊ DUY HIỂN" userId="S::at180316@actvn.edu.vn::eddb7c51-c695-47ff-919a-2a9249269ea0" providerId="AD" clId="Web-{FC90F993-3A52-930C-5EF7-991A16D3303D}" dt="2024-03-22T16:09:37.420" v="840" actId="1076"/>
      <pc:docMkLst>
        <pc:docMk/>
      </pc:docMkLst>
      <pc:sldChg chg="addSp delSp modSp mod setBg modClrScheme chgLayout">
        <pc:chgData name="LÊ DUY HIỂN" userId="S::at180316@actvn.edu.vn::eddb7c51-c695-47ff-919a-2a9249269ea0" providerId="AD" clId="Web-{FC90F993-3A52-930C-5EF7-991A16D3303D}" dt="2024-03-22T13:17:50.023" v="21"/>
        <pc:sldMkLst>
          <pc:docMk/>
          <pc:sldMk cId="109857222" sldId="256"/>
        </pc:sldMkLst>
        <pc:spChg chg="del">
          <ac:chgData name="LÊ DUY HIỂN" userId="S::at180316@actvn.edu.vn::eddb7c51-c695-47ff-919a-2a9249269ea0" providerId="AD" clId="Web-{FC90F993-3A52-930C-5EF7-991A16D3303D}" dt="2024-03-22T13:05:03.899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LÊ DUY HIỂN" userId="S::at180316@actvn.edu.vn::eddb7c51-c695-47ff-919a-2a9249269ea0" providerId="AD" clId="Web-{FC90F993-3A52-930C-5EF7-991A16D3303D}" dt="2024-03-22T13:05:03.899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3:17:36.601" v="19" actId="1076"/>
          <ac:spMkLst>
            <pc:docMk/>
            <pc:sldMk cId="109857222" sldId="256"/>
            <ac:spMk id="4" creationId="{ED0F98F3-FAF2-3EE2-FFD4-719DB3B24223}"/>
          </ac:spMkLst>
        </pc:spChg>
      </pc:sldChg>
      <pc:sldChg chg="addSp modSp new mod setBg">
        <pc:chgData name="LÊ DUY HIỂN" userId="S::at180316@actvn.edu.vn::eddb7c51-c695-47ff-919a-2a9249269ea0" providerId="AD" clId="Web-{FC90F993-3A52-930C-5EF7-991A16D3303D}" dt="2024-03-22T16:05:49.025" v="831" actId="20577"/>
        <pc:sldMkLst>
          <pc:docMk/>
          <pc:sldMk cId="4243515537" sldId="257"/>
        </pc:sldMkLst>
        <pc:spChg chg="add mod">
          <ac:chgData name="LÊ DUY HIỂN" userId="S::at180316@actvn.edu.vn::eddb7c51-c695-47ff-919a-2a9249269ea0" providerId="AD" clId="Web-{FC90F993-3A52-930C-5EF7-991A16D3303D}" dt="2024-03-22T16:05:49.025" v="831" actId="20577"/>
          <ac:spMkLst>
            <pc:docMk/>
            <pc:sldMk cId="4243515537" sldId="257"/>
            <ac:spMk id="4" creationId="{5A9946A7-E4E4-06E2-51C7-96A491FFC0AA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3:25:07.557" v="143" actId="20577"/>
          <ac:spMkLst>
            <pc:docMk/>
            <pc:sldMk cId="4243515537" sldId="257"/>
            <ac:spMk id="5" creationId="{276D1A4B-5109-AF52-17FC-BE233AEC346D}"/>
          </ac:spMkLst>
        </pc:spChg>
        <pc:picChg chg="add mod">
          <ac:chgData name="LÊ DUY HIỂN" userId="S::at180316@actvn.edu.vn::eddb7c51-c695-47ff-919a-2a9249269ea0" providerId="AD" clId="Web-{FC90F993-3A52-930C-5EF7-991A16D3303D}" dt="2024-03-22T13:46:30.140" v="200" actId="14100"/>
          <ac:picMkLst>
            <pc:docMk/>
            <pc:sldMk cId="4243515537" sldId="257"/>
            <ac:picMk id="2" creationId="{E9DEFF4C-6D9E-C92D-CF00-6FA9FF20C575}"/>
          </ac:picMkLst>
        </pc:picChg>
        <pc:picChg chg="add mod">
          <ac:chgData name="LÊ DUY HIỂN" userId="S::at180316@actvn.edu.vn::eddb7c51-c695-47ff-919a-2a9249269ea0" providerId="AD" clId="Web-{FC90F993-3A52-930C-5EF7-991A16D3303D}" dt="2024-03-22T13:46:33.578" v="201" actId="14100"/>
          <ac:picMkLst>
            <pc:docMk/>
            <pc:sldMk cId="4243515537" sldId="257"/>
            <ac:picMk id="3" creationId="{CA1C3846-9CC5-8578-402A-200CF51C946B}"/>
          </ac:picMkLst>
        </pc:picChg>
      </pc:sldChg>
      <pc:sldChg chg="addSp modSp new mod setBg">
        <pc:chgData name="LÊ DUY HIỂN" userId="S::at180316@actvn.edu.vn::eddb7c51-c695-47ff-919a-2a9249269ea0" providerId="AD" clId="Web-{FC90F993-3A52-930C-5EF7-991A16D3303D}" dt="2024-03-22T13:26:43.904" v="172" actId="1076"/>
        <pc:sldMkLst>
          <pc:docMk/>
          <pc:sldMk cId="3716897473" sldId="258"/>
        </pc:sldMkLst>
        <pc:spChg chg="add mod">
          <ac:chgData name="LÊ DUY HIỂN" userId="S::at180316@actvn.edu.vn::eddb7c51-c695-47ff-919a-2a9249269ea0" providerId="AD" clId="Web-{FC90F993-3A52-930C-5EF7-991A16D3303D}" dt="2024-03-22T13:26:43.904" v="172" actId="1076"/>
          <ac:spMkLst>
            <pc:docMk/>
            <pc:sldMk cId="3716897473" sldId="258"/>
            <ac:spMk id="2" creationId="{6889394A-B7EE-8E6F-CEF4-502993639AEA}"/>
          </ac:spMkLst>
        </pc:spChg>
      </pc:sldChg>
      <pc:sldChg chg="addSp delSp modSp new mod setBg">
        <pc:chgData name="LÊ DUY HIỂN" userId="S::at180316@actvn.edu.vn::eddb7c51-c695-47ff-919a-2a9249269ea0" providerId="AD" clId="Web-{FC90F993-3A52-930C-5EF7-991A16D3303D}" dt="2024-03-22T14:11:35.685" v="336" actId="1076"/>
        <pc:sldMkLst>
          <pc:docMk/>
          <pc:sldMk cId="1517548330" sldId="259"/>
        </pc:sldMkLst>
        <pc:spChg chg="add mod">
          <ac:chgData name="LÊ DUY HIỂN" userId="S::at180316@actvn.edu.vn::eddb7c51-c695-47ff-919a-2a9249269ea0" providerId="AD" clId="Web-{FC90F993-3A52-930C-5EF7-991A16D3303D}" dt="2024-03-22T14:04:21.730" v="325" actId="20577"/>
          <ac:spMkLst>
            <pc:docMk/>
            <pc:sldMk cId="1517548330" sldId="259"/>
            <ac:spMk id="4" creationId="{B8800906-F1DE-C7E6-AB47-8DBF6027FC19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4:01:29.551" v="274" actId="1076"/>
          <ac:spMkLst>
            <pc:docMk/>
            <pc:sldMk cId="1517548330" sldId="259"/>
            <ac:spMk id="8" creationId="{36CFB77D-597B-9889-3EB2-681A9C4B1939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4:11:35.685" v="336" actId="1076"/>
          <ac:spMkLst>
            <pc:docMk/>
            <pc:sldMk cId="1517548330" sldId="259"/>
            <ac:spMk id="9" creationId="{C8D37EDF-E616-A44A-BB93-005624161995}"/>
          </ac:spMkLst>
        </pc:spChg>
        <pc:picChg chg="add mod">
          <ac:chgData name="LÊ DUY HIỂN" userId="S::at180316@actvn.edu.vn::eddb7c51-c695-47ff-919a-2a9249269ea0" providerId="AD" clId="Web-{FC90F993-3A52-930C-5EF7-991A16D3303D}" dt="2024-03-22T13:30:03.334" v="187" actId="14100"/>
          <ac:picMkLst>
            <pc:docMk/>
            <pc:sldMk cId="1517548330" sldId="259"/>
            <ac:picMk id="2" creationId="{302FAFB6-1F5A-A545-F573-113355283DCD}"/>
          </ac:picMkLst>
        </pc:picChg>
        <pc:picChg chg="add mod">
          <ac:chgData name="LÊ DUY HIỂN" userId="S::at180316@actvn.edu.vn::eddb7c51-c695-47ff-919a-2a9249269ea0" providerId="AD" clId="Web-{FC90F993-3A52-930C-5EF7-991A16D3303D}" dt="2024-03-22T13:33:51.906" v="188" actId="1076"/>
          <ac:picMkLst>
            <pc:docMk/>
            <pc:sldMk cId="1517548330" sldId="259"/>
            <ac:picMk id="3" creationId="{38B6E8F8-6614-5B4E-6EEB-126A747635D0}"/>
          </ac:picMkLst>
        </pc:picChg>
        <pc:inkChg chg="add">
          <ac:chgData name="LÊ DUY HIỂN" userId="S::at180316@actvn.edu.vn::eddb7c51-c695-47ff-919a-2a9249269ea0" providerId="AD" clId="Web-{FC90F993-3A52-930C-5EF7-991A16D3303D}" dt="2024-03-22T14:00:49.487" v="256"/>
          <ac:inkMkLst>
            <pc:docMk/>
            <pc:sldMk cId="1517548330" sldId="259"/>
            <ac:inkMk id="5" creationId="{C722F5E7-DF3B-4663-0717-E653E9ACB7A1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4:00:53.550" v="259"/>
          <ac:inkMkLst>
            <pc:docMk/>
            <pc:sldMk cId="1517548330" sldId="259"/>
            <ac:inkMk id="6" creationId="{452518CE-2F30-3BBF-25B5-D42701457A68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00:50.722" v="258"/>
          <ac:inkMkLst>
            <pc:docMk/>
            <pc:sldMk cId="1517548330" sldId="259"/>
            <ac:inkMk id="7" creationId="{1D9BCFD1-D91A-D2BE-12BF-4FF9C02AFCF5}"/>
          </ac:inkMkLst>
        </pc:inkChg>
      </pc:sldChg>
      <pc:sldChg chg="addSp delSp modSp new mod setBg">
        <pc:chgData name="LÊ DUY HIỂN" userId="S::at180316@actvn.edu.vn::eddb7c51-c695-47ff-919a-2a9249269ea0" providerId="AD" clId="Web-{FC90F993-3A52-930C-5EF7-991A16D3303D}" dt="2024-03-22T16:05:27.228" v="819" actId="20577"/>
        <pc:sldMkLst>
          <pc:docMk/>
          <pc:sldMk cId="4079921159" sldId="260"/>
        </pc:sldMkLst>
        <pc:spChg chg="add mod">
          <ac:chgData name="LÊ DUY HIỂN" userId="S::at180316@actvn.edu.vn::eddb7c51-c695-47ff-919a-2a9249269ea0" providerId="AD" clId="Web-{FC90F993-3A52-930C-5EF7-991A16D3303D}" dt="2024-03-22T16:05:27.228" v="819" actId="20577"/>
          <ac:spMkLst>
            <pc:docMk/>
            <pc:sldMk cId="4079921159" sldId="260"/>
            <ac:spMk id="3" creationId="{948F769B-4165-B228-7721-90B00E5E303B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6:04:59.962" v="790" actId="20577"/>
          <ac:spMkLst>
            <pc:docMk/>
            <pc:sldMk cId="4079921159" sldId="260"/>
            <ac:spMk id="4" creationId="{945DCD47-70FF-B6F7-1FA4-F6A51CC5D007}"/>
          </ac:spMkLst>
        </pc:spChg>
        <pc:picChg chg="add mod">
          <ac:chgData name="LÊ DUY HIỂN" userId="S::at180316@actvn.edu.vn::eddb7c51-c695-47ff-919a-2a9249269ea0" providerId="AD" clId="Web-{FC90F993-3A52-930C-5EF7-991A16D3303D}" dt="2024-03-22T16:04:21.820" v="759" actId="1076"/>
          <ac:picMkLst>
            <pc:docMk/>
            <pc:sldMk cId="4079921159" sldId="260"/>
            <ac:picMk id="2" creationId="{950EE00A-F7B4-088B-0726-7236EA613F43}"/>
          </ac:picMkLst>
        </pc:picChg>
        <pc:inkChg chg="add del">
          <ac:chgData name="LÊ DUY HIỂN" userId="S::at180316@actvn.edu.vn::eddb7c51-c695-47ff-919a-2a9249269ea0" providerId="AD" clId="Web-{FC90F993-3A52-930C-5EF7-991A16D3303D}" dt="2024-03-22T14:21:16.209" v="388"/>
          <ac:inkMkLst>
            <pc:docMk/>
            <pc:sldMk cId="4079921159" sldId="260"/>
            <ac:inkMk id="4" creationId="{8154F1BC-DDDB-A8C7-B6F9-C550E1E00463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4:21:16.209" v="387"/>
          <ac:inkMkLst>
            <pc:docMk/>
            <pc:sldMk cId="4079921159" sldId="260"/>
            <ac:inkMk id="5" creationId="{A814E78B-B523-D2E8-0010-A11C1C48B89C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4:21:17.162" v="389"/>
          <ac:inkMkLst>
            <pc:docMk/>
            <pc:sldMk cId="4079921159" sldId="260"/>
            <ac:inkMk id="6" creationId="{4DD11B37-FB12-1F34-9A50-4576A960A9A4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21:20.006" v="390"/>
          <ac:inkMkLst>
            <pc:docMk/>
            <pc:sldMk cId="4079921159" sldId="260"/>
            <ac:inkMk id="7" creationId="{4E004076-15BB-E2D4-3898-58BA7E8EBD3C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21:22.162" v="391"/>
          <ac:inkMkLst>
            <pc:docMk/>
            <pc:sldMk cId="4079921159" sldId="260"/>
            <ac:inkMk id="8" creationId="{D2B4F5BA-1F19-E88F-8493-8F5E44AB2F49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21:25.240" v="392"/>
          <ac:inkMkLst>
            <pc:docMk/>
            <pc:sldMk cId="4079921159" sldId="260"/>
            <ac:inkMk id="9" creationId="{B4ACFBEF-253D-EB75-EC3D-3558ABCF29DB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21:27.303" v="393"/>
          <ac:inkMkLst>
            <pc:docMk/>
            <pc:sldMk cId="4079921159" sldId="260"/>
            <ac:inkMk id="10" creationId="{8935955A-1EFF-6594-8955-DFEB4BE1520C}"/>
          </ac:inkMkLst>
        </pc:inkChg>
      </pc:sldChg>
      <pc:sldChg chg="addSp delSp modSp add replId">
        <pc:chgData name="LÊ DUY HIỂN" userId="S::at180316@actvn.edu.vn::eddb7c51-c695-47ff-919a-2a9249269ea0" providerId="AD" clId="Web-{FC90F993-3A52-930C-5EF7-991A16D3303D}" dt="2024-03-22T14:38:36.266" v="487"/>
        <pc:sldMkLst>
          <pc:docMk/>
          <pc:sldMk cId="1895317527" sldId="261"/>
        </pc:sldMkLst>
        <pc:spChg chg="del">
          <ac:chgData name="LÊ DUY HIỂN" userId="S::at180316@actvn.edu.vn::eddb7c51-c695-47ff-919a-2a9249269ea0" providerId="AD" clId="Web-{FC90F993-3A52-930C-5EF7-991A16D3303D}" dt="2024-03-22T14:21:02.192" v="386"/>
          <ac:spMkLst>
            <pc:docMk/>
            <pc:sldMk cId="1895317527" sldId="261"/>
            <ac:spMk id="2" creationId="{6889394A-B7EE-8E6F-CEF4-502993639AEA}"/>
          </ac:spMkLst>
        </pc:spChg>
        <pc:spChg chg="add del mod">
          <ac:chgData name="LÊ DUY HIỂN" userId="S::at180316@actvn.edu.vn::eddb7c51-c695-47ff-919a-2a9249269ea0" providerId="AD" clId="Web-{FC90F993-3A52-930C-5EF7-991A16D3303D}" dt="2024-03-22T14:27:57.209" v="409"/>
          <ac:spMkLst>
            <pc:docMk/>
            <pc:sldMk cId="1895317527" sldId="261"/>
            <ac:spMk id="4" creationId="{6F06189B-93B3-4375-9A44-53E4B0CA92F0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4:32:21.220" v="444" actId="1076"/>
          <ac:spMkLst>
            <pc:docMk/>
            <pc:sldMk cId="1895317527" sldId="261"/>
            <ac:spMk id="6" creationId="{8CC71CEE-EFA5-C09F-4153-8C75480B4F50}"/>
          </ac:spMkLst>
        </pc:spChg>
        <pc:spChg chg="add del mod">
          <ac:chgData name="LÊ DUY HIỂN" userId="S::at180316@actvn.edu.vn::eddb7c51-c695-47ff-919a-2a9249269ea0" providerId="AD" clId="Web-{FC90F993-3A52-930C-5EF7-991A16D3303D}" dt="2024-03-22T14:32:36.611" v="449"/>
          <ac:spMkLst>
            <pc:docMk/>
            <pc:sldMk cId="1895317527" sldId="261"/>
            <ac:spMk id="7" creationId="{5EB9377B-F943-A16C-EB5D-CBEFA590185A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4:33:20.941" v="462" actId="20577"/>
          <ac:spMkLst>
            <pc:docMk/>
            <pc:sldMk cId="1895317527" sldId="261"/>
            <ac:spMk id="8" creationId="{25C87D99-ECA7-9CF4-40E6-9138C5E56E65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4:38:12.843" v="484" actId="1076"/>
          <ac:spMkLst>
            <pc:docMk/>
            <pc:sldMk cId="1895317527" sldId="261"/>
            <ac:spMk id="15" creationId="{0FE268A3-C294-9311-26AA-F0167CB1CB79}"/>
          </ac:spMkLst>
        </pc:spChg>
        <pc:spChg chg="add del mod">
          <ac:chgData name="LÊ DUY HIỂN" userId="S::at180316@actvn.edu.vn::eddb7c51-c695-47ff-919a-2a9249269ea0" providerId="AD" clId="Web-{FC90F993-3A52-930C-5EF7-991A16D3303D}" dt="2024-03-22T14:38:36.266" v="487"/>
          <ac:spMkLst>
            <pc:docMk/>
            <pc:sldMk cId="1895317527" sldId="261"/>
            <ac:spMk id="16" creationId="{6DE3A4CC-1E66-9031-E705-CEC14DDF77DD}"/>
          </ac:spMkLst>
        </pc:spChg>
        <pc:picChg chg="add mod">
          <ac:chgData name="LÊ DUY HIỂN" userId="S::at180316@actvn.edu.vn::eddb7c51-c695-47ff-919a-2a9249269ea0" providerId="AD" clId="Web-{FC90F993-3A52-930C-5EF7-991A16D3303D}" dt="2024-03-22T14:32:18.376" v="443" actId="14100"/>
          <ac:picMkLst>
            <pc:docMk/>
            <pc:sldMk cId="1895317527" sldId="261"/>
            <ac:picMk id="3" creationId="{2A589F2A-FC51-2C31-FABF-26EDF289FA23}"/>
          </ac:picMkLst>
        </pc:picChg>
        <pc:picChg chg="add mod">
          <ac:chgData name="LÊ DUY HIỂN" userId="S::at180316@actvn.edu.vn::eddb7c51-c695-47ff-919a-2a9249269ea0" providerId="AD" clId="Web-{FC90F993-3A52-930C-5EF7-991A16D3303D}" dt="2024-03-22T14:32:24.095" v="445" actId="14100"/>
          <ac:picMkLst>
            <pc:docMk/>
            <pc:sldMk cId="1895317527" sldId="261"/>
            <ac:picMk id="5" creationId="{AD40A43A-30FF-9D4A-9B08-0B4C2C5277E9}"/>
          </ac:picMkLst>
        </pc:picChg>
        <pc:inkChg chg="add">
          <ac:chgData name="LÊ DUY HIỂN" userId="S::at180316@actvn.edu.vn::eddb7c51-c695-47ff-919a-2a9249269ea0" providerId="AD" clId="Web-{FC90F993-3A52-930C-5EF7-991A16D3303D}" dt="2024-03-22T14:36:44.934" v="463"/>
          <ac:inkMkLst>
            <pc:docMk/>
            <pc:sldMk cId="1895317527" sldId="261"/>
            <ac:inkMk id="9" creationId="{941B0048-46B9-00BE-49FA-4519AA405078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36:48.340" v="464"/>
          <ac:inkMkLst>
            <pc:docMk/>
            <pc:sldMk cId="1895317527" sldId="261"/>
            <ac:inkMk id="10" creationId="{F37F0765-0840-583A-7E78-3FD706C45F0B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36:53.793" v="465"/>
          <ac:inkMkLst>
            <pc:docMk/>
            <pc:sldMk cId="1895317527" sldId="261"/>
            <ac:inkMk id="11" creationId="{92FEF273-21AA-689C-B5B1-61A912BD755B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36:57.981" v="466"/>
          <ac:inkMkLst>
            <pc:docMk/>
            <pc:sldMk cId="1895317527" sldId="261"/>
            <ac:inkMk id="12" creationId="{3D748417-A3DF-F7F5-98C1-A467CCF99833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37:06.028" v="467"/>
          <ac:inkMkLst>
            <pc:docMk/>
            <pc:sldMk cId="1895317527" sldId="261"/>
            <ac:inkMk id="13" creationId="{D39AE6E8-F9B6-8734-D356-C64ACE67FBF5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37:08.981" v="468"/>
          <ac:inkMkLst>
            <pc:docMk/>
            <pc:sldMk cId="1895317527" sldId="261"/>
            <ac:inkMk id="14" creationId="{C30C9431-46E9-95F2-1F1D-DF04D38E590D}"/>
          </ac:inkMkLst>
        </pc:inkChg>
      </pc:sldChg>
      <pc:sldChg chg="addSp delSp modSp add replId">
        <pc:chgData name="LÊ DUY HIỂN" userId="S::at180316@actvn.edu.vn::eddb7c51-c695-47ff-919a-2a9249269ea0" providerId="AD" clId="Web-{FC90F993-3A52-930C-5EF7-991A16D3303D}" dt="2024-03-22T15:31:07.768" v="585"/>
        <pc:sldMkLst>
          <pc:docMk/>
          <pc:sldMk cId="1472840642" sldId="262"/>
        </pc:sldMkLst>
        <pc:spChg chg="del">
          <ac:chgData name="LÊ DUY HIỂN" userId="S::at180316@actvn.edu.vn::eddb7c51-c695-47ff-919a-2a9249269ea0" providerId="AD" clId="Web-{FC90F993-3A52-930C-5EF7-991A16D3303D}" dt="2024-03-22T14:38:48.954" v="489"/>
          <ac:spMkLst>
            <pc:docMk/>
            <pc:sldMk cId="1472840642" sldId="262"/>
            <ac:spMk id="2" creationId="{6889394A-B7EE-8E6F-CEF4-502993639AEA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5:30:51.580" v="584" actId="20577"/>
          <ac:spMkLst>
            <pc:docMk/>
            <pc:sldMk cId="1472840642" sldId="262"/>
            <ac:spMk id="3" creationId="{3537D767-487C-4F5B-B880-ED29B642C6D2}"/>
          </ac:spMkLst>
        </pc:spChg>
        <pc:picChg chg="add mod">
          <ac:chgData name="LÊ DUY HIỂN" userId="S::at180316@actvn.edu.vn::eddb7c51-c695-47ff-919a-2a9249269ea0" providerId="AD" clId="Web-{FC90F993-3A52-930C-5EF7-991A16D3303D}" dt="2024-03-22T15:30:43.314" v="582" actId="14100"/>
          <ac:picMkLst>
            <pc:docMk/>
            <pc:sldMk cId="1472840642" sldId="262"/>
            <ac:picMk id="2" creationId="{88533D1E-2982-9251-01E4-652C52560340}"/>
          </ac:picMkLst>
        </pc:picChg>
        <pc:inkChg chg="add">
          <ac:chgData name="LÊ DUY HIỂN" userId="S::at180316@actvn.edu.vn::eddb7c51-c695-47ff-919a-2a9249269ea0" providerId="AD" clId="Web-{FC90F993-3A52-930C-5EF7-991A16D3303D}" dt="2024-03-22T15:31:07.768" v="585"/>
          <ac:inkMkLst>
            <pc:docMk/>
            <pc:sldMk cId="1472840642" sldId="262"/>
            <ac:inkMk id="4" creationId="{C9C57CD3-AC9A-F573-7782-20AC7EB44503}"/>
          </ac:inkMkLst>
        </pc:inkChg>
      </pc:sldChg>
      <pc:sldChg chg="addSp delSp modSp add replId">
        <pc:chgData name="LÊ DUY HIỂN" userId="S::at180316@actvn.edu.vn::eddb7c51-c695-47ff-919a-2a9249269ea0" providerId="AD" clId="Web-{FC90F993-3A52-930C-5EF7-991A16D3303D}" dt="2024-03-22T15:32:24.379" v="601" actId="14100"/>
        <pc:sldMkLst>
          <pc:docMk/>
          <pc:sldMk cId="564713547" sldId="263"/>
        </pc:sldMkLst>
        <pc:spChg chg="mod">
          <ac:chgData name="LÊ DUY HIỂN" userId="S::at180316@actvn.edu.vn::eddb7c51-c695-47ff-919a-2a9249269ea0" providerId="AD" clId="Web-{FC90F993-3A52-930C-5EF7-991A16D3303D}" dt="2024-03-22T15:31:55.410" v="598" actId="20577"/>
          <ac:spMkLst>
            <pc:docMk/>
            <pc:sldMk cId="564713547" sldId="263"/>
            <ac:spMk id="3" creationId="{3537D767-487C-4F5B-B880-ED29B642C6D2}"/>
          </ac:spMkLst>
        </pc:spChg>
        <pc:picChg chg="mod">
          <ac:chgData name="LÊ DUY HIỂN" userId="S::at180316@actvn.edu.vn::eddb7c51-c695-47ff-919a-2a9249269ea0" providerId="AD" clId="Web-{FC90F993-3A52-930C-5EF7-991A16D3303D}" dt="2024-03-22T15:32:24.379" v="601" actId="14100"/>
          <ac:picMkLst>
            <pc:docMk/>
            <pc:sldMk cId="564713547" sldId="263"/>
            <ac:picMk id="2" creationId="{88533D1E-2982-9251-01E4-652C52560340}"/>
          </ac:picMkLst>
        </pc:picChg>
        <pc:inkChg chg="add">
          <ac:chgData name="LÊ DUY HIỂN" userId="S::at180316@actvn.edu.vn::eddb7c51-c695-47ff-919a-2a9249269ea0" providerId="AD" clId="Web-{FC90F993-3A52-930C-5EF7-991A16D3303D}" dt="2024-03-22T15:31:33.440" v="587"/>
          <ac:inkMkLst>
            <pc:docMk/>
            <pc:sldMk cId="564713547" sldId="263"/>
            <ac:inkMk id="5" creationId="{B8E6D66D-1543-395C-1BBD-F19B32A9862D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5:31:44.066" v="591"/>
          <ac:inkMkLst>
            <pc:docMk/>
            <pc:sldMk cId="564713547" sldId="263"/>
            <ac:inkMk id="6" creationId="{2244C8B5-A485-DA75-07D6-AB2AB8BFD5C4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5:31:44.066" v="590"/>
          <ac:inkMkLst>
            <pc:docMk/>
            <pc:sldMk cId="564713547" sldId="263"/>
            <ac:inkMk id="7" creationId="{1121E112-4B34-0160-3E59-395185C3F010}"/>
          </ac:inkMkLst>
        </pc:inkChg>
      </pc:sldChg>
      <pc:sldChg chg="addSp delSp modSp add replId">
        <pc:chgData name="LÊ DUY HIỂN" userId="S::at180316@actvn.edu.vn::eddb7c51-c695-47ff-919a-2a9249269ea0" providerId="AD" clId="Web-{FC90F993-3A52-930C-5EF7-991A16D3303D}" dt="2024-03-22T16:03:48.804" v="756" actId="14100"/>
        <pc:sldMkLst>
          <pc:docMk/>
          <pc:sldMk cId="960920473" sldId="264"/>
        </pc:sldMkLst>
        <pc:spChg chg="mod">
          <ac:chgData name="LÊ DUY HIỂN" userId="S::at180316@actvn.edu.vn::eddb7c51-c695-47ff-919a-2a9249269ea0" providerId="AD" clId="Web-{FC90F993-3A52-930C-5EF7-991A16D3303D}" dt="2024-03-22T16:03:43.398" v="755" actId="20577"/>
          <ac:spMkLst>
            <pc:docMk/>
            <pc:sldMk cId="960920473" sldId="264"/>
            <ac:spMk id="3" creationId="{3537D767-487C-4F5B-B880-ED29B642C6D2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5:52:34.988" v="680" actId="14100"/>
          <ac:spMkLst>
            <pc:docMk/>
            <pc:sldMk cId="960920473" sldId="264"/>
            <ac:spMk id="11" creationId="{13319E4B-4003-A2BB-CC39-E985333FEA6A}"/>
          </ac:spMkLst>
        </pc:spChg>
        <pc:picChg chg="mod">
          <ac:chgData name="LÊ DUY HIỂN" userId="S::at180316@actvn.edu.vn::eddb7c51-c695-47ff-919a-2a9249269ea0" providerId="AD" clId="Web-{FC90F993-3A52-930C-5EF7-991A16D3303D}" dt="2024-03-22T16:03:48.804" v="756" actId="14100"/>
          <ac:picMkLst>
            <pc:docMk/>
            <pc:sldMk cId="960920473" sldId="264"/>
            <ac:picMk id="2" creationId="{88533D1E-2982-9251-01E4-652C52560340}"/>
          </ac:picMkLst>
        </pc:picChg>
        <pc:inkChg chg="del">
          <ac:chgData name="LÊ DUY HIỂN" userId="S::at180316@actvn.edu.vn::eddb7c51-c695-47ff-919a-2a9249269ea0" providerId="AD" clId="Web-{FC90F993-3A52-930C-5EF7-991A16D3303D}" dt="2024-03-22T15:46:16.168" v="614"/>
          <ac:inkMkLst>
            <pc:docMk/>
            <pc:sldMk cId="960920473" sldId="264"/>
            <ac:inkMk id="4" creationId="{C9C57CD3-AC9A-F573-7782-20AC7EB44503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5:46:29.902" v="616"/>
          <ac:inkMkLst>
            <pc:docMk/>
            <pc:sldMk cId="960920473" sldId="264"/>
            <ac:inkMk id="6" creationId="{B7E35215-4314-F2FA-F332-163638AD54A3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5:46:42.090" v="618"/>
          <ac:inkMkLst>
            <pc:docMk/>
            <pc:sldMk cId="960920473" sldId="264"/>
            <ac:inkMk id="7" creationId="{A0097072-DDD5-3815-2872-E771D934765D}"/>
          </ac:inkMkLst>
        </pc:inkChg>
        <pc:inkChg chg="add">
          <ac:chgData name="LÊ DUY HIỂN" userId="S::at180316@actvn.edu.vn::eddb7c51-c695-47ff-919a-2a9249269ea0" providerId="AD" clId="Web-{FC90F993-3A52-930C-5EF7-991A16D3303D}" dt="2024-03-22T15:46:47.106" v="619"/>
          <ac:inkMkLst>
            <pc:docMk/>
            <pc:sldMk cId="960920473" sldId="264"/>
            <ac:inkMk id="8" creationId="{A2EAEC53-4477-0849-7F67-4F38D440BE52}"/>
          </ac:inkMkLst>
        </pc:inkChg>
        <pc:inkChg chg="add">
          <ac:chgData name="LÊ DUY HIỂN" userId="S::at180316@actvn.edu.vn::eddb7c51-c695-47ff-919a-2a9249269ea0" providerId="AD" clId="Web-{FC90F993-3A52-930C-5EF7-991A16D3303D}" dt="2024-03-22T15:46:51.231" v="620"/>
          <ac:inkMkLst>
            <pc:docMk/>
            <pc:sldMk cId="960920473" sldId="264"/>
            <ac:inkMk id="9" creationId="{E70FF861-38B1-8F57-2E4A-270E25A9D053}"/>
          </ac:inkMkLst>
        </pc:inkChg>
        <pc:inkChg chg="add">
          <ac:chgData name="LÊ DUY HIỂN" userId="S::at180316@actvn.edu.vn::eddb7c51-c695-47ff-919a-2a9249269ea0" providerId="AD" clId="Web-{FC90F993-3A52-930C-5EF7-991A16D3303D}" dt="2024-03-22T15:46:57.387" v="621"/>
          <ac:inkMkLst>
            <pc:docMk/>
            <pc:sldMk cId="960920473" sldId="264"/>
            <ac:inkMk id="10" creationId="{96D023DD-F568-5ACF-18CE-1030508C7C1C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5:49:36.734" v="627"/>
          <ac:inkMkLst>
            <pc:docMk/>
            <pc:sldMk cId="960920473" sldId="264"/>
            <ac:inkMk id="12" creationId="{D748B1C2-35C4-4D73-4574-FCB0546A08ED}"/>
          </ac:inkMkLst>
        </pc:inkChg>
      </pc:sldChg>
      <pc:sldChg chg="delSp modSp add replId">
        <pc:chgData name="LÊ DUY HIỂN" userId="S::at180316@actvn.edu.vn::eddb7c51-c695-47ff-919a-2a9249269ea0" providerId="AD" clId="Web-{FC90F993-3A52-930C-5EF7-991A16D3303D}" dt="2024-03-22T16:03:23.726" v="746" actId="20577"/>
        <pc:sldMkLst>
          <pc:docMk/>
          <pc:sldMk cId="1412070805" sldId="265"/>
        </pc:sldMkLst>
        <pc:spChg chg="mod">
          <ac:chgData name="LÊ DUY HIỂN" userId="S::at180316@actvn.edu.vn::eddb7c51-c695-47ff-919a-2a9249269ea0" providerId="AD" clId="Web-{FC90F993-3A52-930C-5EF7-991A16D3303D}" dt="2024-03-22T16:03:23.726" v="746" actId="20577"/>
          <ac:spMkLst>
            <pc:docMk/>
            <pc:sldMk cId="1412070805" sldId="265"/>
            <ac:spMk id="3" creationId="{3537D767-487C-4F5B-B880-ED29B642C6D2}"/>
          </ac:spMkLst>
        </pc:spChg>
        <pc:picChg chg="mod">
          <ac:chgData name="LÊ DUY HIỂN" userId="S::at180316@actvn.edu.vn::eddb7c51-c695-47ff-919a-2a9249269ea0" providerId="AD" clId="Web-{FC90F993-3A52-930C-5EF7-991A16D3303D}" dt="2024-03-22T15:55:47.101" v="686" actId="14100"/>
          <ac:picMkLst>
            <pc:docMk/>
            <pc:sldMk cId="1412070805" sldId="265"/>
            <ac:picMk id="2" creationId="{88533D1E-2982-9251-01E4-652C52560340}"/>
          </ac:picMkLst>
        </pc:picChg>
        <pc:inkChg chg="del">
          <ac:chgData name="LÊ DUY HIỂN" userId="S::at180316@actvn.edu.vn::eddb7c51-c695-47ff-919a-2a9249269ea0" providerId="AD" clId="Web-{FC90F993-3A52-930C-5EF7-991A16D3303D}" dt="2024-03-22T15:55:15.772" v="682"/>
          <ac:inkMkLst>
            <pc:docMk/>
            <pc:sldMk cId="1412070805" sldId="265"/>
            <ac:inkMk id="4" creationId="{C9C57CD3-AC9A-F573-7782-20AC7EB44503}"/>
          </ac:inkMkLst>
        </pc:inkChg>
      </pc:sldChg>
      <pc:sldChg chg="addSp delSp modSp add replId">
        <pc:chgData name="LÊ DUY HIỂN" userId="S::at180316@actvn.edu.vn::eddb7c51-c695-47ff-919a-2a9249269ea0" providerId="AD" clId="Web-{FC90F993-3A52-930C-5EF7-991A16D3303D}" dt="2024-03-22T16:06:00.385" v="834"/>
        <pc:sldMkLst>
          <pc:docMk/>
          <pc:sldMk cId="1687722367" sldId="266"/>
        </pc:sldMkLst>
        <pc:spChg chg="mod">
          <ac:chgData name="LÊ DUY HIỂN" userId="S::at180316@actvn.edu.vn::eddb7c51-c695-47ff-919a-2a9249269ea0" providerId="AD" clId="Web-{FC90F993-3A52-930C-5EF7-991A16D3303D}" dt="2024-03-22T15:57:13.915" v="738" actId="20577"/>
          <ac:spMkLst>
            <pc:docMk/>
            <pc:sldMk cId="1687722367" sldId="266"/>
            <ac:spMk id="3" creationId="{3537D767-487C-4F5B-B880-ED29B642C6D2}"/>
          </ac:spMkLst>
        </pc:spChg>
        <pc:spChg chg="add del mod">
          <ac:chgData name="LÊ DUY HIỂN" userId="S::at180316@actvn.edu.vn::eddb7c51-c695-47ff-919a-2a9249269ea0" providerId="AD" clId="Web-{FC90F993-3A52-930C-5EF7-991A16D3303D}" dt="2024-03-22T16:06:00.385" v="834"/>
          <ac:spMkLst>
            <pc:docMk/>
            <pc:sldMk cId="1687722367" sldId="266"/>
            <ac:spMk id="7" creationId="{AEB41F12-AD32-C835-CE27-B20A3D7AF733}"/>
          </ac:spMkLst>
        </pc:spChg>
        <pc:picChg chg="mod">
          <ac:chgData name="LÊ DUY HIỂN" userId="S::at180316@actvn.edu.vn::eddb7c51-c695-47ff-919a-2a9249269ea0" providerId="AD" clId="Web-{FC90F993-3A52-930C-5EF7-991A16D3303D}" dt="2024-03-22T15:58:20.589" v="742" actId="14100"/>
          <ac:picMkLst>
            <pc:docMk/>
            <pc:sldMk cId="1687722367" sldId="266"/>
            <ac:picMk id="2" creationId="{88533D1E-2982-9251-01E4-652C52560340}"/>
          </ac:picMkLst>
        </pc:picChg>
        <pc:inkChg chg="add">
          <ac:chgData name="LÊ DUY HIỂN" userId="S::at180316@actvn.edu.vn::eddb7c51-c695-47ff-919a-2a9249269ea0" providerId="AD" clId="Web-{FC90F993-3A52-930C-5EF7-991A16D3303D}" dt="2024-03-22T15:58:35.745" v="743"/>
          <ac:inkMkLst>
            <pc:docMk/>
            <pc:sldMk cId="1687722367" sldId="266"/>
            <ac:inkMk id="4" creationId="{B93E0FBB-087D-8EEE-EA5F-A6D6C874FC77}"/>
          </ac:inkMkLst>
        </pc:inkChg>
        <pc:inkChg chg="add">
          <ac:chgData name="LÊ DUY HIỂN" userId="S::at180316@actvn.edu.vn::eddb7c51-c695-47ff-919a-2a9249269ea0" providerId="AD" clId="Web-{FC90F993-3A52-930C-5EF7-991A16D3303D}" dt="2024-03-22T15:58:38.995" v="744"/>
          <ac:inkMkLst>
            <pc:docMk/>
            <pc:sldMk cId="1687722367" sldId="266"/>
            <ac:inkMk id="6" creationId="{580AE20E-1C8C-A31D-8746-272EC2C13869}"/>
          </ac:inkMkLst>
        </pc:inkChg>
      </pc:sldChg>
      <pc:sldChg chg="add del replId">
        <pc:chgData name="LÊ DUY HIỂN" userId="S::at180316@actvn.edu.vn::eddb7c51-c695-47ff-919a-2a9249269ea0" providerId="AD" clId="Web-{FC90F993-3A52-930C-5EF7-991A16D3303D}" dt="2024-03-22T15:56:41.930" v="710"/>
        <pc:sldMkLst>
          <pc:docMk/>
          <pc:sldMk cId="4261817027" sldId="266"/>
        </pc:sldMkLst>
      </pc:sldChg>
      <pc:sldChg chg="modSp add replId">
        <pc:chgData name="LÊ DUY HIỂN" userId="S::at180316@actvn.edu.vn::eddb7c51-c695-47ff-919a-2a9249269ea0" providerId="AD" clId="Web-{FC90F993-3A52-930C-5EF7-991A16D3303D}" dt="2024-03-22T16:09:37.420" v="840" actId="1076"/>
        <pc:sldMkLst>
          <pc:docMk/>
          <pc:sldMk cId="2213568014" sldId="267"/>
        </pc:sldMkLst>
        <pc:spChg chg="mod">
          <ac:chgData name="LÊ DUY HIỂN" userId="S::at180316@actvn.edu.vn::eddb7c51-c695-47ff-919a-2a9249269ea0" providerId="AD" clId="Web-{FC90F993-3A52-930C-5EF7-991A16D3303D}" dt="2024-03-22T16:09:37.420" v="840" actId="1076"/>
          <ac:spMkLst>
            <pc:docMk/>
            <pc:sldMk cId="2213568014" sldId="267"/>
            <ac:spMk id="2" creationId="{6889394A-B7EE-8E6F-CEF4-502993639AEA}"/>
          </ac:spMkLst>
        </pc:spChg>
      </pc:sldChg>
    </pc:docChg>
  </pc:docChgLst>
  <pc:docChgLst>
    <pc:chgData name="LÊ DUY HIỂN" userId="S::at180316@actvn.edu.vn::eddb7c51-c695-47ff-919a-2a9249269ea0" providerId="AD" clId="Web-{C684886A-5232-72C0-062A-DE8C436A52E6}"/>
    <pc:docChg chg="addSld modSld">
      <pc:chgData name="LÊ DUY HIỂN" userId="S::at180316@actvn.edu.vn::eddb7c51-c695-47ff-919a-2a9249269ea0" providerId="AD" clId="Web-{C684886A-5232-72C0-062A-DE8C436A52E6}" dt="2024-03-23T03:40:46.928" v="779" actId="1076"/>
      <pc:docMkLst>
        <pc:docMk/>
      </pc:docMkLst>
      <pc:sldChg chg="modSp">
        <pc:chgData name="LÊ DUY HIỂN" userId="S::at180316@actvn.edu.vn::eddb7c51-c695-47ff-919a-2a9249269ea0" providerId="AD" clId="Web-{C684886A-5232-72C0-062A-DE8C436A52E6}" dt="2024-03-23T02:14:21.499" v="2" actId="14100"/>
        <pc:sldMkLst>
          <pc:docMk/>
          <pc:sldMk cId="4243515537" sldId="257"/>
        </pc:sldMkLst>
        <pc:picChg chg="mod">
          <ac:chgData name="LÊ DUY HIỂN" userId="S::at180316@actvn.edu.vn::eddb7c51-c695-47ff-919a-2a9249269ea0" providerId="AD" clId="Web-{C684886A-5232-72C0-062A-DE8C436A52E6}" dt="2024-03-23T02:14:21.499" v="2" actId="14100"/>
          <ac:picMkLst>
            <pc:docMk/>
            <pc:sldMk cId="4243515537" sldId="257"/>
            <ac:picMk id="2" creationId="{E9DEFF4C-6D9E-C92D-CF00-6FA9FF20C575}"/>
          </ac:picMkLst>
        </pc:picChg>
      </pc:sldChg>
      <pc:sldChg chg="addSp modSp">
        <pc:chgData name="LÊ DUY HIỂN" userId="S::at180316@actvn.edu.vn::eddb7c51-c695-47ff-919a-2a9249269ea0" providerId="AD" clId="Web-{C684886A-5232-72C0-062A-DE8C436A52E6}" dt="2024-03-23T03:19:23.363" v="612" actId="20577"/>
        <pc:sldMkLst>
          <pc:docMk/>
          <pc:sldMk cId="3716897473" sldId="258"/>
        </pc:sldMkLst>
        <pc:spChg chg="mod">
          <ac:chgData name="LÊ DUY HIỂN" userId="S::at180316@actvn.edu.vn::eddb7c51-c695-47ff-919a-2a9249269ea0" providerId="AD" clId="Web-{C684886A-5232-72C0-062A-DE8C436A52E6}" dt="2024-03-23T02:14:29.515" v="3" actId="1076"/>
          <ac:spMkLst>
            <pc:docMk/>
            <pc:sldMk cId="3716897473" sldId="258"/>
            <ac:spMk id="2" creationId="{6889394A-B7EE-8E6F-CEF4-502993639AEA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19:23.363" v="612" actId="20577"/>
          <ac:spMkLst>
            <pc:docMk/>
            <pc:sldMk cId="3716897473" sldId="258"/>
            <ac:spMk id="3" creationId="{4ABA6C22-333E-349F-D7B1-427F2B6815E3}"/>
          </ac:spMkLst>
        </pc:spChg>
        <pc:picChg chg="add mod">
          <ac:chgData name="LÊ DUY HIỂN" userId="S::at180316@actvn.edu.vn::eddb7c51-c695-47ff-919a-2a9249269ea0" providerId="AD" clId="Web-{C684886A-5232-72C0-062A-DE8C436A52E6}" dt="2024-03-23T03:19:00.910" v="609" actId="14100"/>
          <ac:picMkLst>
            <pc:docMk/>
            <pc:sldMk cId="3716897473" sldId="258"/>
            <ac:picMk id="4" creationId="{54009D80-DAB5-4FE2-E102-4C88101ACD5A}"/>
          </ac:picMkLst>
        </pc:picChg>
      </pc:sldChg>
      <pc:sldChg chg="modSp">
        <pc:chgData name="LÊ DUY HIỂN" userId="S::at180316@actvn.edu.vn::eddb7c51-c695-47ff-919a-2a9249269ea0" providerId="AD" clId="Web-{C684886A-5232-72C0-062A-DE8C436A52E6}" dt="2024-03-23T02:27:37.643" v="186" actId="1076"/>
        <pc:sldMkLst>
          <pc:docMk/>
          <pc:sldMk cId="2213568014" sldId="267"/>
        </pc:sldMkLst>
        <pc:spChg chg="mod">
          <ac:chgData name="LÊ DUY HIỂN" userId="S::at180316@actvn.edu.vn::eddb7c51-c695-47ff-919a-2a9249269ea0" providerId="AD" clId="Web-{C684886A-5232-72C0-062A-DE8C436A52E6}" dt="2024-03-23T02:27:37.643" v="186" actId="1076"/>
          <ac:spMkLst>
            <pc:docMk/>
            <pc:sldMk cId="2213568014" sldId="267"/>
            <ac:spMk id="2" creationId="{6889394A-B7EE-8E6F-CEF4-502993639AEA}"/>
          </ac:spMkLst>
        </pc:spChg>
      </pc:sldChg>
      <pc:sldChg chg="addSp delSp modSp add replId">
        <pc:chgData name="LÊ DUY HIỂN" userId="S::at180316@actvn.edu.vn::eddb7c51-c695-47ff-919a-2a9249269ea0" providerId="AD" clId="Web-{C684886A-5232-72C0-062A-DE8C436A52E6}" dt="2024-03-23T03:37:32.189" v="756" actId="1076"/>
        <pc:sldMkLst>
          <pc:docMk/>
          <pc:sldMk cId="301509343" sldId="268"/>
        </pc:sldMkLst>
        <pc:spChg chg="del">
          <ac:chgData name="LÊ DUY HIỂN" userId="S::at180316@actvn.edu.vn::eddb7c51-c695-47ff-919a-2a9249269ea0" providerId="AD" clId="Web-{C684886A-5232-72C0-062A-DE8C436A52E6}" dt="2024-03-23T02:27:32.393" v="185"/>
          <ac:spMkLst>
            <pc:docMk/>
            <pc:sldMk cId="301509343" sldId="268"/>
            <ac:spMk id="2" creationId="{6889394A-B7EE-8E6F-CEF4-502993639AEA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2:52:37.527" v="217" actId="1076"/>
          <ac:spMkLst>
            <pc:docMk/>
            <pc:sldMk cId="301509343" sldId="268"/>
            <ac:spMk id="4" creationId="{5E4C79A5-ABBA-E4BC-26A7-10875B2C0F06}"/>
          </ac:spMkLst>
        </pc:spChg>
        <pc:spChg chg="add del">
          <ac:chgData name="LÊ DUY HIỂN" userId="S::at180316@actvn.edu.vn::eddb7c51-c695-47ff-919a-2a9249269ea0" providerId="AD" clId="Web-{C684886A-5232-72C0-062A-DE8C436A52E6}" dt="2024-03-23T02:52:34.620" v="216"/>
          <ac:spMkLst>
            <pc:docMk/>
            <pc:sldMk cId="301509343" sldId="268"/>
            <ac:spMk id="8" creationId="{DDCC1108-CBF6-C02A-3B57-A7D596C00BD7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37:32.189" v="756" actId="1076"/>
          <ac:spMkLst>
            <pc:docMk/>
            <pc:sldMk cId="301509343" sldId="268"/>
            <ac:spMk id="9" creationId="{898BC123-212A-15E0-FE64-F4C47AE46BFB}"/>
          </ac:spMkLst>
        </pc:spChg>
        <pc:spChg chg="add">
          <ac:chgData name="LÊ DUY HIỂN" userId="S::at180316@actvn.edu.vn::eddb7c51-c695-47ff-919a-2a9249269ea0" providerId="AD" clId="Web-{C684886A-5232-72C0-062A-DE8C436A52E6}" dt="2024-03-23T02:55:26.515" v="288"/>
          <ac:spMkLst>
            <pc:docMk/>
            <pc:sldMk cId="301509343" sldId="268"/>
            <ac:spMk id="13" creationId="{D437A4CE-F837-D4AF-1B86-89AB68F2FFA7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09:16.332" v="484" actId="1076"/>
          <ac:spMkLst>
            <pc:docMk/>
            <pc:sldMk cId="301509343" sldId="268"/>
            <ac:spMk id="15" creationId="{AA08A931-5C3A-0EB3-7E27-10C8F81741A3}"/>
          </ac:spMkLst>
        </pc:spChg>
        <pc:spChg chg="add">
          <ac:chgData name="LÊ DUY HIỂN" userId="S::at180316@actvn.edu.vn::eddb7c51-c695-47ff-919a-2a9249269ea0" providerId="AD" clId="Web-{C684886A-5232-72C0-062A-DE8C436A52E6}" dt="2024-03-23T02:59:40.849" v="382"/>
          <ac:spMkLst>
            <pc:docMk/>
            <pc:sldMk cId="301509343" sldId="268"/>
            <ac:spMk id="18" creationId="{F4A7B543-D6C2-BEB9-B716-ECBA7C844277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06:31.640" v="456" actId="1076"/>
          <ac:spMkLst>
            <pc:docMk/>
            <pc:sldMk cId="301509343" sldId="268"/>
            <ac:spMk id="20" creationId="{D3E04A3D-129C-D550-1995-CC0076319CE6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02:17.165" v="449" actId="1076"/>
          <ac:spMkLst>
            <pc:docMk/>
            <pc:sldMk cId="301509343" sldId="268"/>
            <ac:spMk id="26" creationId="{5DB7918D-E64E-F419-B315-9DF5BEFA2FD3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12:38.039" v="515" actId="20577"/>
          <ac:spMkLst>
            <pc:docMk/>
            <pc:sldMk cId="301509343" sldId="268"/>
            <ac:spMk id="40" creationId="{DFE44E9B-475F-C4AF-4329-3BABFD2AC4E3}"/>
          </ac:spMkLst>
        </pc:spChg>
        <pc:picChg chg="add mod">
          <ac:chgData name="LÊ DUY HIỂN" userId="S::at180316@actvn.edu.vn::eddb7c51-c695-47ff-919a-2a9249269ea0" providerId="AD" clId="Web-{C684886A-5232-72C0-062A-DE8C436A52E6}" dt="2024-03-23T03:06:15.249" v="455" actId="14100"/>
          <ac:picMkLst>
            <pc:docMk/>
            <pc:sldMk cId="301509343" sldId="268"/>
            <ac:picMk id="3" creationId="{084D3B0F-02A5-CED6-77A6-6DF6A503452A}"/>
          </ac:picMkLst>
        </pc:picChg>
        <pc:inkChg chg="add">
          <ac:chgData name="LÊ DUY HIỂN" userId="S::at180316@actvn.edu.vn::eddb7c51-c695-47ff-919a-2a9249269ea0" providerId="AD" clId="Web-{C684886A-5232-72C0-062A-DE8C436A52E6}" dt="2024-03-23T02:50:45.477" v="195"/>
          <ac:inkMkLst>
            <pc:docMk/>
            <pc:sldMk cId="301509343" sldId="268"/>
            <ac:inkMk id="5" creationId="{286572D1-BF99-7AB0-AF4C-07BE17E0E7F4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2:50:50.493" v="197"/>
          <ac:inkMkLst>
            <pc:docMk/>
            <pc:sldMk cId="301509343" sldId="268"/>
            <ac:inkMk id="6" creationId="{B5DE4E3F-78BD-8285-2A09-A355715530DF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9.359" v="464"/>
          <ac:inkMkLst>
            <pc:docMk/>
            <pc:sldMk cId="301509343" sldId="268"/>
            <ac:inkMk id="7" creationId="{13A92C6C-0C36-34FF-39D2-41AB8656F2AC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40.937" v="465"/>
          <ac:inkMkLst>
            <pc:docMk/>
            <pc:sldMk cId="301509343" sldId="268"/>
            <ac:inkMk id="10" creationId="{19B3B183-A362-07B2-B77C-B9E294B52D02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7.125" v="461"/>
          <ac:inkMkLst>
            <pc:docMk/>
            <pc:sldMk cId="301509343" sldId="268"/>
            <ac:inkMk id="11" creationId="{92DE885A-D10A-F9CC-675A-AB9A76035005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8.859" v="463"/>
          <ac:inkMkLst>
            <pc:docMk/>
            <pc:sldMk cId="301509343" sldId="268"/>
            <ac:inkMk id="12" creationId="{2D70964A-FE1B-A886-E42D-172FFFFB8D63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2:59:48.646" v="385"/>
          <ac:inkMkLst>
            <pc:docMk/>
            <pc:sldMk cId="301509343" sldId="268"/>
            <ac:inkMk id="14" creationId="{94F0F32E-D293-0C1D-15F5-B62098352524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5.609" v="459"/>
          <ac:inkMkLst>
            <pc:docMk/>
            <pc:sldMk cId="301509343" sldId="268"/>
            <ac:inkMk id="16" creationId="{DE29CF35-CEEC-9FA0-9B63-1C76012FF9D5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43.109" v="466"/>
          <ac:inkMkLst>
            <pc:docMk/>
            <pc:sldMk cId="301509343" sldId="268"/>
            <ac:inkMk id="17" creationId="{0948E5A6-FA84-2DC7-F37D-E64E0619F5A7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2:59:48.646" v="384"/>
          <ac:inkMkLst>
            <pc:docMk/>
            <pc:sldMk cId="301509343" sldId="268"/>
            <ac:inkMk id="19" creationId="{4365EFA8-84C9-FD71-E7A7-38C9CB1F056F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5.609" v="458"/>
          <ac:inkMkLst>
            <pc:docMk/>
            <pc:sldMk cId="301509343" sldId="268"/>
            <ac:inkMk id="21" creationId="{E3F14DE7-86EB-BF37-2972-5AD5D141CD70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5.609" v="457"/>
          <ac:inkMkLst>
            <pc:docMk/>
            <pc:sldMk cId="301509343" sldId="268"/>
            <ac:inkMk id="22" creationId="{BF26D8B6-3EF4-DD6A-4F3A-40FD46B3D671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1:31.914" v="418"/>
          <ac:inkMkLst>
            <pc:docMk/>
            <pc:sldMk cId="301509343" sldId="268"/>
            <ac:inkMk id="23" creationId="{B5CA3C28-8DE0-CF04-53C9-0E8EEE6AD87B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7.984" v="462"/>
          <ac:inkMkLst>
            <pc:docMk/>
            <pc:sldMk cId="301509343" sldId="268"/>
            <ac:inkMk id="24" creationId="{D3DBD625-41C9-1A74-CD69-3B21D42F8BEC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7.125" v="460"/>
          <ac:inkMkLst>
            <pc:docMk/>
            <pc:sldMk cId="301509343" sldId="268"/>
            <ac:inkMk id="25" creationId="{D39904D4-81F0-841D-2725-B84D8C9A8F35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6:49.172" v="467"/>
          <ac:inkMkLst>
            <pc:docMk/>
            <pc:sldMk cId="301509343" sldId="268"/>
            <ac:inkMk id="27" creationId="{BF9B5610-344B-7B11-A361-AD5CFAE46A8A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6:54.922" v="468"/>
          <ac:inkMkLst>
            <pc:docMk/>
            <pc:sldMk cId="301509343" sldId="268"/>
            <ac:inkMk id="28" creationId="{8326221E-4039-C0C9-8DA3-8C7BF3791EED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6:58.750" v="469"/>
          <ac:inkMkLst>
            <pc:docMk/>
            <pc:sldMk cId="301509343" sldId="268"/>
            <ac:inkMk id="29" creationId="{5ABB1BBE-D141-8799-2B24-98E48DC9C3E2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7:01.782" v="470"/>
          <ac:inkMkLst>
            <pc:docMk/>
            <pc:sldMk cId="301509343" sldId="268"/>
            <ac:inkMk id="30" creationId="{C7215F4B-9E58-D524-8103-2B4387AEE7F6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7:05.797" v="471"/>
          <ac:inkMkLst>
            <pc:docMk/>
            <pc:sldMk cId="301509343" sldId="268"/>
            <ac:inkMk id="31" creationId="{A422606A-DC31-349B-48C3-636DAC4A8B0F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7:12.172" v="475"/>
          <ac:inkMkLst>
            <pc:docMk/>
            <pc:sldMk cId="301509343" sldId="268"/>
            <ac:inkMk id="32" creationId="{D2724CC4-0B4C-3935-1F15-6E8585C289E1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7:11.110" v="474"/>
          <ac:inkMkLst>
            <pc:docMk/>
            <pc:sldMk cId="301509343" sldId="268"/>
            <ac:inkMk id="33" creationId="{1CA3F70A-8118-24C8-991D-CC781AA56210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7:16.532" v="476"/>
          <ac:inkMkLst>
            <pc:docMk/>
            <pc:sldMk cId="301509343" sldId="268"/>
            <ac:inkMk id="34" creationId="{A37D4275-1585-8B9F-CC0D-41E271BF6E23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7:17.641" v="477"/>
          <ac:inkMkLst>
            <pc:docMk/>
            <pc:sldMk cId="301509343" sldId="268"/>
            <ac:inkMk id="35" creationId="{125BA75A-2E84-069E-1BE1-7B6894A51CE4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7:19.173" v="478"/>
          <ac:inkMkLst>
            <pc:docMk/>
            <pc:sldMk cId="301509343" sldId="268"/>
            <ac:inkMk id="36" creationId="{460FA6BE-F346-DF28-8011-F2BDC54D1884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7:43.126" v="481"/>
          <ac:inkMkLst>
            <pc:docMk/>
            <pc:sldMk cId="301509343" sldId="268"/>
            <ac:inkMk id="37" creationId="{C5B04EEB-315B-D9A5-2112-2AC43D03B8B1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7:46.033" v="482"/>
          <ac:inkMkLst>
            <pc:docMk/>
            <pc:sldMk cId="301509343" sldId="268"/>
            <ac:inkMk id="38" creationId="{AC18D96E-66E3-A28C-DA2E-5F9AB1BD54C9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8:58.753" v="483"/>
          <ac:inkMkLst>
            <pc:docMk/>
            <pc:sldMk cId="301509343" sldId="268"/>
            <ac:inkMk id="39" creationId="{0F51B087-798A-175E-2B6F-9ACDB8BBD986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20:06.849" v="613"/>
          <ac:inkMkLst>
            <pc:docMk/>
            <pc:sldMk cId="301509343" sldId="268"/>
            <ac:inkMk id="41" creationId="{6DED28F3-2A40-15E0-41CB-6D5369A3458B}"/>
          </ac:inkMkLst>
        </pc:inkChg>
      </pc:sldChg>
      <pc:sldChg chg="modSp add replId">
        <pc:chgData name="LÊ DUY HIỂN" userId="S::at180316@actvn.edu.vn::eddb7c51-c695-47ff-919a-2a9249269ea0" providerId="AD" clId="Web-{C684886A-5232-72C0-062A-DE8C436A52E6}" dt="2024-03-23T03:40:46.928" v="779" actId="1076"/>
        <pc:sldMkLst>
          <pc:docMk/>
          <pc:sldMk cId="1608135202" sldId="269"/>
        </pc:sldMkLst>
        <pc:spChg chg="mod">
          <ac:chgData name="LÊ DUY HIỂN" userId="S::at180316@actvn.edu.vn::eddb7c51-c695-47ff-919a-2a9249269ea0" providerId="AD" clId="Web-{C684886A-5232-72C0-062A-DE8C436A52E6}" dt="2024-03-23T03:40:46.928" v="779" actId="1076"/>
          <ac:spMkLst>
            <pc:docMk/>
            <pc:sldMk cId="1608135202" sldId="269"/>
            <ac:spMk id="2" creationId="{6889394A-B7EE-8E6F-CEF4-502993639AEA}"/>
          </ac:spMkLst>
        </pc:spChg>
      </pc:sldChg>
      <pc:sldChg chg="addSp delSp modSp add replId">
        <pc:chgData name="LÊ DUY HIỂN" userId="S::at180316@actvn.edu.vn::eddb7c51-c695-47ff-919a-2a9249269ea0" providerId="AD" clId="Web-{C684886A-5232-72C0-062A-DE8C436A52E6}" dt="2024-03-23T03:39:59.943" v="778"/>
        <pc:sldMkLst>
          <pc:docMk/>
          <pc:sldMk cId="527927538" sldId="270"/>
        </pc:sldMkLst>
        <pc:spChg chg="del">
          <ac:chgData name="LÊ DUY HIỂN" userId="S::at180316@actvn.edu.vn::eddb7c51-c695-47ff-919a-2a9249269ea0" providerId="AD" clId="Web-{C684886A-5232-72C0-062A-DE8C436A52E6}" dt="2024-03-23T03:22:04.649" v="627"/>
          <ac:spMkLst>
            <pc:docMk/>
            <pc:sldMk cId="527927538" sldId="270"/>
            <ac:spMk id="2" creationId="{6889394A-B7EE-8E6F-CEF4-502993639AEA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31:27.478" v="670" actId="20577"/>
          <ac:spMkLst>
            <pc:docMk/>
            <pc:sldMk cId="527927538" sldId="270"/>
            <ac:spMk id="4" creationId="{FD97C429-140D-EEBD-51D1-D96ED3C6BF18}"/>
          </ac:spMkLst>
        </pc:spChg>
        <pc:spChg chg="add">
          <ac:chgData name="LÊ DUY HIỂN" userId="S::at180316@actvn.edu.vn::eddb7c51-c695-47ff-919a-2a9249269ea0" providerId="AD" clId="Web-{C684886A-5232-72C0-062A-DE8C436A52E6}" dt="2024-03-23T03:33:15.246" v="675"/>
          <ac:spMkLst>
            <pc:docMk/>
            <pc:sldMk cId="527927538" sldId="270"/>
            <ac:spMk id="9" creationId="{0A239C4F-821E-1004-AC3F-286AA555C145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34:03.841" v="692" actId="1076"/>
          <ac:spMkLst>
            <pc:docMk/>
            <pc:sldMk cId="527927538" sldId="270"/>
            <ac:spMk id="11" creationId="{4680CCF7-489D-7770-39EB-13887ED7A8F1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35:15.217" v="755" actId="20577"/>
          <ac:spMkLst>
            <pc:docMk/>
            <pc:sldMk cId="527927538" sldId="270"/>
            <ac:spMk id="12" creationId="{50C1708E-AE91-B556-F70C-B47566D827A4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39:42.849" v="777" actId="20577"/>
          <ac:spMkLst>
            <pc:docMk/>
            <pc:sldMk cId="527927538" sldId="270"/>
            <ac:spMk id="16" creationId="{C760163A-75A8-F0D7-8592-627EBD154CBE}"/>
          </ac:spMkLst>
        </pc:spChg>
        <pc:picChg chg="add mod">
          <ac:chgData name="LÊ DUY HIỂN" userId="S::at180316@actvn.edu.vn::eddb7c51-c695-47ff-919a-2a9249269ea0" providerId="AD" clId="Web-{C684886A-5232-72C0-062A-DE8C436A52E6}" dt="2024-03-23T03:27:32.503" v="631" actId="14100"/>
          <ac:picMkLst>
            <pc:docMk/>
            <pc:sldMk cId="527927538" sldId="270"/>
            <ac:picMk id="3" creationId="{8266BBE4-7149-2A28-94BD-FDFED3DC0FA6}"/>
          </ac:picMkLst>
        </pc:picChg>
        <pc:inkChg chg="add">
          <ac:chgData name="LÊ DUY HIỂN" userId="S::at180316@actvn.edu.vn::eddb7c51-c695-47ff-919a-2a9249269ea0" providerId="AD" clId="Web-{C684886A-5232-72C0-062A-DE8C436A52E6}" dt="2024-03-23T03:32:59.355" v="671"/>
          <ac:inkMkLst>
            <pc:docMk/>
            <pc:sldMk cId="527927538" sldId="270"/>
            <ac:inkMk id="5" creationId="{9CD5EE2F-2DDB-9413-A5AA-B824565BCF03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34:58.858" v="745"/>
          <ac:inkMkLst>
            <pc:docMk/>
            <pc:sldMk cId="527927538" sldId="270"/>
            <ac:inkMk id="6" creationId="{0447404E-AE8A-BC35-FFCF-DF691A6FB0A8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34:58.858" v="744"/>
          <ac:inkMkLst>
            <pc:docMk/>
            <pc:sldMk cId="527927538" sldId="270"/>
            <ac:inkMk id="7" creationId="{084B1387-5B96-361B-D2A7-A2475A00165D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34:58.842" v="743"/>
          <ac:inkMkLst>
            <pc:docMk/>
            <pc:sldMk cId="527927538" sldId="270"/>
            <ac:inkMk id="8" creationId="{01EE8BE0-4EA6-D1F4-79AE-D0A6A2E123BF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33:22.090" v="677"/>
          <ac:inkMkLst>
            <pc:docMk/>
            <pc:sldMk cId="527927538" sldId="270"/>
            <ac:inkMk id="10" creationId="{E6C88F38-62F0-D66A-9989-F9126071F4AD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35:03.108" v="746"/>
          <ac:inkMkLst>
            <pc:docMk/>
            <pc:sldMk cId="527927538" sldId="270"/>
            <ac:inkMk id="13" creationId="{FDCF10D5-8A52-885D-A57A-365E1AC9AE01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35:04.576" v="747"/>
          <ac:inkMkLst>
            <pc:docMk/>
            <pc:sldMk cId="527927538" sldId="270"/>
            <ac:inkMk id="14" creationId="{BC1D6237-79AE-E0A7-0333-12BA33EAEB0B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35:05.608" v="748"/>
          <ac:inkMkLst>
            <pc:docMk/>
            <pc:sldMk cId="527927538" sldId="270"/>
            <ac:inkMk id="15" creationId="{2B74A50F-331A-C7AF-6DC0-3AD8A682E677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39:59.943" v="778"/>
          <ac:inkMkLst>
            <pc:docMk/>
            <pc:sldMk cId="527927538" sldId="270"/>
            <ac:inkMk id="17" creationId="{AFC648F7-9DC7-E044-52CC-12A5973C092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28:11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13838 4366 16383 0 0,'7'0'0'0'0,"10"0"0"0"0,9 0 0 0 0,14 0 0 0 0,8 0 0 0 0,10 0 0 0 0,17 0 0 0 0,17 0 0 0 0,22 0 0 0 0,20 0 0 0 0,16 0 0 0 0,12 0 0 0 0,6 0 0 0 0,12 0 0 0 0,3 0 0 0 0,-8 0 0 0 0,-12 0 0 0 0,-19 0 0 0 0,-19 0 0 0 0,-18 0 0 0 0,-19 0 0 0 0,-10 0 0 0 0,-11 0 0 0 0,-10 0 0 0 0,-8 0 0 0 0,3 0 0 0 0,0 0 0 0 0,-10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28:11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4657 11955 16383 0 0,'7'0'0'0'0,"10"0"0"0"0,9 0 0 0 0,7 0 0 0 0,5 0 0 0 0,4 0 0 0 0,2 0 0 0 0,0 0 0 0 0,0 0 0 0 0,0 0 0 0 0,-1 0 0 0 0,0 0 0 0 0,0-8 0 0 0,-1-1 0 0 0,1 0 0 0 0,-1 1 0 0 0,0 3 0 0 0,1 2 0 0 0,-1 1 0 0 0,0 1 0 0 0,1 1 0 0 0,-1 1 0 0 0,0-1 0 0 0,0 1 0 0 0,1-1 0 0 0,-1 0 0 0 0,0 0 0 0 0,1 0 0 0 0,-1-7 0 0 0,0-2 0 0 0,1-1 0 0 0,6 3 0 0 0,10 2 0 0 0,2 2 0 0 0,-2 1 0 0 0,-4 1 0 0 0,3 1 0 0 0,-1 0 0 0 0,-3 1 0 0 0,-4-1 0 0 0,-2 0 0 0 0,4 1 0 0 0,1-1 0 0 0,-2 0 0 0 0,-2 0 0 0 0,-2 0 0 0 0,-2 0 0 0 0,-1 0 0 0 0,-2-7 0 0 0,0-3 0 0 0,0 1 0 0 0,0 2 0 0 0,0 1 0 0 0,0 3 0 0 0,0 1 0 0 0,0 2 0 0 0,1 0 0 0 0,6 0 0 0 0,3 0 0 0 0,0 1 0 0 0,-3-1 0 0 0,-1 0 0 0 0,-2 1 0 0 0,-2-1 0 0 0,-1 0 0 0 0,6 0 0 0 0,3 0 0 0 0,6 0 0 0 0,1 0 0 0 0,-3 0 0 0 0,-3 0 0 0 0,3 0 0 0 0,0 0 0 0 0,5 0 0 0 0,-2 0 0 0 0,5 0 0 0 0,-3 0 0 0 0,-3 0 0 0 0,-5 0 0 0 0,-4 0 0 0 0,-3 0 0 0 0,-3 0 0 0 0,-1 0 0 0 0,0 0 0 0 0,-1 0 0 0 0,1 0 0 0 0,0 0 0 0 0,-1 0 0 0 0,2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0,8 0 0 0 0,2 0 0 0 0,-1 0 0 0 0,-1 0 0 0 0,-3 0 0 0 0,-1 0 0 0 0,-2 0 0 0 0,-1 0 0 0 0,-1 0 0 0 0,0 0 0 0 0,0 0 0 0 0,0 0 0 0 0,0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0,-8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28:11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13136 7885 16383 0 0,'-7'0'0'0'0,"-10"0"0"0"0,-8 0 0 0 0,-9 0 0 0 0,-4 0 0 0 0,-4 0 0 0 0,-1 0 0 0 0,-2 0 0 0 0,1 0 0 0 0,0 0 0 0 0,1 0 0 0 0,0 0 0 0 0,0 0 0 0 0,1 0 0 0 0,-1 0 0 0 0,1 0 0 0 0,0 0 0 0 0,-15 0 0 0 0,-4 0 0 0 0,7 7 0 0 0,7 10 0 0 0,3 8 0 0 0,10 9 0 0 0,3-3 0 0 0,7 1 0 0 0,7 3 0 0 0,7 1 0 0 0,5 3 0 0 0,4 2 0 0 0,1 1 0 0 0,1 0 0 0 0,1 1 0 0 0,-1 0 0 0 0,0-1 0 0 0,0 1 0 0 0,-1 7 0 0 0,1 2 0 0 0,6-1 0 0 0,10-1 0 0 0,9-2 0 0 0,14-3 0 0 0,8-1 0 0 0,3-1 0 0 0,7-8 0 0 0,1-2 0 0 0,-3 0 0 0 0,4-6 0 0 0,-1-7 0 0 0,-3 0 0 0 0,3-3 0 0 0,-2-5 0 0 0,5-4 0 0 0,-2-4 0 0 0,-3-2 0 0 0,2-1 0 0 0,-1-2 0 0 0,-3 0 0 0 0,-4 0 0 0 0,4 1 0 0 0,-1-1 0 0 0,-2 1 0 0 0,5 0 0 0 0,0-1 0 0 0,-3 1 0 0 0,-4 0 0 0 0,5 0 0 0 0,0 1 0 0 0,-2-1 0 0 0,-3 0 0 0 0,4 0 0 0 0,1 0 0 0 0,-3 0 0 0 0,-2 0 0 0 0,4 0 0 0 0,1 0 0 0 0,-2 0 0 0 0,-3 0 0 0 0,-3 0 0 0 0,-2 0 0 0 0,-9-8 0 0 0,-10-8 0 0 0,-10-10 0 0 0,0-8 0 0 0,-3-4 0 0 0,-4-4 0 0 0,-3-1 0 0 0,4 6 0 0 0,1 2 0 0 0,-2 0 0 0 0,-2-1 0 0 0,-2-2 0 0 0,-3-1 0 0 0,0-2 0 0 0,-2-8 0 0 0,0-2 0 0 0,-1-1 0 0 0,1 2 0 0 0,-8 2 0 0 0,-2 2 0 0 0,-6 9 0 0 0,-1 3 0 0 0,-5 1 0 0 0,-5 6 0 0 0,-6 7 0 0 0,-4 0 0 0 0,-11 3 0 0 0,-11 5 0 0 0,-2 4 0 0 0,1 4 0 0 0,4-5 0 0 0,4-1 0 0 0,4 2 0 0 0,3 1 0 0 0,1-4 0 0 0,-5-2 0 0 0,-2 3 0 0 0,0 2 0 0 0,2 3 0 0 0,2 2 0 0 0,2-5 0 0 0,1-2 0 0 0,2 1 0 0 0,-1 2 0 0 0,1 3 0 0 0,0 1 0 0 0,0 1 0 0 0,0 2 0 0 0,0 0 0 0 0,7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28:11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13776 1933 16383 0 0,'0'-7'0'0'0,"0"-10"0"0"0,0-9 0 0 0,-7-7 0 0 0,-10 1 0 0 0,-9 7 0 0 0,-7 8 0 0 0,-13-1 0 0 0,-5 2 0 0 0,-9 5 0 0 0,-1 4 0 0 0,2 3 0 0 0,5 2 0 0 0,-4 2 0 0 0,2 0 0 0 0,2 1 0 0 0,-3 0 0 0 0,0-1 0 0 0,3 1 0 0 0,3-1 0 0 0,4 0 0 0 0,2 0 0 0 0,1 0 0 0 0,2 0 0 0 0,0 0 0 0 0,-7 0 0 0 0,-2 0 0 0 0,0 0 0 0 0,2 0 0 0 0,1 0 0 0 0,3 0 0 0 0,1 0 0 0 0,1 0 0 0 0,8 7 0 0 0,9 10 0 0 0,3 9 0 0 0,5 7 0 0 0,5 6 0 0 0,5 2 0 0 0,5 3 0 0 0,1 0 0 0 0,2 0 0 0 0,1 0 0 0 0,7 0 0 0 0,3-1 0 0 0,6-8 0 0 0,8-9 0 0 0,-1-2 0 0 0,3-6 0 0 0,-3 2 0 0 0,2-2 0 0 0,3-5 0 0 0,4-4 0 0 0,-3 3 0 0 0,0 0 0 0 0,2-2 0 0 0,-4 4 0 0 0,0 0 0 0 0,3-3 0 0 0,3-2 0 0 0,3-4 0 0 0,2 5 0 0 0,2 1 0 0 0,1-2 0 0 0,1-2 0 0 0,0-2 0 0 0,0 5 0 0 0,7 0 0 0 0,2 0 0 0 0,7 4 0 0 0,1 1 0 0 0,-4-4 0 0 0,-3-2 0 0 0,-3-3 0 0 0,-4-3 0 0 0,-2-2 0 0 0,-1-1 0 0 0,-1 0 0 0 0,-1-1 0 0 0,1 1 0 0 0,-1-1 0 0 0,1 1 0 0 0,0 0 0 0 0,0-1 0 0 0,1 1 0 0 0,-1 0 0 0 0,0 0 0 0 0,1 0 0 0 0,-1 0 0 0 0,-7-7 0 0 0,-9-10 0 0 0,-10-8 0 0 0,-7-9 0 0 0,-5-4 0 0 0,-3-4 0 0 0,-2-1 0 0 0,-1-2 0 0 0,0 1 0 0 0,0 0 0 0 0,1 1 0 0 0,1 0 0 0 0,-1 0 0 0 0,1 1 0 0 0,-7-1 0 0 0,-10 8 0 0 0,-9 10 0 0 0,-7 8 0 0 0,-5 8 0 0 0,-4 6 0 0 0,6 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2:12:14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5314 4022 16383 0 0,'-7'7'0'0'0,"-3"10"0"0"0,1 16 0 0 0,2 17 0 0 0,1 14 0 0 0,3 11 0 0 0,1 14 0 0 0,2 21 0 0 0,-8 20 0 0 0,-1 18 0 0 0,0 18 0 0 0,2 11 0 0 0,-5 4 0 0 0,0-8 0 0 0,1-11 0 0 0,3-12 0 0 0,3-17 0 0 0,2-16 0 0 0,2-14 0 0 0,0-4 0 0 0,2-10 0 0 0,-1-13 0 0 0,1-6 0 0 0,-1 0 0 0 0,0 2 0 0 0,1 4 0 0 0,-1-4 0 0 0,0 0 0 0 0,0 2 0 0 0,0 10 0 0 0,0 41 0 0 0,0 14 0 0 0,0-2 0 0 0,0-10 0 0 0,0-13 0 0 0,0-11 0 0 0,0-1 0 0 0,0 3 0 0 0,0-1 0 0 0,0-5 0 0 0,0-4 0 0 0,0 3 0 0 0,0 0 0 0 0,0 4 0 0 0,0 6 0 0 0,0 7 0 0 0,0-1 0 0 0,0 0 0 0 0,0 3 0 0 0,0-3 0 0 0,0-8 0 0 0,0 0 0 0 0,0 4 0 0 0,0-3 0 0 0,0-4 0 0 0,0 0 0 0 0,0 6 0 0 0,0 5 0 0 0,0-2 0 0 0,0-6 0 0 0,0-6 0 0 0,0 1 0 0 0,0-2 0 0 0,0 3 0 0 0,0 7 0 0 0,0-1 0 0 0,0-5 0 0 0,0-5 0 0 0,0-6 0 0 0,0-2 0 0 0,0-4 0 0 0,0-1 0 0 0,0 6 0 0 0,0 9 0 0 0,0 2 0 0 0,0 6 0 0 0,0 5 0 0 0,0 6 0 0 0,0 4 0 0 0,0 10 0 0 0,0 3 0 0 0,0 8 0 0 0,0 2 0 0 0,0-4 0 0 0,0-4 0 0 0,0-10 0 0 0,0-6 0 0 0,0-3 0 0 0,0 1 0 0 0,0-5 0 0 0,0-2 0 0 0,0-5 0 0 0,0-6 0 0 0,0-7 0 0 0,0-4 0 0 0,0-12 0 0 0,0-11 0 0 0,0-10 0 0 0,0-8 0 0 0,0-5 0 0 0,0-3 0 0 0,0 6 0 0 0,0 2 0 0 0,0-1 0 0 0,0-1 0 0 0,0-2 0 0 0,0-1 0 0 0,0-1 0 0 0,0-1 0 0 0,0-1 0 0 0,0 0 0 0 0,0 0 0 0 0,0 0 0 0 0,0 0 0 0 0,0 1 0 0 0,0-1 0 0 0,0 0 0 0 0,0 0 0 0 0,0 1 0 0 0,0-1 0 0 0,0 0 0 0 0,0 1 0 0 0,0-1 0 0 0,0 0 0 0 0,0 1 0 0 0,0-1 0 0 0,0 0 0 0 0,0 1 0 0 0,0-1 0 0 0,0 0 0 0 0,0 1 0 0 0,0-1 0 0 0,0 0 0 0 0,0 1 0 0 0,0-1 0 0 0,0 0 0 0 0,0-6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31:28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5314 4022 16383 0 0,'-7'7'0'0'0,"-3"10"0"0"0,1 16 0 0 0,2 17 0 0 0,1 14 0 0 0,3 11 0 0 0,1 14 0 0 0,2 21 0 0 0,-8 20 0 0 0,-1 18 0 0 0,0 18 0 0 0,2 11 0 0 0,-5 4 0 0 0,0-8 0 0 0,1-11 0 0 0,3-12 0 0 0,3-17 0 0 0,2-16 0 0 0,2-14 0 0 0,0-4 0 0 0,2-10 0 0 0,-1-13 0 0 0,1-6 0 0 0,-1 0 0 0 0,0 2 0 0 0,1 4 0 0 0,-1-4 0 0 0,0 0 0 0 0,0 2 0 0 0,0 10 0 0 0,0 41 0 0 0,0 14 0 0 0,0-2 0 0 0,0-10 0 0 0,0-13 0 0 0,0-11 0 0 0,0-1 0 0 0,0 3 0 0 0,0-1 0 0 0,0-5 0 0 0,0-4 0 0 0,0 3 0 0 0,0 0 0 0 0,0 4 0 0 0,0 6 0 0 0,0 7 0 0 0,0-1 0 0 0,0 0 0 0 0,0 3 0 0 0,0-3 0 0 0,0-8 0 0 0,0 0 0 0 0,0 4 0 0 0,0-3 0 0 0,0-4 0 0 0,0 0 0 0 0,0 6 0 0 0,0 5 0 0 0,0-2 0 0 0,0-6 0 0 0,0-6 0 0 0,0 1 0 0 0,0-2 0 0 0,0 3 0 0 0,0 7 0 0 0,0-1 0 0 0,0-5 0 0 0,0-5 0 0 0,0-6 0 0 0,0-2 0 0 0,0-4 0 0 0,0-1 0 0 0,0 6 0 0 0,0 9 0 0 0,0 2 0 0 0,0 6 0 0 0,0 5 0 0 0,0 6 0 0 0,0 4 0 0 0,0 10 0 0 0,0 3 0 0 0,0 8 0 0 0,0 2 0 0 0,0-4 0 0 0,0-4 0 0 0,0-10 0 0 0,0-6 0 0 0,0-3 0 0 0,0 1 0 0 0,0-5 0 0 0,0-2 0 0 0,0-5 0 0 0,0-6 0 0 0,0-7 0 0 0,0-4 0 0 0,0-12 0 0 0,0-11 0 0 0,0-10 0 0 0,0-8 0 0 0,0-5 0 0 0,0-3 0 0 0,0 6 0 0 0,0 2 0 0 0,0-1 0 0 0,0-1 0 0 0,0-2 0 0 0,0-1 0 0 0,0-1 0 0 0,0-1 0 0 0,0-1 0 0 0,0 0 0 0 0,0 0 0 0 0,0 0 0 0 0,0 0 0 0 0,0 1 0 0 0,0-1 0 0 0,0 0 0 0 0,0 0 0 0 0,0 1 0 0 0,0-1 0 0 0,0 0 0 0 0,0 1 0 0 0,0-1 0 0 0,0 0 0 0 0,0 1 0 0 0,0-1 0 0 0,0 0 0 0 0,0 1 0 0 0,0-1 0 0 0,0 0 0 0 0,0 1 0 0 0,0-1 0 0 0,0 0 0 0 0,0 1 0 0 0,0-1 0 0 0,0 0 0 0 0,0-6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2:12:14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5794 12515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45:25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5794 12515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2:12:14.43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9843 6085 16383 0 0,'7'0'0'0'0,"17"0"0"0"0,18 0 0 0 0,17 0 0 0 0,20 0 0 0 0,11 0 0 0 0,12 0 0 0 0,2 0 0 0 0,-1 0 0 0 0,3 0 0 0 0,5 0 0 0 0,-2 0 0 0 0,-5 0 0 0 0,-6 8 0 0 0,-5 1 0 0 0,-4 0 0 0 0,5 6 0 0 0,-7 0 0 0 0,-11-3 0 0 0,-4-3 0 0 0,0-3 0 0 0,3-3 0 0 0,-5-1 0 0 0,0-2 0 0 0,-4 0 0 0 0,8-1 0 0 0,-1 0 0 0 0,-7 1 0 0 0,-6 7 0 0 0,0 2 0 0 0,-2 0 0 0 0,-4-2 0 0 0,-4-2 0 0 0,3-1 0 0 0,1-3 0 0 0,-2 0 0 0 0,-3-1 0 0 0,-9 7 0 0 0,-5 2 0 0 0,0 0 0 0 0,0-2 0 0 0,1-2 0 0 0,3-2 0 0 0,1-1 0 0 0,1-2 0 0 0,1 1 0 0 0,1-2 0 0 0,-1 1 0 0 0,1-1 0 0 0,0 1 0 0 0,-1 0 0 0 0,1 0 0 0 0,-1 0 0 0 0,1 0 0 0 0,6 7 0 0 0,3 2 0 0 0,0 1 0 0 0,-3-3 0 0 0,-1-2 0 0 0,-3-2 0 0 0,-1-1 0 0 0,-1-1 0 0 0,0-1 0 0 0,-1 0 0 0 0,0-1 0 0 0,0 1 0 0 0,0-1 0 0 0,0 1 0 0 0,0 0 0 0 0,0 0 0 0 0,1 0 0 0 0,-1 0 0 0 0,0 0 0 0 0,1 0 0 0 0,-1 0 0 0 0,0 0 0 0 0,1 0 0 0 0,-1 0 0 0 0,0 0 0 0 0,8 0 0 0 0,2 0 0 0 0,6 0 0 0 0,2 0 0 0 0,4 0 0 0 0,-2 0 0 0 0,4 0 0 0 0,-3 0 0 0 0,3 0 0 0 0,4 0 0 0 0,4 0 0 0 0,5 0 0 0 0,3 0 0 0 0,2-7 0 0 0,8-3 0 0 0,-4-6 0 0 0,-10-1 0 0 0,-4 3 0 0 0,-7 3 0 0 0,-8 4 0 0 0,-7 3 0 0 0,-5 2 0 0 0,-3 2 0 0 0,-2 0 0 0 0,-1 1 0 0 0,0 0 0 0 0,0 0 0 0 0,0-1 0 0 0,1 0 0 0 0,0 0 0 0 0,0 1 0 0 0,0-1 0 0 0,0 0 0 0 0,1 0 0 0 0,-1-1 0 0 0,1 1 0 0 0,-1 0 0 0 0,0 0 0 0 0,1 0 0 0 0,-1 0 0 0 0,-7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2:12:14.43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10001 10001 16383 0 0,'7'0'0'0'0,"10"0"0"0"0,9 0 0 0 0,7 0 0 0 0,6 0 0 0 0,10 0 0 0 0,11 0 0 0 0,10 0 0 0 0,8 0 0 0 0,4 7 0 0 0,-4 3 0 0 0,-1-1 0 0 0,-7 6 0 0 0,-7 0 0 0 0,-1-3 0 0 0,-3-3 0 0 0,-5-3 0 0 0,-4-3 0 0 0,-3-1 0 0 0,-10 5 0 0 0,-4 2 0 0 0,-1 0 0 0 0,2-3 0 0 0,3-1 0 0 0,1-2 0 0 0,2-2 0 0 0,1 0 0 0 0,1-1 0 0 0,1 0 0 0 0,-7 6 0 0 0,-3 4 0 0 0,0-1 0 0 0,3-2 0 0 0,1-2 0 0 0,-5-2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2:12:14.43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7461 10451 16383 0 0,'7'0'0'0'0,"10"0"0"0"0,16 0 0 0 0,10 0 0 0 0,5 0 0 0 0,1 0 0 0 0,7 0 0 0 0,1 0 0 0 0,-2 0 0 0 0,4 0 0 0 0,-1 0 0 0 0,-3 0 0 0 0,-3 0 0 0 0,3 0 0 0 0,0 0 0 0 0,-3 0 0 0 0,-2 0 0 0 0,-3 0 0 0 0,-2 0 0 0 0,-2 0 0 0 0,0 0 0 0 0,-1 0 0 0 0,0 0 0 0 0,-1 0 0 0 0,1 0 0 0 0,0 7 0 0 0,0 3 0 0 0,1-1 0 0 0,-1-2 0 0 0,0-1 0 0 0,1-3 0 0 0,-1-1 0 0 0,0-2 0 0 0,1 0 0 0 0,-1 0 0 0 0,0 0 0 0 0,1-1 0 0 0,-1 1 0 0 0,0 0 0 0 0,1-1 0 0 0,-1 1 0 0 0,0 0 0 0 0,1 0 0 0 0,-8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28:11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15425 3995 16383 0 0,'7'0'0'0'0,"10"0"0"0"0,9 0 0 0 0,7 0 0 0 0,13 0 0 0 0,13 0 0 0 0,3 0 0 0 0,6 7 0 0 0,-2 3 0 0 0,-5 6 0 0 0,-5 1 0 0 0,-5 5 0 0 0,-12 5 0 0 0,-4 6 0 0 0,-2 4 0 0 0,1 3 0 0 0,2 10 0 0 0,2-5 0 0 0,-5-2 0 0 0,-2-1 0 0 0,2-8 0 0 0,-5-3 0 0 0,0 1 0 0 0,9 3 0 0 0,6 1 0 0 0,3 3 0 0 0,-6 1 0 0 0,-11 2 0 0 0,-17-7 0 0 0,-24-9 0 0 0,-26-2 0 0 0,-20 2 0 0 0,-7-3 0 0 0,-8 2 0 0 0,2-4 0 0 0,6 2 0 0 0,-1-3 0 0 0,5-5 0 0 0,4 3 0 0 0,5-3 0 0 0,4-3 0 0 0,4-4 0 0 0,-6 4 0 0 0,-9 0 0 0 0,-1-2 0 0 0,10-3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55:10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5794 12515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55:10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5794 12515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2:12:14.68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20664 3043 16383 0 0,'7'0'0'0'0,"10"0"0"0"0,9 0 0 0 0,7 0 0 0 0,6 0 0 0 0,2 0 0 0 0,10 0 0 0 0,3 0 0 0 0,-1 0 0 0 0,-2 0 0 0 0,-2 0 0 0 0,-3 0 0 0 0,-1 0 0 0 0,5 0 0 0 0,2 0 0 0 0,6 0 0 0 0,1 0 0 0 0,-3 0 0 0 0,-3 0 0 0 0,-4 0 0 0 0,-3 0 0 0 0,-2 0 0 0 0,-1 0 0 0 0,-1 0 0 0 0,-1 0 0 0 0,1 0 0 0 0,0 0 0 0 0,0 0 0 0 0,0 0 0 0 0,0 7 0 0 0,0 2 0 0 0,0 1 0 0 0,1-3 0 0 0,-1-2 0 0 0,8-2 0 0 0,2-1 0 0 0,-1-1 0 0 0,6-1 0 0 0,0 0 0 0 0,-2-1 0 0 0,-4 1 0 0 0,5-1 0 0 0,-1 1 0 0 0,-2 0 0 0 0,4 0 0 0 0,0 0 0 0 0,-3 0 0 0 0,-4 0 0 0 0,-2 0 0 0 0,-3 0 0 0 0,-1 0 0 0 0,-2 0 0 0 0,0 0 0 0 0,0 0 0 0 0,0 0 0 0 0,-1 0 0 0 0,1 0 0 0 0,1 0 0 0 0,-1 0 0 0 0,-7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2:12:14.68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17489 3016 16383 0 0,'7'0'0'0'0,"10"0"0"0"0,9 0 0 0 0,7 0 0 0 0,6 0 0 0 0,2 0 0 0 0,3 0 0 0 0,0 0 0 0 0,0 0 0 0 0,0 0 0 0 0,-1 0 0 0 0,1 0 0 0 0,-2 0 0 0 0,1 0 0 0 0,-1 0 0 0 0,0 0 0 0 0,1 0 0 0 0,-1 0 0 0 0,0 0 0 0 0,-7 7 0 0 0,-2 3 0 0 0,0-1 0 0 0,2-1 0 0 0,2-3 0 0 0,2-2 0 0 0,2-1 0 0 0,1-2 0 0 0,0 0 0 0 0,1 7 0 0 0,-1 2 0 0 0,1 0 0 0 0,0-2 0 0 0,-1-2 0 0 0,1-2 0 0 0,-1-1 0 0 0,1 6 0 0 0,-1 1 0 0 0,0 0 0 0 0,0-2 0 0 0,1-2 0 0 0,-1-2 0 0 0,0-1 0 0 0,1-2 0 0 0,-1 0 0 0 0,0 0 0 0 0,1-1 0 0 0,-1 1 0 0 0,0 0 0 0 0,1-1 0 0 0,-1 1 0 0 0,0 0 0 0 0,1 0 0 0 0,-1 0 0 0 0,0 0 0 0 0,1 0 0 0 0,-1 0 0 0 0,0 0 0 0 0,1 0 0 0 0,-1 0 0 0 0,0 0 0 0 0,1 0 0 0 0,-1 0 0 0 0,0 0 0 0 0,1 0 0 0 0,-1 0 0 0 0,0 0 0 0 0,1 0 0 0 0,-8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13603 1217 16383 0 0,'7'0'0'0'0,"3"7"0"0"0,-1 10 0 0 0,-2 9 0 0 0,-1 7 0 0 0,-3 6 0 0 0,-1 2 0 0 0,-2 3 0 0 0,0 0 0 0 0,7 0 0 0 0,2 0 0 0 0,0 0 0 0 0,-2-1 0 0 0,-2-1 0 0 0,-2 1 0 0 0,-1-1 0 0 0,-1 1 0 0 0,-1-1 0 0 0,-1 0 0 0 0,1 0 0 0 0,-1 1 0 0 0,-6-1 0 0 0,-10-7 0 0 0,-2-2 0 0 0,-5-7 0 0 0,-5-1 0 0 0,-5-4 0 0 0,3 1 0 0 0,-1 4 0 0 0,-1-2 0 0 0,4 2 0 0 0,1-4 0 0 0,-3-5 0 0 0,-3-6 0 0 0,-3 3 0 0 0,-3-1 0 0 0,-1-3 0 0 0,-1-3 0 0 0,-1-3 0 0 0,8 5 0 0 0,1 1 0 0 0,1 0 0 0 0,-3-4 0 0 0,6 6 0 0 0,0 1 0 0 0,-1-3 0 0 0,-3-2 0 0 0,-3-3 0 0 0,-3-2 0 0 0,-1-2 0 0 0,-1-1 0 0 0,7 7 0 0 0,1 2 0 0 0,1 0 0 0 0,-3-2 0 0 0,-1-2 0 0 0,-3-2 0 0 0,0-2 0 0 0,-2 0 0 0 0,-7-1 0 0 0,-4 0 0 0 0,1-1 0 0 0,2 1 0 0 0,3 7 0 0 0,1 2 0 0 0,2 0 0 0 0,0-2 0 0 0,2 6 0 0 0,0 0 0 0 0,0-3 0 0 0,0-2 0 0 0,0-2 0 0 0,0-3 0 0 0,0-2 0 0 0,0-1 0 0 0,-1 0 0 0 0,1-1 0 0 0,0 1 0 0 0,-1-1 0 0 0,1 1 0 0 0,0 0 0 0 0,-1 0 0 0 0,1 0 0 0 0,0 7 0 0 0,-1 2 0 0 0,1 1 0 0 0,0-3 0 0 0,-1-2 0 0 0,1-2 0 0 0,0-1 0 0 0,-1-1 0 0 0,1-1 0 0 0,7 7 0 0 0,2 2 0 0 0,0 0 0 0 0,-2-2 0 0 0,-2-2 0 0 0,-2-2 0 0 0,-2-1 0 0 0,-1-2 0 0 0,0 0 0 0 0,0 0 0 0 0,-1-1 0 0 0,0 1 0 0 0,0 0 0 0 0,1 0 0 0 0,-1-1 0 0 0,8 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13335 4128 16383 0 0,'0'7'0'0'0,"0"9"0"0"0,0 10 0 0 0,0 8 0 0 0,0 4 0 0 0,0 4 0 0 0,0 1 0 0 0,0 1 0 0 0,0 1 0 0 0,0-1 0 0 0,0-1 0 0 0,0 0 0 0 0,0 0 0 0 0,0-1 0 0 0,0 1 0 0 0,7-8 0 0 0,3-3 0 0 0,-1 2 0 0 0,-2 0 0 0 0,6-4 0 0 0,0 0 0 0 0,-3 1 0 0 0,-2 4 0 0 0,-2 2 0 0 0,-3 2 0 0 0,-2 2 0 0 0,-1 1 0 0 0,0 1 0 0 0,-1 0 0 0 0,1-1 0 0 0,-1 1 0 0 0,1-7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13309 4392 16383 0 0,'0'7'0'0'0,"0"10"0"0"0,0 9 0 0 0,0 7 0 0 0,0 6 0 0 0,0 2 0 0 0,0 3 0 0 0,0 0 0 0 0,0 0 0 0 0,0 0 0 0 0,0 0 0 0 0,0-1 0 0 0,0-1 0 0 0,0 1 0 0 0,0-1 0 0 0,0 1 0 0 0,0-1 0 0 0,0 0 0 0 0,0 0 0 0 0,0 1 0 0 0,0-1 0 0 0,0 0 0 0 0,0 1 0 0 0,0-1 0 0 0,0 0 0 0 0,0-7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5080 5175 16383 0 0,'7'0'0'0'0,"10"0"0"0"0,9 0 0 0 0,14 0 0 0 0,8 0 0 0 0,10 0 0 0 0,10 0 0 0 0,7 0 0 0 0,6 0 0 0 0,-4 0 0 0 0,-1 0 0 0 0,-6 0 0 0 0,0 0 0 0 0,-5 0 0 0 0,-7 0 0 0 0,2 0 0 0 0,-2 0 0 0 0,-5 0 0 0 0,-3 0 0 0 0,-3 0 0 0 0,-3 0 0 0 0,-1 0 0 0 0,-1 0 0 0 0,0 0 0 0 0,-1 0 0 0 0,1 0 0 0 0,0 0 0 0 0,0 0 0 0 0,0 0 0 0 0,0 0 0 0 0,1 0 0 0 0,-1 0 0 0 0,0 0 0 0 0,1 0 0 0 0,-1 0 0 0 0,0 0 0 0 0,1 0 0 0 0,-1 0 0 0 0,0 0 0 0 0,1 0 0 0 0,-1 0 0 0 0,0 0 0 0 0,1 0 0 0 0,-1 0 0 0 0,0 0 0 0 0,1 0 0 0 0,-1 0 0 0 0,-7-7 0 0 0,-2-3 0 0 0,0 1 0 0 0,2 2 0 0 0,2 2 0 0 0,-5 1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4974 5556 16383 0 0,'7'0'0'0'0,"10"0"0"0"0,9 0 0 0 0,7 0 0 0 0,13 0 0 0 0,5 0 0 0 0,9 0 0 0 0,1 0 0 0 0,5 0 0 0 0,-2 0 0 0 0,-4 0 0 0 0,-6 0 0 0 0,-4 0 0 0 0,-4 0 0 0 0,-3 0 0 0 0,0 0 0 0 0,-2 0 0 0 0,1 0 0 0 0,-1 0 0 0 0,1 0 0 0 0,-1 0 0 0 0,1 0 0 0 0,1 0 0 0 0,-1 0 0 0 0,0 0 0 0 0,0 0 0 0 0,1 0 0 0 0,-1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0,-7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4233 6197 16383 0 0,'8'0'0'0'0,"8"0"0"0"0,10 0 0 0 0,15 0 0 0 0,7 0 0 0 0,3 0 0 0 0,7 0 0 0 0,8 0 0 0 0,14 0 0 0 0,23 0 0 0 0,15 0 0 0 0,17-7 0 0 0,13-3 0 0 0,11 1 0 0 0,0 2 0 0 0,-12 2 0 0 0,-18 1 0 0 0,-16 3 0 0 0,-12 0 0 0 0,-17 1 0 0 0,-15 0 0 0 0,-5 1 0 0 0,-6-1 0 0 0,-6 0 0 0 0,-5 1 0 0 0,-2-1 0 0 0,-3-7 0 0 0,0-3 0 0 0,-1 1 0 0 0,0 2 0 0 0,0 1 0 0 0,1 3 0 0 0,0 1 0 0 0,0 2 0 0 0,0 0 0 0 0,1 0 0 0 0,-1 0 0 0 0,0 1 0 0 0,8-1 0 0 0,2 0 0 0 0,-1 1 0 0 0,-1-1 0 0 0,-2 0 0 0 0,-3 0 0 0 0,-1 0 0 0 0,-1 0 0 0 0,0 0 0 0 0,6 0 0 0 0,2 0 0 0 0,0 7 0 0 0,6 2 0 0 0,0 0 0 0 0,-2 6 0 0 0,3 0 0 0 0,0-3 0 0 0,-3 5 0 0 0,3 5 0 0 0,-1 0 0 0 0,-2-4 0 0 0,3 2 0 0 0,-1-2 0 0 0,-3-5 0 0 0,-3-4 0 0 0,-4 4 0 0 0,-2-1 0 0 0,-1-2 0 0 0,-2-3 0 0 0,0-2 0 0 0,0-3 0 0 0,7-1 0 0 0,2-1 0 0 0,7 7 0 0 0,1 2 0 0 0,-2-1 0 0 0,3-1 0 0 0,-1-2 0 0 0,-4-2 0 0 0,4-1 0 0 0,-2-1 0 0 0,-2-1 0 0 0,-5-1 0 0 0,-2 8 0 0 0,4 2 0 0 0,1 0 0 0 0,-2 6 0 0 0,-1-1 0 0 0,-4-1 0 0 0,-1-4 0 0 0,-1-4 0 0 0,-1-1 0 0 0,-1-3 0 0 0,0-1 0 0 0,-1 0 0 0 0,1 0 0 0 0,0-1 0 0 0,-7 8 0 0 0,5 2 0 0 0,3 0 0 0 0,1-2 0 0 0,1-2 0 0 0,6-2 0 0 0,2-1 0 0 0,0-1 0 0 0,5 6 0 0 0,-1 2 0 0 0,-2 0 0 0 0,-4-2 0 0 0,-3-2 0 0 0,-2-2 0 0 0,5-2 0 0 0,1 0 0 0 0,6-1 0 0 0,1 0 0 0 0,-3-1 0 0 0,-4 1 0 0 0,-3 0 0 0 0,-3-1 0 0 0,-2 1 0 0 0,-1 0 0 0 0,6 0 0 0 0,2 0 0 0 0,0 0 0 0 0,-2 0 0 0 0,-2 0 0 0 0,-2 0 0 0 0,-1 0 0 0 0,-1 0 0 0 0,0 0 0 0 0,-1 0 0 0 0,0 0 0 0 0,-1 0 0 0 0,2 0 0 0 0,-1 0 0 0 0,0 0 0 0 0,0 0 0 0 0,0 0 0 0 0,1 0 0 0 0,-1 0 0 0 0,0 0 0 0 0,1 0 0 0 0,-1 0 0 0 0,0 0 0 0 0,1 0 0 0 0,-1 0 0 0 0,0 0 0 0 0,1 0 0 0 0,-1 0 0 0 0,0 0 0 0 0,1 0 0 0 0,-1 0 0 0 0,8 0 0 0 0,2 0 0 0 0,-1 0 0 0 0,6 0 0 0 0,0 0 0 0 0,5 0 0 0 0,6 0 0 0 0,14-7 0 0 0,28-10 0 0 0,24-9 0 0 0,33-7 0 0 0,17 2 0 0 0,20-1 0 0 0,4-3 0 0 0,-12 6 0 0 0,-17 7 0 0 0,-17 0 0 0 0,-16 4 0 0 0,-17 5 0 0 0,-17 4 0 0 0,-12 5 0 0 0,-10 2 0 0 0,-5 2 0 0 0,-10 0 0 0 0,-10 1 0 0 0,-10-7 0 0 0,-6-3 0 0 0,-5 1 0 0 0,-2 1 0 0 0,-2 2 0 0 0,0 1 0 0 0,1 3 0 0 0,0 0 0 0 0,7 1 0 0 0,4 0 0 0 0,-1 0 0 0 0,-2 1 0 0 0,-1-1 0 0 0,-2 0 0 0 0,-2 1 0 0 0,-1-1 0 0 0,-1 0 0 0 0,0 0 0 0 0,0 0 0 0 0,7 0 0 0 0,3 0 0 0 0,-1 0 0 0 0,-1 0 0 0 0,-3 0 0 0 0,-1 0 0 0 0,-2 0 0 0 0,6 0 0 0 0,2 0 0 0 0,-1 0 0 0 0,6 0 0 0 0,-1 0 0 0 0,-1 0 0 0 0,-4 0 0 0 0,-3 0 0 0 0,-2 0 0 0 0,-3 0 0 0 0,0 0 0 0 0,-1 0 0 0 0,0 0 0 0 0,-1 0 0 0 0,1 0 0 0 0,0 0 0 0 0,0 0 0 0 0,0 0 0 0 0,1 0 0 0 0,-8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28:11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16907 5133 16383 0 0,'7'0'0'0'0,"10"0"0"0"0,9 0 0 0 0,7 0 0 0 0,13 0 0 0 0,5 0 0 0 0,2 0 0 0 0,5 0 0 0 0,1 0 0 0 0,5 0 0 0 0,-2 0 0 0 0,-4 0 0 0 0,-5 0 0 0 0,-3 0 0 0 0,-5 7 0 0 0,-1 3 0 0 0,-2-1 0 0 0,0-2 0 0 0,-1-2 0 0 0,1-1 0 0 0,0-3 0 0 0,-1 0 0 0 0,1-1 0 0 0,1 0 0 0 0,-1-1 0 0 0,0 1 0 0 0,-7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11006 6191 16383 0 0,'0'7'0'0'0,"-7"10"0"0"0,-3 9 0 0 0,1 7 0 0 0,-6 6 0 0 0,-7 3 0 0 0,0 1 0 0 0,-3 1 0 0 0,2 0 0 0 0,-2 0 0 0 0,4 0 0 0 0,-3-8 0 0 0,-3-3 0 0 0,1 0 0 0 0,7 2 0 0 0,-2 2 0 0 0,4 2 0 0 0,-4 2 0 0 0,3 0 0 0 0,-3 2 0 0 0,-6-8 0 0 0,3 5 0 0 0,-3-4 0 0 0,4-1 0 0 0,-1-6 0 0 0,3-2 0 0 0,-2-5 0 0 0,2-5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10239 6595 16383 0 0,'0'-7'0'0'0,"8"-3"0"0"0,1 8 0 0 0,7 5 0 0 0,1 8 0 0 0,5 10 0 0 0,-2 8 0 0 0,-4 7 0 0 0,3-3 0 0 0,-3 0 0 0 0,-3 2 0 0 0,-4 2 0 0 0,3-6 0 0 0,0 0 0 0 0,5 2 0 0 0,7 2 0 0 0,7 2 0 0 0,4 2 0 0 0,-2-5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10398 6976 16383 0 0,'0'-8'0'0'0,"0"-8"0"0"0,7-3 0 0 0,10 2 0 0 0,9 5 0 0 0,0-4 0 0 0,3 2 0 0 0,4 2 0 0 0,3 4 0 0 0,-5-4 0 0 0,1 0 0 0 0,1 2 0 0 0,2 2 0 0 0,3-4 0 0 0,2 0 0 0 0,1 2 0 0 0,1-5 0 0 0,1 1 0 0 0,-1 2 0 0 0,1 3 0 0 0,0 4 0 0 0,0 2 0 0 0,-1 2 0 0 0,-7 1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6112 3889 16383 0 0,'7'0'0'0'0,"10"0"0"0"0,9 0 0 0 0,7 0 0 0 0,13 0 0 0 0,5 0 0 0 0,2 0 0 0 0,5 0 0 0 0,1 0 0 0 0,-2 0 0 0 0,-5 0 0 0 0,-3 0 0 0 0,-3 0 0 0 0,-2 0 0 0 0,-1 0 0 0 0,-1 0 0 0 0,-1 0 0 0 0,1 0 0 0 0,0 0 0 0 0,-1 0 0 0 0,1 0 0 0 0,1 0 0 0 0,-1 0 0 0 0,0 0 0 0 0,1 0 0 0 0,-1 0 0 0 0,0 0 0 0 0,1 0 0 0 0,-1 0 0 0 0,0 8 0 0 0,1 1 0 0 0,-1 0 0 0 0,8-1 0 0 0,1-3 0 0 0,1-2 0 0 0,-2-1 0 0 0,-3-1 0 0 0,-1-1 0 0 0,-2-1 0 0 0,-1 1 0 0 0,-1-1 0 0 0,0 8 0 0 0,0 3 0 0 0,0-1 0 0 0,0-2 0 0 0,0-2 0 0 0,0 6 0 0 0,1 0 0 0 0,-1-1 0 0 0,0-3 0 0 0,1-2 0 0 0,-1-2 0 0 0,0-2 0 0 0,1 0 0 0 0,-1-2 0 0 0,0 1 0 0 0,1-1 0 0 0,-8 1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5265 3413 16383 0 0,'7'0'0'0'0,"10"0"0"0"0,9 0 0 0 0,7 0 0 0 0,6 0 0 0 0,3 0 0 0 0,1 0 0 0 0,1 0 0 0 0,0 0 0 0 0,0 0 0 0 0,0 0 0 0 0,-1 0 0 0 0,0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0,-6 0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5080 4498 16383 0 0,'7'0'0'0'0,"10"0"0"0"0,9 0 0 0 0,7 0 0 0 0,6 0 0 0 0,2 0 0 0 0,3 0 0 0 0,0 0 0 0 0,0 0 0 0 0,0 0 0 0 0,0 0 0 0 0,-1 0 0 0 0,-1 0 0 0 0,1 0 0 0 0,-1 0 0 0 0,0 0 0 0 0,1 0 0 0 0,-1 0 0 0 0,0 0 0 0 0,1 0 0 0 0,-1 0 0 0 0,-7 7 0 0 0,-2 3 0 0 0,0-1 0 0 0,9-2 0 0 0,5-2 0 0 0,1-1 0 0 0,0-3 0 0 0,-1 0 0 0 0,-2-1 0 0 0,0 0 0 0 0,-2-1 0 0 0,0 1 0 0 0,-1 0 0 0 0,0-1 0 0 0,1 1 0 0 0,-1 0 0 0 0,0 0 0 0 0,0 0 0 0 0,0 0 0 0 0,0 0 0 0 0,1 0 0 0 0,-1 0 0 0 0,0 0 0 0 0,1 0 0 0 0,-1 0 0 0 0,0 0 0 0 0,1 0 0 0 0,-1 0 0 0 0,0 0 0 0 0,1 0 0 0 0,-1 0 0 0 0,0 0 0 0 0,1 0 0 0 0,-1 0 0 0 0,0 0 0 0 0,1 0 0 0 0,-1 0 0 0 0,0 0 0 0 0,1 0 0 0 0,-1 0 0 0 0,0 0 0 0 0,1 0 0 0 0,-8 7 0 0 0,-2 3 0 0 0,0-1 0 0 0,2-1 0 0 0,2-3 0 0 0,2-2 0 0 0,2-1 0 0 0,0-2 0 0 0,2 0 0 0 0,-1 0 0 0 0,1 0 0 0 0,0-1 0 0 0,-1 1 0 0 0,1 0 0 0 0,-1 0 0 0 0,1 0 0 0 0,-1 0 0 0 0,1 0 0 0 0,-1 0 0 0 0,0 0 0 0 0,1 0 0 0 0,-8 0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10292 2863 16383 0 0,'7'0'0'0'0,"10"0"0"0"0,16 0 0 0 0,10 0 0 0 0,5 0 0 0 0,1 0 0 0 0,0 0 0 0 0,5 0 0 0 0,2 0 0 0 0,-3-7 0 0 0,-2-2 0 0 0,-3 0 0 0 0,-2 1 0 0 0,-2 3 0 0 0,-2 2 0 0 0,0 1 0 0 0,0 1 0 0 0,0 1 0 0 0,0 1 0 0 0,0-1 0 0 0,0 0 0 0 0,0 1 0 0 0,8-1 0 0 0,1 0 0 0 0,1 0 0 0 0,-2 0 0 0 0,-3 0 0 0 0,-1 0 0 0 0,-2 0 0 0 0,-1 0 0 0 0,-1 0 0 0 0,0 0 0 0 0,0 0 0 0 0,0 0 0 0 0,0 0 0 0 0,0 0 0 0 0,0 0 0 0 0,1 0 0 0 0,-1 0 0 0 0,8 0 0 0 0,1 0 0 0 0,1 0 0 0 0,-2 0 0 0 0,-3 0 0 0 0,-1 0 0 0 0,-2 0 0 0 0,-1 0 0 0 0,-1 0 0 0 0,0 0 0 0 0,0 0 0 0 0,0 0 0 0 0,0 0 0 0 0,0 0 0 0 0,0 0 0 0 0,1 0 0 0 0,-1 0 0 0 0,0 0 0 0 0,1 0 0 0 0,-1 0 0 0 0,0 0 0 0 0,1 0 0 0 0,-1 0 0 0 0,0 0 0 0 0,1 0 0 0 0,-1 0 0 0 0,0 0 0 0 0,1 0 0 0 0,-1 0 0 0 0,0 0 0 0 0,1 0 0 0 0,-1 0 0 0 0,0 0 0 0 0,1 0 0 0 0,-1 0 0 0 0,0 0 0 0 0,1 0 0 0 0,6 0 0 0 0,3 0 0 0 0,0-7 0 0 0,5-3 0 0 0,0 1 0 0 0,-3 2 0 0 0,-2 2 0 0 0,-4 1 0 0 0,-2 3 0 0 0,-3 0 0 0 0,0 1 0 0 0,-1 0 0 0 0,0 1 0 0 0,-1-1 0 0 0,1 0 0 0 0,0 1 0 0 0,0-1 0 0 0,0 0 0 0 0,1 0 0 0 0,-1 0 0 0 0,0 0 0 0 0,1 0 0 0 0,-8 0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4052 6308 16383 0 0,'7'0'0'0'0,"10"0"0"0"0,8 0 0 0 0,9 0 0 0 0,4 0 0 0 0,4 0 0 0 0,1 0 0 0 0,2 0 0 0 0,-1 0 0 0 0,0 0 0 0 0,-1 0 0 0 0,0 0 0 0 0,0 0 0 0 0,-1 0 0 0 0,1 0 0 0 0,-1 0 0 0 0,0 0 0 0 0,-7 8 0 0 0,-2 1 0 0 0,0 0 0 0 0,2-1 0 0 0,2 4 0 0 0,2 1 0 0 0,2-2 0 0 0,1-3 0 0 0,0-3 0 0 0,1-2 0 0 0,-1-2 0 0 0,1 0 0 0 0,0-2 0 0 0,-1 1 0 0 0,1-1 0 0 0,-1 1 0 0 0,1-1 0 0 0,-1 1 0 0 0,0 0 0 0 0,1 0 0 0 0,-1 0 0 0 0,0 0 0 0 0,0 0 0 0 0,1 0 0 0 0,6 0 0 0 0,10 0 0 0 0,2 0 0 0 0,-2 0 0 0 0,-4 0 0 0 0,-4 0 0 0 0,-4 0 0 0 0,-2 0 0 0 0,-2 0 0 0 0,-1 0 0 0 0,0 0 0 0 0,-1 0 0 0 0,1 0 0 0 0,0 0 0 0 0,0 0 0 0 0,0 0 0 0 0,0 0 0 0 0,0 0 0 0 0,1-7 0 0 0,-1-3 0 0 0,0 1 0 0 0,8 2 0 0 0,2 2 0 0 0,-1 1 0 0 0,-1 3 0 0 0,-2 0 0 0 0,-3 1 0 0 0,-1 0 0 0 0,-1 1 0 0 0,0-1 0 0 0,-1 0 0 0 0,0 0 0 0 0,0 1 0 0 0,0-1 0 0 0,0 0 0 0 0,0 0 0 0 0,0 0 0 0 0,0 0 0 0 0,1 0 0 0 0,-1 0 0 0 0,0 0 0 0 0,8 0 0 0 0,2 0 0 0 0,7 0 0 0 0,0 0 0 0 0,-2 0 0 0 0,-5 0 0 0 0,-2 0 0 0 0,-4 0 0 0 0,-2 0 0 0 0,-1 0 0 0 0,-1 0 0 0 0,-1 0 0 0 0,1 0 0 0 0,7 0 0 0 0,2 0 0 0 0,0 0 0 0 0,-1 0 0 0 0,-3 0 0 0 0,-1 0 0 0 0,-2 0 0 0 0,6 0 0 0 0,2 0 0 0 0,0 0 0 0 0,-3 7 0 0 0,-2 2 0 0 0,5 1 0 0 0,2-3 0 0 0,5-2 0 0 0,0-2 0 0 0,-2-1 0 0 0,2-1 0 0 0,0-1 0 0 0,-4 0 0 0 0,-4-1 0 0 0,11 1 0 0 0,3-1 0 0 0,3 1 0 0 0,-1 7 0 0 0,2 3 0 0 0,-4-1 0 0 0,-6-2 0 0 0,-5-2 0 0 0,2-1 0 0 0,-1-3 0 0 0,-3 0 0 0 0,5-1 0 0 0,-1 0 0 0 0,4-1 0 0 0,0 1 0 0 0,4 0 0 0 0,6 0 0 0 0,-3-1 0 0 0,2 1 0 0 0,-3 0 0 0 0,1 0 0 0 0,-3 0 0 0 0,-6 0 0 0 0,-5 0 0 0 0,3 0 0 0 0,-2 0 0 0 0,-1 0 0 0 0,3 0 0 0 0,7 0 0 0 0,8 0 0 0 0,5 0 0 0 0,5 0 0 0 0,3 0 0 0 0,1 0 0 0 0,8 0 0 0 0,3 0 0 0 0,-1 0 0 0 0,-10 0 0 0 0,-4 0 0 0 0,-1 8 0 0 0,-8 1 0 0 0,-2 0 0 0 0,-5-1 0 0 0,1-3 0 0 0,-4-2 0 0 0,2-1 0 0 0,-3-2 0 0 0,3 1 0 0 0,-2-2 0 0 0,-5 1 0 0 0,-5-1 0 0 0,-3 1 0 0 0,-4 0 0 0 0,-2 0 0 0 0,-1 0 0 0 0,0 0 0 0 0,-1 0 0 0 0,0 0 0 0 0,8 0 0 0 0,3 0 0 0 0,-1 0 0 0 0,-1 0 0 0 0,-3 0 0 0 0,6 0 0 0 0,1 0 0 0 0,-2 0 0 0 0,5 0 0 0 0,0 0 0 0 0,-3 0 0 0 0,-3 0 0 0 0,-3 0 0 0 0,-3 0 0 0 0,-1 0 0 0 0,-2 0 0 0 0,0 0 0 0 0,0 0 0 0 0,0 0 0 0 0,-1 0 0 0 0,9 0 0 0 0,1 0 0 0 0,1 0 0 0 0,-3 0 0 0 0,6 0 0 0 0,0 0 0 0 0,6 0 0 0 0,-1 0 0 0 0,4 0 0 0 0,-2 0 0 0 0,-4 0 0 0 0,2 0 0 0 0,6 0 0 0 0,6 0 0 0 0,4 0 0 0 0,5 0 0 0 0,2 0 0 0 0,2 0 0 0 0,8 0 0 0 0,3 0 0 0 0,-2 0 0 0 0,-1 0 0 0 0,-2 0 0 0 0,-3 0 0 0 0,6 0 0 0 0,1 0 0 0 0,6 0 0 0 0,7 0 0 0 0,0 0 0 0 0,4 0 0 0 0,3 0 0 0 0,-3 0 0 0 0,-6 0 0 0 0,-14 0 0 0 0,-15 0 0 0 0,-7 0 0 0 0,-7 0 0 0 0,-8 0 0 0 0,1 0 0 0 0,13 0 0 0 0,2 0 0 0 0,3 0 0 0 0,-4 0 0 0 0,1 0 0 0 0,-5 0 0 0 0,-6 0 0 0 0,-6 0 0 0 0,-5 0 0 0 0,-4 0 0 0 0,-2 0 0 0 0,-2 0 0 0 0,1 0 0 0 0,-1 0 0 0 0,7 0 0 0 0,10 0 0 0 0,3 0 0 0 0,-2 0 0 0 0,3 0 0 0 0,-2 0 0 0 0,-4 0 0 0 0,-3 0 0 0 0,-5 0 0 0 0,-3 0 0 0 0,-1 0 0 0 0,-2 0 0 0 0,-1 0 0 0 0,8 0 0 0 0,2 0 0 0 0,0 0 0 0 0,-2 0 0 0 0,-1 0 0 0 0,4 0 0 0 0,2 0 0 0 0,-2 0 0 0 0,-2 0 0 0 0,-3 0 0 0 0,-2 0 0 0 0,6 0 0 0 0,9 0 0 0 0,8 0 0 0 0,0 0 0 0 0,2 0 0 0 0,-2 0 0 0 0,0 0 0 0 0,-3 0 0 0 0,1 0 0 0 0,-3 0 0 0 0,-5 0 0 0 0,-6 0 0 0 0,-4 0 0 0 0,-3 0 0 0 0,-2 0 0 0 0,-1 0 0 0 0,0 0 0 0 0,-1 0 0 0 0,0 0 0 0 0,1 0 0 0 0,0 0 0 0 0,0 0 0 0 0,0 0 0 0 0,8 0 0 0 0,9 0 0 0 0,9 0 0 0 0,1 0 0 0 0,2 0 0 0 0,4 0 0 0 0,3 0 0 0 0,-4 0 0 0 0,-7 0 0 0 0,-1 0 0 0 0,-5 0 0 0 0,-5 0 0 0 0,-5 0 0 0 0,3 0 0 0 0,0 0 0 0 0,5 0 0 0 0,7 0 0 0 0,6 0 0 0 0,13 0 0 0 0,6 0 0 0 0,3 0 0 0 0,-9 0 0 0 0,-10 0 0 0 0,-5 0 0 0 0,-6 0 0 0 0,-7 0 0 0 0,-6 0 0 0 0,2 0 0 0 0,1 0 0 0 0,-4 0 0 0 0,6 0 0 0 0,0 0 0 0 0,-3 0 0 0 0,-2 0 0 0 0,-4 0 0 0 0,-1 0 0 0 0,-3 0 0 0 0,0 0 0 0 0,-1 0 0 0 0,0 0 0 0 0,-1 0 0 0 0,1 0 0 0 0,0 0 0 0 0,7 0 0 0 0,3 0 0 0 0,0 0 0 0 0,-3 0 0 0 0,6 0 0 0 0,0 7 0 0 0,6 2 0 0 0,-1 1 0 0 0,4-3 0 0 0,5-2 0 0 0,-1-2 0 0 0,1-1 0 0 0,4-1 0 0 0,11-1 0 0 0,6 0 0 0 0,1-1 0 0 0,8 1 0 0 0,1-1 0 0 0,5 1 0 0 0,6 0 0 0 0,6 0 0 0 0,-2 7 0 0 0,0 3 0 0 0,3-1 0 0 0,2-2 0 0 0,3-2 0 0 0,-5-1 0 0 0,-9-3 0 0 0,0 0 0 0 0,-6-1 0 0 0,-4 0 0 0 0,-6-1 0 0 0,-4 8 0 0 0,-3 3 0 0 0,-1-2 0 0 0,-8 0 0 0 0,-10-3 0 0 0,-10-2 0 0 0,1-1 0 0 0,-3-2 0 0 0,-3 0 0 0 0,3 0 0 0 0,1 0 0 0 0,-3 7 0 0 0,4 2 0 0 0,-1 0 0 0 0,-2-2 0 0 0,-3-2 0 0 0,4-2 0 0 0,14-1 0 0 0,3-1 0 0 0,3-1 0 0 0,4 7 0 0 0,2 2 0 0 0,2 0 0 0 0,-5-2 0 0 0,-10-2 0 0 0,-1-2 0 0 0,-6-2 0 0 0,-5 0 0 0 0,-5-1 0 0 0,3 0 0 0 0,6-1 0 0 0,9 1 0 0 0,5 0 0 0 0,6 0 0 0 0,3-1 0 0 0,2 1 0 0 0,-6 0 0 0 0,-3 0 0 0 0,-6 0 0 0 0,-1 0 0 0 0,-5 0 0 0 0,-7 0 0 0 0,-5 0 0 0 0,3 0 0 0 0,6 0 0 0 0,8 0 0 0 0,5 0 0 0 0,6 0 0 0 0,3 0 0 0 0,9 0 0 0 0,3 0 0 0 0,-7 0 0 0 0,-4 0 0 0 0,-9 0 0 0 0,-3 0 0 0 0,0 0 0 0 0,3 0 0 0 0,3 0 0 0 0,2 0 0 0 0,3 0 0 0 0,0 0 0 0 0,2 0 0 0 0,0 0 0 0 0,0 0 0 0 0,-7 0 0 0 0,-2 0 0 0 0,14 0 0 0 0,14 0 0 0 0,11 0 0 0 0,7-7 0 0 0,4-2 0 0 0,11-1 0 0 0,2-4 0 0 0,0-1 0 0 0,-3-5 0 0 0,-2 2 0 0 0,-10 3 0 0 0,-11 4 0 0 0,-18 5 0 0 0,-11 2 0 0 0,-5 3 0 0 0,-2 1 0 0 0,1-7 0 0 0,1-2 0 0 0,9 1 0 0 0,11-6 0 0 0,18 0 0 0 0,17-6 0 0 0,1 2 0 0 0,-2 3 0 0 0,-8 4 0 0 0,-4 5 0 0 0,-9 2 0 0 0,-8 3 0 0 0,-15-7 0 0 0,-1-1 0 0 0,-1-6 0 0 0,-1-1 0 0 0,-1 2 0 0 0,0-3 0 0 0,-1 1 0 0 0,8 3 0 0 0,2-4 0 0 0,-7 2 0 0 0,-12 3 0 0 0,-4 4 0 0 0,-7 3 0 0 0,-7 2 0 0 0,-6 2 0 0 0,-5 1 0 0 0,-2 0 0 0 0,-2 1 0 0 0,-1 0 0 0 0,0-1 0 0 0,0 1 0 0 0,0-1 0 0 0,1 0 0 0 0,0 0 0 0 0,0 0 0 0 0,0 0 0 0 0,1 0 0 0 0,-1 0 0 0 0,0 0 0 0 0,1 0 0 0 0,-1 0 0 0 0,0 0 0 0 0,1 0 0 0 0,-1 0 0 0 0,0 0 0 0 0,1 0 0 0 0,-1 0 0 0 0,-7-7 0 0 0,-9-10 0 0 0,-10-9 0 0 0,-7-7 0 0 0,-5-6 0 0 0,-3-2 0 0 0,-2-3 0 0 0,-1 0 0 0 0,0 0 0 0 0,0 0 0 0 0,1 1 0 0 0,1-1 0 0 0,-8 2 0 0 0,-9-1 0 0 0,-2 1 0 0 0,-4 0 0 0 0,1-8 0 0 0,-3-2 0 0 0,-4-6 0 0 0,2-2 0 0 0,7 4 0 0 0,-1 3 0 0 0,3 4 0 0 0,4 2 0 0 0,6 3 0 0 0,3 1 0 0 0,-5 2 0 0 0,0-1 0 0 0,2 0 0 0 0,1 1 0 0 0,3-1 0 0 0,-6 7 0 0 0,-1 2 0 0 0,2 0 0 0 0,-5 5 0 0 0,-1 1 0 0 0,3-3 0 0 0,4-11 0 0 0,2-5 0 0 0,3-2 0 0 0,2 0 0 0 0,-7 1 0 0 0,-1 1 0 0 0,1 1 0 0 0,-6 1 0 0 0,-8 9 0 0 0,1 2 0 0 0,3 0 0 0 0,-3-2 0 0 0,3-2 0 0 0,-3 5 0 0 0,2 2 0 0 0,-3-3 0 0 0,-4 6 0 0 0,1-1 0 0 0,-2-3 0 0 0,-3-9 0 0 0,-4-7 0 0 0,3-1 0 0 0,1-1 0 0 0,-3 2 0 0 0,5 1 0 0 0,0 1 0 0 0,-2 2 0 0 0,3 0 0 0 0,-1 7 0 0 0,5 4 0 0 0,-1-1 0 0 0,4-2 0 0 0,-3-2 0 0 0,-4 6 0 0 0,-5 0 0 0 0,4-2 0 0 0,-2 6 0 0 0,-2-1 0 0 0,-3 5 0 0 0,-3-2 0 0 0,-2 5 0 0 0,-1-2 0 0 0,-2-5 0 0 0,-7 3 0 0 0,-2-3 0 0 0,0-2 0 0 0,-5 2 0 0 0,-1 6 0 0 0,3 7 0 0 0,-4-1 0 0 0,2 1 0 0 0,2-3 0 0 0,4 0 0 0 0,-4 4 0 0 0,0 4 0 0 0,2-4 0 0 0,-3 0 0 0 0,-1 3 0 0 0,-4-5 0 0 0,-7 1 0 0 0,-5 2 0 0 0,1 4 0 0 0,7 3 0 0 0,0 2 0 0 0,3 2 0 0 0,5 0 0 0 0,6 2 0 0 0,-4 0 0 0 0,1-1 0 0 0,2-7 0 0 0,3-2 0 0 0,3 0 0 0 0,-6 2 0 0 0,-1 2 0 0 0,2 2 0 0 0,1 1 0 0 0,3 1 0 0 0,2 1 0 0 0,1 0 0 0 0,2 1 0 0 0,0-1 0 0 0,0 1 0 0 0,0-1 0 0 0,-7 0 0 0 0,-3 0 0 0 0,1 0 0 0 0,1 0 0 0 0,3 0 0 0 0,1 0 0 0 0,2 0 0 0 0,-6 0 0 0 0,-2 0 0 0 0,1 0 0 0 0,1 0 0 0 0,3 0 0 0 0,2 0 0 0 0,1 0 0 0 0,-6 0 0 0 0,-2 0 0 0 0,1 0 0 0 0,2 0 0 0 0,2 0 0 0 0,1 0 0 0 0,3 0 0 0 0,0 0 0 0 0,0 0 0 0 0,1 0 0 0 0,0 0 0 0 0,0 0 0 0 0,0 0 0 0 0,0 0 0 0 0,0 0 0 0 0,0 0 0 0 0,0 0 0 0 0,-1 0 0 0 0,1 0 0 0 0,0 0 0 0 0,-1 0 0 0 0,1 0 0 0 0,-1 0 0 0 0,1 0 0 0 0,0 0 0 0 0,-1 0 0 0 0,1 0 0 0 0,0 7 0 0 0,-1 3 0 0 0,1-1 0 0 0,0-2 0 0 0,-1-2 0 0 0,1-1 0 0 0,0-3 0 0 0,-1 0 0 0 0,1-1 0 0 0,0 0 0 0 0,-1-1 0 0 0,1 1 0 0 0,0 0 0 0 0,-1 0 0 0 0,1-1 0 0 0,0 1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0,-6 0 0 0 0,-3 0 0 0 0,1 0 0 0 0,1 0 0 0 0,2-7 0 0 0,3-2 0 0 0,1-1 0 0 0,1-4 0 0 0,0-1 0 0 0,1 3 0 0 0,0 3 0 0 0,0 3 0 0 0,0 2 0 0 0,0-4 0 0 0,0-2 0 0 0,0 1 0 0 0,0 2 0 0 0,-1 3 0 0 0,1 1 0 0 0,0 2 0 0 0,-1-7 0 0 0,1-1 0 0 0,-1 0 0 0 0,1 2 0 0 0,0-5 0 0 0,-1 0 0 0 0,1-6 0 0 0,0 0 0 0 0,-1 4 0 0 0,1-4 0 0 0,0 2 0 0 0,-1 4 0 0 0,1-4 0 0 0,0-7 0 0 0,-1 2 0 0 0,1-4 0 0 0,0-4 0 0 0,-1 2 0 0 0,1 7 0 0 0,7-2 0 0 0,2 4 0 0 0,0 5 0 0 0,-2-3 0 0 0,-2 1 0 0 0,-9 4 0 0 0,-4-4 0 0 0,-1 0 0 0 0,-6 4 0 0 0,-1 3 0 0 0,3 3 0 0 0,-4 2 0 0 0,1-5 0 0 0,-4-2 0 0 0,1 1 0 0 0,-10-5 0 0 0,-8 0 0 0 0,-5 2 0 0 0,-9 4 0 0 0,-4 2 0 0 0,-7-4 0 0 0,-7-1 0 0 0,-6 1 0 0 0,-6 3 0 0 0,-2 3 0 0 0,5 1 0 0 0,1 2 0 0 0,0 1 0 0 0,5 0 0 0 0,8 0 0 0 0,8 1 0 0 0,5-8 0 0 0,12-2 0 0 0,13 0 0 0 0,3 1 0 0 0,5 3 0 0 0,6 2 0 0 0,-2 1 0 0 0,1 2 0 0 0,3 0 0 0 0,3 0 0 0 0,2 0 0 0 0,3 1 0 0 0,0-1 0 0 0,2 0 0 0 0,0 0 0 0 0,1 0 0 0 0,-1 0 0 0 0,0 0 0 0 0,0 0 0 0 0,0 0 0 0 0,0 0 0 0 0,-1 0 0 0 0,-6 0 0 0 0,-3 0 0 0 0,0 0 0 0 0,3 0 0 0 0,-6 0 0 0 0,0 0 0 0 0,-6 0 0 0 0,1 0 0 0 0,-4 0 0 0 0,2 0 0 0 0,-3 0 0 0 0,-5 0 0 0 0,2 0 0 0 0,-1 8 0 0 0,3 1 0 0 0,6 0 0 0 0,6 6 0 0 0,-2 0 0 0 0,1-3 0 0 0,3-3 0 0 0,-4-3 0 0 0,-1-3 0 0 0,4-1 0 0 0,3-2 0 0 0,2 0 0 0 0,10 6 0 0 0,4 3 0 0 0,1 0 0 0 0,-2-2 0 0 0,-1-2 0 0 0,-3-2 0 0 0,-1-2 0 0 0,-1 0 0 0 0,-1-1 0 0 0,-1 0 0 0 0,1-1 0 0 0,-1 1 0 0 0,0 0 0 0 0,1 0 0 0 0,-1-1 0 0 0,1 1 0 0 0,-1 0 0 0 0,1 0 0 0 0,0 0 0 0 0,-1 0 0 0 0,1 0 0 0 0,0 0 0 0 0,-1 0 0 0 0,1 0 0 0 0,0 0 0 0 0,-1 0 0 0 0,1 0 0 0 0,0 0 0 0 0,-1 0 0 0 0,1 0 0 0 0,0 0 0 0 0,-1 0 0 0 0,1 0 0 0 0,0 0 0 0 0,-1 0 0 0 0,1 0 0 0 0,-7 0 0 0 0,-3 0 0 0 0,0 0 0 0 0,3 0 0 0 0,1 0 0 0 0,2 0 0 0 0,2 0 0 0 0,1 8 0 0 0,1 1 0 0 0,0 0 0 0 0,0-1 0 0 0,0-3 0 0 0,-7-2 0 0 0,-3-1 0 0 0,1-2 0 0 0,1 1 0 0 0,3-2 0 0 0,1 1 0 0 0,2-1 0 0 0,1 8 0 0 0,1 3 0 0 0,0-1 0 0 0,0-2 0 0 0,0-2 0 0 0,0-2 0 0 0,0-1 0 0 0,-1-1 0 0 0,1-1 0 0 0,0 0 0 0 0,0 6 0 0 0,-1 4 0 0 0,1-2 0 0 0,0-1 0 0 0,-1-1 0 0 0,1-3 0 0 0,-1-2 0 0 0,1 0 0 0 0,0-1 0 0 0,-1 0 0 0 0,1-1 0 0 0,0 1 0 0 0,-1 0 0 0 0,1 0 0 0 0,0-1 0 0 0,-1 1 0 0 0,1 0 0 0 0,0 0 0 0 0,-1 0 0 0 0,1 0 0 0 0,0 8 0 0 0,-1 1 0 0 0,1 0 0 0 0,-7-1 0 0 0,-3-3 0 0 0,0-2 0 0 0,3-1 0 0 0,1-2 0 0 0,2 1 0 0 0,2-2 0 0 0,1 1 0 0 0,-6-1 0 0 0,-3 1 0 0 0,1 0 0 0 0,2 0 0 0 0,2 0 0 0 0,1 0 0 0 0,2 0 0 0 0,1 0 0 0 0,1 0 0 0 0,0 0 0 0 0,0 0 0 0 0,0 0 0 0 0,0 0 0 0 0,0 0 0 0 0,0 0 0 0 0,0 0 0 0 0,-1 0 0 0 0,1 0 0 0 0,0 0 0 0 0,-1 0 0 0 0,1 0 0 0 0,-1 0 0 0 0,1 0 0 0 0,0 0 0 0 0,-1 0 0 0 0,1 0 0 0 0,0 0 0 0 0,-1 0 0 0 0,1 0 0 0 0,0 0 0 0 0,-1 0 0 0 0,1 0 0 0 0,0 0 0 0 0,-1 0 0 0 0,-6 0 0 0 0,-3 0 0 0 0,1 0 0 0 0,8 7 0 0 0,5 2 0 0 0,2 1 0 0 0,-1-3 0 0 0,-1-2 0 0 0,-1-2 0 0 0,-1-1 0 0 0,-2-1 0 0 0,-7-1 0 0 0,-2 0 0 0 0,-1-1 0 0 0,-5 1 0 0 0,-1-1 0 0 0,-4 1 0 0 0,1 0 0 0 0,4 0 0 0 0,4 0 0 0 0,4 0 0 0 0,3 0 0 0 0,2 0 0 0 0,-6 0 0 0 0,-1 0 0 0 0,-7 0 0 0 0,0 0 0 0 0,2 7 0 0 0,3 3 0 0 0,4-1 0 0 0,3-2 0 0 0,2-2 0 0 0,2-1 0 0 0,-8-3 0 0 0,-1 0 0 0 0,0-1 0 0 0,-5 0 0 0 0,-1-1 0 0 0,3 1 0 0 0,3 0 0 0 0,-5 0 0 0 0,1-1 0 0 0,2 1 0 0 0,3 0 0 0 0,3 0 0 0 0,2 0 0 0 0,2 0 0 0 0,0 0 0 0 0,1 0 0 0 0,-7 0 0 0 0,-2 0 0 0 0,0 0 0 0 0,2 0 0 0 0,1 0 0 0 0,3 0 0 0 0,1 0 0 0 0,1 0 0 0 0,0 0 0 0 0,1 0 0 0 0,0 0 0 0 0,0 0 0 0 0,0 0 0 0 0,0 0 0 0 0,-7 0 0 0 0,-3 0 0 0 0,1 0 0 0 0,1 0 0 0 0,2 0 0 0 0,3 0 0 0 0,1 0 0 0 0,-7 0 0 0 0,0 0 0 0 0,-8 0 0 0 0,0 0 0 0 0,3 0 0 0 0,-4-7 0 0 0,2-2 0 0 0,2-1 0 0 0,5 3 0 0 0,3 2 0 0 0,3 2 0 0 0,1 1 0 0 0,2 1 0 0 0,0 1 0 0 0,1 0 0 0 0,-1 1 0 0 0,0-1 0 0 0,1 1 0 0 0,-9-1 0 0 0,-2 0 0 0 0,1 0 0 0 0,1 0 0 0 0,3-7 0 0 0,-6-3 0 0 0,-1 1 0 0 0,2 2 0 0 0,-5 2 0 0 0,-7-6 0 0 0,0 0 0 0 0,-3 1 0 0 0,-5-5 0 0 0,-5 1 0 0 0,-3-5 0 0 0,-3 0 0 0 0,6 5 0 0 0,2 3 0 0 0,5 5 0 0 0,9 2 0 0 0,0-4 0 0 0,2-2 0 0 0,5 2 0 0 0,-3 1 0 0 0,1 3 0 0 0,3-6 0 0 0,-4-1 0 0 0,0 2 0 0 0,3 1 0 0 0,4 3 0 0 0,2 3 0 0 0,3 0 0 0 0,2 2 0 0 0,0 0 0 0 0,1 0 0 0 0,1 1 0 0 0,-1-1 0 0 0,0 1 0 0 0,-7-1 0 0 0,-3 0 0 0 0,-6 0 0 0 0,-1 0 0 0 0,2 0 0 0 0,4 0 0 0 0,4 0 0 0 0,2 0 0 0 0,3 0 0 0 0,1 0 0 0 0,1 0 0 0 0,-6 0 0 0 0,-4 0 0 0 0,2 0 0 0 0,0 0 0 0 0,3 0 0 0 0,2 0 0 0 0,-6 0 0 0 0,-2 0 0 0 0,2 7 0 0 0,-6 3 0 0 0,0-1 0 0 0,-4-2 0 0 0,0-2 0 0 0,4-1 0 0 0,-3-3 0 0 0,1 7 0 0 0,4 2 0 0 0,-3-1 0 0 0,-6-2 0 0 0,-7-2 0 0 0,1-3 0 0 0,-1 7 0 0 0,4 1 0 0 0,-1-1 0 0 0,4-2 0 0 0,5-2 0 0 0,6-2 0 0 0,5-1 0 0 0,3-2 0 0 0,2 0 0 0 0,-6-1 0 0 0,-2 1 0 0 0,1 7 0 0 0,-6 2 0 0 0,0 0 0 0 0,1-2 0 0 0,-3 6 0 0 0,0-1 0 0 0,4-1 0 0 0,-5-3 0 0 0,2-2 0 0 0,2-3 0 0 0,5-2 0 0 0,2-1 0 0 0,-4 7 0 0 0,-1 2 0 0 0,1 0 0 0 0,3-2 0 0 0,2-3 0 0 0,2 0 0 0 0,2-3 0 0 0,0 7 0 0 0,-6 2 0 0 0,-3-2 0 0 0,1-1 0 0 0,2-2 0 0 0,-6-2 0 0 0,1-1 0 0 0,0-2 0 0 0,4 0 0 0 0,3 0 0 0 0,1-1 0 0 0,3 1 0 0 0,0 0 0 0 0,1-1 0 0 0,0 1 0 0 0,0 0 0 0 0,0 0 0 0 0,-7 0 0 0 0,-2 0 0 0 0,-1 0 0 0 0,3 0 0 0 0,1 0 0 0 0,2 0 0 0 0,2 0 0 0 0,1 0 0 0 0,1 0 0 0 0,0 0 0 0 0,0 0 0 0 0,0 0 0 0 0,0 0 0 0 0,0 0 0 0 0,0 0 0 0 0,0 0 0 0 0,-1 0 0 0 0,1 0 0 0 0,7 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20337 4974 16383 0 0,'0'15'0'0'0,"0"11"0"0"0,0 9 0 0 0,-8 13 0 0 0,-1 5 0 0 0,0 1 0 0 0,1-1 0 0 0,3 4 0 0 0,2 0 0 0 0,1-3 0 0 0,1 5 0 0 0,1-2 0 0 0,1-2 0 0 0,-1-4 0 0 0,1-4 0 0 0,-1-1 0 0 0,0-3 0 0 0,0-1 0 0 0,0 0 0 0 0,0 0 0 0 0,0 0 0 0 0,0-1 0 0 0,0 1 0 0 0,0 0 0 0 0,0 1 0 0 0,0-1 0 0 0,0 0 0 0 0,0 1 0 0 0,0-1 0 0 0,0 0 0 0 0,0-7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20003 5662 16383 0 0,'7'0'0'0'0,"9"0"0"0"0,10 0 0 0 0,0 7 0 0 0,3 10 0 0 0,4 2 0 0 0,3 4 0 0 0,3 0 0 0 0,-5 1 0 0 0,-2-2 0 0 0,2-5 0 0 0,2 2 0 0 0,-6 4 0 0 0,0-1 0 0 0,-5 3 0 0 0,0-4 0 0 0,-4-4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28:11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16933 7223 16383 0 0,'8'0'0'0'0,"8"0"0"0"0,10 0 0 0 0,7 0 0 0 0,6 0 0 0 0,3 0 0 0 0,1 0 0 0 0,1 0 0 0 0,0 0 0 0 0,0 0 0 0 0,0 0 0 0 0,-1 0 0 0 0,0 0 0 0 0,-1 0 0 0 0,8 0 0 0 0,2 0 0 0 0,-1 0 0 0 0,-1 0 0 0 0,-3 0 0 0 0,-1 0 0 0 0,-2 0 0 0 0,6 0 0 0 0,2 0 0 0 0,-1 0 0 0 0,-2 0 0 0 0,6 0 0 0 0,-1 0 0 0 0,7 0 0 0 0,-2 0 0 0 0,-2 0 0 0 0,-4 0 0 0 0,-4 0 0 0 0,-4 0 0 0 0,6 0 0 0 0,1 0 0 0 0,-1 0 0 0 0,-2 0 0 0 0,-2 0 0 0 0,-2 0 0 0 0,-1 0 0 0 0,-2 0 0 0 0,1 0 0 0 0,-1 0 0 0 0,-1 0 0 0 0,1 0 0 0 0,0 0 0 0 0,1 0 0 0 0,-1 0 0 0 0,0 0 0 0 0,-7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20320 6026 16383 0 0,'7'0'0'0'0,"10"0"0"0"0,9 0 0 0 0,0-8 0 0 0,-4-8 0 0 0,1-3 0 0 0,-4-5 0 0 0,3-5 0 0 0,5 2 0 0 0,-3-2 0 0 0,-5-3 0 0 0,2-3 0 0 0,-4-3 0 0 0,4 5 0 0 0,-3 1 0 0 0,-4-1 0 0 0,3-3 0 0 0,6 6 0 0 0,-2 0 0 0 0,-3 5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9340 11800 16383 0 0,'7'0'0'0'0,"10"0"0"0"0,9 0 0 0 0,7 0 0 0 0,5 0 0 0 0,4 0 0 0 0,2 0 0 0 0,0 0 0 0 0,0 0 0 0 0,0 0 0 0 0,-1 0 0 0 0,0 0 0 0 0,0 0 0 0 0,0 8 0 0 0,-1 1 0 0 0,0 0 0 0 0,1-1 0 0 0,-8 4 0 0 0,-3 1 0 0 0,1-2 0 0 0,2-3 0 0 0,2-3 0 0 0,3-2 0 0 0,0-2 0 0 0,2 0 0 0 0,-7 6 0 0 0,-2 2 0 0 0,1-1 0 0 0,1-1 0 0 0,2-2 0 0 0,3-2 0 0 0,0-1 0 0 0,2-2 0 0 0,1 0 0 0 0,-8 7 0 0 0,-2 2 0 0 0,1 0 0 0 0,1-2 0 0 0,2-2 0 0 0,10-2 0 0 0,3 6 0 0 0,1 1 0 0 0,6-1 0 0 0,0-2 0 0 0,-2-2 0 0 0,-3-2 0 0 0,4-1 0 0 0,-1-2 0 0 0,5 0 0 0 0,0 0 0 0 0,-4-1 0 0 0,4 1 0 0 0,-2-1 0 0 0,-3 1 0 0 0,-4 0 0 0 0,-3 0 0 0 0,-3 0 0 0 0,-2 0 0 0 0,-1 0 0 0 0,0 0 0 0 0,0 0 0 0 0,6 0 0 0 0,4 0 0 0 0,-1 0 0 0 0,-2 0 0 0 0,-1 0 0 0 0,-3 0 0 0 0,-1 0 0 0 0,-1 0 0 0 0,0 0 0 0 0,-1 0 0 0 0,0 0 0 0 0,0 0 0 0 0,0 0 0 0 0,0 0 0 0 0,0 0 0 0 0,0 0 0 0 0,1 0 0 0 0,-1 0 0 0 0,0 0 0 0 0,1 0 0 0 0,6 0 0 0 0,3 0 0 0 0,7 0 0 0 0,0 0 0 0 0,-2 0 0 0 0,-4 0 0 0 0,-4 0 0 0 0,4 0 0 0 0,1 0 0 0 0,5 0 0 0 0,0 0 0 0 0,-3 0 0 0 0,-4 0 0 0 0,-3 0 0 0 0,-11-7 0 0 0,-3-3 0 0 0,5 1 0 0 0,4 2 0 0 0,2 2 0 0 0,0 1 0 0 0,-1 3 0 0 0,-1 0 0 0 0,0 1 0 0 0,-1 0 0 0 0,0 1 0 0 0,-1-1 0 0 0,1 0 0 0 0,-1 1 0 0 0,0-1 0 0 0,0 0 0 0 0,0 0 0 0 0,1 0 0 0 0,-1 0 0 0 0,0 0 0 0 0,1 0 0 0 0,-1 0 0 0 0,0 0 0 0 0,-7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28:11.6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16801 9208 16383 0 0,'7'0'0'0'0,"10"0"0"0"0,9 0 0 0 0,14 0 0 0 0,8 0 0 0 0,10 0 0 0 0,3 0 0 0 0,-3 0 0 0 0,4 0 0 0 0,-1 0 0 0 0,-5 0 0 0 0,4 0 0 0 0,-2 0 0 0 0,-4 0 0 0 0,-3 0 0 0 0,-4 0 0 0 0,-2 0 0 0 0,-2 0 0 0 0,0 0 0 0 0,-2 0 0 0 0,1 0 0 0 0,0 0 0 0 0,-1 0 0 0 0,1 0 0 0 0,1 0 0 0 0,-1 0 0 0 0,0 0 0 0 0,0 0 0 0 0,1 0 0 0 0,-1 0 0 0 0,0 0 0 0 0,1 0 0 0 0,-1 0 0 0 0,-7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28:11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18230 7250 16383 0 0,'7'0'0'0'0,"10"0"0"0"0,9 0 0 0 0,7 0 0 0 0,5 0 0 0 0,4 0 0 0 0,2 0 0 0 0,0 0 0 0 0,0 0 0 0 0,0 0 0 0 0,-1 0 0 0 0,0 0 0 0 0,-7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28:11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4683 6218 16383 0 0,'0'7'0'0'0,"15"2"0"0"0,11 1 0 0 0,9-3 0 0 0,13-2 0 0 0,5 6 0 0 0,1 0 0 0 0,-1-1 0 0 0,11-3 0 0 0,3-2 0 0 0,-4-2 0 0 0,3-2 0 0 0,4 0 0 0 0,4-2 0 0 0,-2 1 0 0 0,-7-1 0 0 0,0 1 0 0 0,-4 0 0 0 0,-5-1 0 0 0,-5 1 0 0 0,-4 0 0 0 0,-2 0 0 0 0,-3 0 0 0 0,0 0 0 0 0,0 0 0 0 0,-1 0 0 0 0,0 0 0 0 0,1 0 0 0 0,0 0 0 0 0,0 0 0 0 0,0 0 0 0 0,1 0 0 0 0,-1 0 0 0 0,8 0 0 0 0,2 0 0 0 0,-1 0 0 0 0,-1 0 0 0 0,-3 0 0 0 0,-1 0 0 0 0,-2 0 0 0 0,-1 0 0 0 0,-1 0 0 0 0,0 0 0 0 0,0 0 0 0 0,8 0 0 0 0,1 0 0 0 0,0 0 0 0 0,6 0 0 0 0,0 0 0 0 0,-2 0 0 0 0,-4 0 0 0 0,5 0 0 0 0,-1 0 0 0 0,-2 0 0 0 0,-3 0 0 0 0,4 0 0 0 0,1 0 0 0 0,-3 8 0 0 0,5 1 0 0 0,0 0 0 0 0,-3-1 0 0 0,4-3 0 0 0,0-2 0 0 0,-4-1 0 0 0,-3-1 0 0 0,11-1 0 0 0,10-1 0 0 0,-1 1 0 0 0,-5-1 0 0 0,-6 1 0 0 0,0 0 0 0 0,-2 0 0 0 0,-4 0 0 0 0,-4 0 0 0 0,-3 0 0 0 0,-3 0 0 0 0,-1 0 0 0 0,-1 0 0 0 0,0 0 0 0 0,-1 0 0 0 0,1 0 0 0 0,7 0 0 0 0,3 0 0 0 0,-1 0 0 0 0,-2 0 0 0 0,-1 0 0 0 0,-2 0 0 0 0,-2 0 0 0 0,6 0 0 0 0,2 0 0 0 0,-1 0 0 0 0,-2 0 0 0 0,-2 0 0 0 0,-1 0 0 0 0,5 0 0 0 0,1 0 0 0 0,7 0 0 0 0,0 0 0 0 0,-3 0 0 0 0,4 0 0 0 0,-2 0 0 0 0,-2 0 0 0 0,-5 0 0 0 0,-3 0 0 0 0,-3 0 0 0 0,-2 0 0 0 0,0 0 0 0 0,6 0 0 0 0,2 0 0 0 0,-1 0 0 0 0,0 0 0 0 0,-3 0 0 0 0,-2 0 0 0 0,-1 0 0 0 0,-1 0 0 0 0,-1 0 0 0 0,0 0 0 0 0,0 0 0 0 0,0 0 0 0 0,0 0 0 0 0,0 0 0 0 0,1 0 0 0 0,-1 0 0 0 0,0 0 0 0 0,1 0 0 0 0,-1 0 0 0 0,0 0 0 0 0,8 0 0 0 0,2 0 0 0 0,-1 0 0 0 0,-1 0 0 0 0,-3 0 0 0 0,-1 0 0 0 0,-2 0 0 0 0,-1 0 0 0 0,-1 0 0 0 0,0 0 0 0 0,0 0 0 0 0,0 0 0 0 0,0 0 0 0 0,0 0 0 0 0,1 0 0 0 0,-1 0 0 0 0,0 0 0 0 0,1 0 0 0 0,-1 0 0 0 0,0 0 0 0 0,1 0 0 0 0,-1 0 0 0 0,-7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28:11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6085 5741 16383 0 0,'8'0'0'0'0,"8"0"0"0"0,10 0 0 0 0,8 0 0 0 0,4 0 0 0 0,4 0 0 0 0,1 0 0 0 0,1 0 0 0 0,1 0 0 0 0,-2 0 0 0 0,1 0 0 0 0,-1 0 0 0 0,0 0 0 0 0,-1 0 0 0 0,1 0 0 0 0,-1 0 0 0 0,0 0 0 0 0,0 0 0 0 0,1 0 0 0 0,6 0 0 0 0,3 0 0 0 0,7 0 0 0 0,0 0 0 0 0,5 0 0 0 0,-2 0 0 0 0,4 0 0 0 0,-3 0 0 0 0,3 0 0 0 0,-3 0 0 0 0,-5 0 0 0 0,2 0 0 0 0,-2 0 0 0 0,-4 0 0 0 0,-3 0 0 0 0,-4 0 0 0 0,-2 0 0 0 0,-2 0 0 0 0,-1 0 0 0 0,0 0 0 0 0,-1 0 0 0 0,1 0 0 0 0,7 0 0 0 0,3 0 0 0 0,6 0 0 0 0,8 0 0 0 0,1 0 0 0 0,-5 0 0 0 0,-6 0 0 0 0,3 0 0 0 0,-2 0 0 0 0,4 0 0 0 0,-2 0 0 0 0,-3 0 0 0 0,-4 0 0 0 0,-3 0 0 0 0,-4 0 0 0 0,-2 0 0 0 0,0 0 0 0 0,-2 0 0 0 0,1 0 0 0 0,0 0 0 0 0,-1 0 0 0 0,1 0 0 0 0,0 0 0 0 0,0 0 0 0 0,1 0 0 0 0,-1 0 0 0 0,0 0 0 0 0,1 0 0 0 0,-1 0 0 0 0,1 0 0 0 0,-1 0 0 0 0,0 0 0 0 0,1 0 0 0 0,-1 0 0 0 0,0 0 0 0 0,1 0 0 0 0,-1 0 0 0 0,0 0 0 0 0,1 0 0 0 0,-1 0 0 0 0,0 0 0 0 0,1 0 0 0 0,-1 0 0 0 0,0 0 0 0 0,1 0 0 0 0,-1 0 0 0 0,0 0 0 0 0,1 0 0 0 0,-1 0 0 0 0,0 0 0 0 0,1 0 0 0 0,-1 0 0 0 0,0 0 0 0 0,1 0 0 0 0,-1 0 0 0 0,7 0 0 0 0,3 0 0 0 0,0 0 0 0 0,5 0 0 0 0,7 0 0 0 0,0 0 0 0 0,4 0 0 0 0,-3 0 0 0 0,2 0 0 0 0,-3 0 0 0 0,-5 0 0 0 0,-6 0 0 0 0,3 0 0 0 0,-1 0 0 0 0,-3 0 0 0 0,5 0 0 0 0,-1 0 0 0 0,-2 0 0 0 0,-4 0 0 0 0,5 0 0 0 0,0 0 0 0 0,-3 0 0 0 0,-2 0 0 0 0,-3 0 0 0 0,-2 0 0 0 0,-1 0 0 0 0,-2 0 0 0 0,0 0 0 0 0,0 0 0 0 0,0 0 0 0 0,0 0 0 0 0,0 0 0 0 0,0 0 0 0 0,0 0 0 0 0,0 0 0 0 0,0 0 0 0 0,1 0 0 0 0,-1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0,7 0 0 0 0,3 0 0 0 0,0 0 0 0 0,-3 0 0 0 0,-1 0 0 0 0,-2 0 0 0 0,-2 0 0 0 0,-1 0 0 0 0,-1 0 0 0 0,0 0 0 0 0,0 0 0 0 0,0 0 0 0 0,0 0 0 0 0,0 0 0 0 0,0 0 0 0 0,1 0 0 0 0,-1 0 0 0 0,0 0 0 0 0,8 0 0 0 0,2 0 0 0 0,6 0 0 0 0,9 0 0 0 0,-1 0 0 0 0,-4 0 0 0 0,-5 0 0 0 0,-6 0 0 0 0,-3 0 0 0 0,-4 0 0 0 0,-1 0 0 0 0,-2 0 0 0 0,1 0 0 0 0,-1 0 0 0 0,8 0 0 0 0,2 0 0 0 0,0 0 0 0 0,-2 0 0 0 0,-1 0 0 0 0,-3 0 0 0 0,0 0 0 0 0,-2 0 0 0 0,-1 0 0 0 0,0 0 0 0 0,7 0 0 0 0,3 0 0 0 0,-1 0 0 0 0,-2 0 0 0 0,-1 0 0 0 0,-3 0 0 0 0,-1 0 0 0 0,-8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5:28:11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6244 11314 16383 0 0,'7'0'0'0'0,"10"0"0"0"0,9 0 0 0 0,7 0 0 0 0,6 0 0 0 0,3 7 0 0 0,1 3 0 0 0,1-1 0 0 0,0-1 0 0 0,0-3 0 0 0,0-2 0 0 0,-1-1 0 0 0,-1-2 0 0 0,1 0 0 0 0,-1 0 0 0 0,1 0 0 0 0,-1-1 0 0 0,0 1 0 0 0,0 0 0 0 0,1 0 0 0 0,-1 0 0 0 0,0 0 0 0 0,1 0 0 0 0,-1 0 0 0 0,0 0 0 0 0,1 0 0 0 0,-1 0 0 0 0,0 0 0 0 0,1 0 0 0 0,-1 0 0 0 0,0 0 0 0 0,1 0 0 0 0,6 0 0 0 0,3 0 0 0 0,7 0 0 0 0,0 0 0 0 0,-2 0 0 0 0,-4 0 0 0 0,-4 0 0 0 0,4 0 0 0 0,8 0 0 0 0,1 0 0 0 0,-4 0 0 0 0,-4 0 0 0 0,-4 0 0 0 0,-3 0 0 0 0,-3 0 0 0 0,-1 0 0 0 0,-1 0 0 0 0,0 0 0 0 0,-1 0 0 0 0,1 0 0 0 0,-1 0 0 0 0,1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0,6 0 0 0 0,3 0 0 0 0,7 0 0 0 0,0 0 0 0 0,-2-8 0 0 0,-4-1 0 0 0,-4 0 0 0 0,-3 1 0 0 0,-2 3 0 0 0,-1 2 0 0 0,-1 1 0 0 0,0 1 0 0 0,6 1 0 0 0,4 1 0 0 0,-1-1 0 0 0,-2 1 0 0 0,-2-1 0 0 0,-1 0 0 0 0,5 0 0 0 0,2 0 0 0 0,-2 0 0 0 0,6 0 0 0 0,0 0 0 0 0,-3 0 0 0 0,-3 0 0 0 0,-3 0 0 0 0,-2 0 0 0 0,-3 0 0 0 0,7 0 0 0 0,2 0 0 0 0,-2 0 0 0 0,0 0 0 0 0,4 0 0 0 0,1 0 0 0 0,-3-7 0 0 0,-1-2 0 0 0,-4-1 0 0 0,-2 3 0 0 0,-1 2 0 0 0,-1 2 0 0 0,-1 1 0 0 0,0 1 0 0 0,-1 1 0 0 0,1 0 0 0 0,0 1 0 0 0,0-1 0 0 0,1 1 0 0 0,-1-1 0 0 0,0 0 0 0 0,1 0 0 0 0,-1 0 0 0 0,0 0 0 0 0,1 0 0 0 0,-1 0 0 0 0,0 0 0 0 0,1 0 0 0 0,-1 0 0 0 0,0 0 0 0 0,1 0 0 0 0,-1 0 0 0 0,0 0 0 0 0,1 0 0 0 0,-1 0 0 0 0,8 0 0 0 0,1 0 0 0 0,1 0 0 0 0,-2 0 0 0 0,-3 0 0 0 0,-1 0 0 0 0,5 0 0 0 0,2 0 0 0 0,-2 0 0 0 0,-2 0 0 0 0,-1 0 0 0 0,-3 0 0 0 0,-1 0 0 0 0,-2 0 0 0 0,1 0 0 0 0,-2 0 0 0 0,1 0 0 0 0,0 0 0 0 0,8 0 0 0 0,1 0 0 0 0,1 0 0 0 0,-3 0 0 0 0,-1 0 0 0 0,-3 0 0 0 0,-1 0 0 0 0,-1 0 0 0 0,0 0 0 0 0,-1 0 0 0 0,0 0 0 0 0,0 0 0 0 0,0 0 0 0 0,0 0 0 0 0,0 0 0 0 0,0 0 0 0 0,1 0 0 0 0,-1 0 0 0 0,0 0 0 0 0,1 0 0 0 0,-1 0 0 0 0,8 0 0 0 0,1 0 0 0 0,1 0 0 0 0,-2 0 0 0 0,-3 0 0 0 0,-1 0 0 0 0,-2 0 0 0 0,-1 0 0 0 0,-1 0 0 0 0,0 0 0 0 0,0 0 0 0 0,0 0 0 0 0,0 0 0 0 0,0 0 0 0 0,0 0 0 0 0,1 0 0 0 0,-1 0 0 0 0,0 0 0 0 0,1 0 0 0 0,-1 0 0 0 0,0 0 0 0 0,1 0 0 0 0,-1 0 0 0 0,0 0 0 0 0,1 0 0 0 0,-1 0 0 0 0,0 0 0 0 0,-7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customXml" Target="../ink/ink2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29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customXml" Target="../ink/ink24.xml"/><Relationship Id="rId21" Type="http://schemas.openxmlformats.org/officeDocument/2006/relationships/customXml" Target="../ink/ink33.xml"/><Relationship Id="rId7" Type="http://schemas.openxmlformats.org/officeDocument/2006/relationships/customXml" Target="../ink/ink26.xml"/><Relationship Id="rId12" Type="http://schemas.openxmlformats.org/officeDocument/2006/relationships/image" Target="../media/image31.png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2" Type="http://schemas.openxmlformats.org/officeDocument/2006/relationships/image" Target="../media/image14.jpe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customXml" Target="../ink/ink28.xml"/><Relationship Id="rId24" Type="http://schemas.openxmlformats.org/officeDocument/2006/relationships/image" Target="../media/image37.png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39.png"/><Relationship Id="rId10" Type="http://schemas.openxmlformats.org/officeDocument/2006/relationships/image" Target="../media/image30.png"/><Relationship Id="rId19" Type="http://schemas.openxmlformats.org/officeDocument/2006/relationships/customXml" Target="../ink/ink32.xml"/><Relationship Id="rId4" Type="http://schemas.openxmlformats.org/officeDocument/2006/relationships/image" Target="../media/image22.png"/><Relationship Id="rId9" Type="http://schemas.openxmlformats.org/officeDocument/2006/relationships/customXml" Target="../ink/ink27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12" Type="http://schemas.openxmlformats.org/officeDocument/2006/relationships/image" Target="../media/image45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customXml" Target="../ink/ink41.xml"/><Relationship Id="rId5" Type="http://schemas.openxmlformats.org/officeDocument/2006/relationships/customXml" Target="../ink/ink38.xm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customXml" Target="../ink/ink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5.png"/><Relationship Id="rId12" Type="http://schemas.openxmlformats.org/officeDocument/2006/relationships/customXml" Target="../ink/ink1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6.png"/><Relationship Id="rId1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1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17.xml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F98F3-FAF2-3EE2-FFD4-719DB3B24223}"/>
              </a:ext>
            </a:extLst>
          </p:cNvPr>
          <p:cNvSpPr txBox="1"/>
          <p:nvPr/>
        </p:nvSpPr>
        <p:spPr>
          <a:xfrm>
            <a:off x="2763067" y="1651762"/>
            <a:ext cx="718580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err="1">
                <a:latin typeface="Calibri"/>
                <a:ea typeface="+mn-lt"/>
                <a:cs typeface="+mn-lt"/>
              </a:rPr>
              <a:t>Bài</a:t>
            </a:r>
            <a:r>
              <a:rPr lang="en-US" sz="4000" b="1" dirty="0">
                <a:latin typeface="Calibri"/>
                <a:ea typeface="+mn-lt"/>
                <a:cs typeface="+mn-lt"/>
              </a:rPr>
              <a:t> 5 .</a:t>
            </a:r>
            <a:r>
              <a:rPr lang="en-US" sz="4000" b="1" err="1">
                <a:latin typeface="Calibri"/>
                <a:ea typeface="+mn-lt"/>
                <a:cs typeface="+mn-lt"/>
              </a:rPr>
              <a:t>Triển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khai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giao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thức</a:t>
            </a:r>
            <a:r>
              <a:rPr lang="en-US" sz="4000" b="1" dirty="0">
                <a:latin typeface="Calibri"/>
                <a:ea typeface="+mn-lt"/>
                <a:cs typeface="+mn-lt"/>
              </a:rPr>
              <a:t> SSH</a:t>
            </a:r>
            <a:endParaRPr lang="en-US" sz="40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8533D1E-2982-9251-01E4-652C5256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5"/>
            <a:ext cx="12235132" cy="6260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7D767-487C-4F5B-B880-ED29B642C6D2}"/>
              </a:ext>
            </a:extLst>
          </p:cNvPr>
          <p:cNvSpPr txBox="1"/>
          <p:nvPr/>
        </p:nvSpPr>
        <p:spPr>
          <a:xfrm>
            <a:off x="-43420" y="6267379"/>
            <a:ext cx="121891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/>
                <a:cs typeface="Calibri"/>
              </a:rPr>
              <a:t>CÁC GÓI TIN TRONG QUÁ TRÌNH TRAO ĐỔI SSH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E6D66D-1543-395C-1BBD-F19B32A9862D}"/>
                  </a:ext>
                </a:extLst>
              </p14:cNvPr>
              <p14:cNvContentPartPr/>
              <p14:nvPr/>
            </p14:nvContentPartPr>
            <p14:xfrm>
              <a:off x="1051560" y="6553200"/>
              <a:ext cx="15240" cy="1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E6D66D-1543-395C-1BBD-F19B32A986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560" y="5791200"/>
                <a:ext cx="1524000" cy="15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07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code with many letters and numbers&#10;&#10;Description automatically generated">
            <a:extLst>
              <a:ext uri="{FF2B5EF4-FFF2-40B4-BE49-F238E27FC236}">
                <a16:creationId xmlns:a16="http://schemas.microsoft.com/office/drawing/2014/main" id="{88533D1E-2982-9251-01E4-652C5256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4" y="4105"/>
            <a:ext cx="12151516" cy="6260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7D767-487C-4F5B-B880-ED29B642C6D2}"/>
              </a:ext>
            </a:extLst>
          </p:cNvPr>
          <p:cNvSpPr txBox="1"/>
          <p:nvPr/>
        </p:nvSpPr>
        <p:spPr>
          <a:xfrm>
            <a:off x="-43420" y="6267379"/>
            <a:ext cx="121891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/>
                <a:cs typeface="Calibri"/>
              </a:rPr>
              <a:t>CÁC GÓI TIN ĐỀU ĐƯỢC MÃ HÓA KHÔNG NHƯ PHƯƠNG THỨC TELNET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E6D66D-1543-395C-1BBD-F19B32A9862D}"/>
                  </a:ext>
                </a:extLst>
              </p14:cNvPr>
              <p14:cNvContentPartPr/>
              <p14:nvPr/>
            </p14:nvContentPartPr>
            <p14:xfrm>
              <a:off x="1051560" y="6553200"/>
              <a:ext cx="15240" cy="1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E6D66D-1543-395C-1BBD-F19B32A986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560" y="579120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3E0FBB-087D-8EEE-EA5F-A6D6C874FC77}"/>
                  </a:ext>
                </a:extLst>
              </p14:cNvPr>
              <p14:cNvContentPartPr/>
              <p14:nvPr/>
            </p14:nvContentPartPr>
            <p14:xfrm>
              <a:off x="9616440" y="1097280"/>
              <a:ext cx="988862" cy="1590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3E0FBB-087D-8EEE-EA5F-A6D6C874FC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62823" y="991607"/>
                <a:ext cx="1096457" cy="227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0AE20E-1C8C-A31D-8746-272EC2C13869}"/>
                  </a:ext>
                </a:extLst>
              </p14:cNvPr>
              <p14:cNvContentPartPr/>
              <p14:nvPr/>
            </p14:nvContentPartPr>
            <p14:xfrm>
              <a:off x="7787639" y="1082039"/>
              <a:ext cx="988905" cy="4638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0AE20E-1C8C-A31D-8746-272EC2C138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4019" y="974997"/>
                <a:ext cx="1096504" cy="2601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72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9394A-B7EE-8E6F-CEF4-502993639AEA}"/>
              </a:ext>
            </a:extLst>
          </p:cNvPr>
          <p:cNvSpPr txBox="1"/>
          <p:nvPr/>
        </p:nvSpPr>
        <p:spPr>
          <a:xfrm>
            <a:off x="1293963" y="1129486"/>
            <a:ext cx="9601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Calibri"/>
                <a:ea typeface="+mn-lt"/>
                <a:cs typeface="+mn-lt"/>
              </a:rPr>
              <a:t>Sinh </a:t>
            </a:r>
            <a:r>
              <a:rPr lang="en-US" sz="4000" b="1" err="1">
                <a:latin typeface="Calibri"/>
                <a:ea typeface="+mn-lt"/>
                <a:cs typeface="+mn-lt"/>
              </a:rPr>
              <a:t>cặp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khóa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cho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máy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chủ</a:t>
            </a:r>
            <a:r>
              <a:rPr lang="en-US" sz="4000" b="1" dirty="0">
                <a:latin typeface="Calibri"/>
                <a:ea typeface="+mn-lt"/>
                <a:cs typeface="+mn-lt"/>
              </a:rPr>
              <a:t> SSH </a:t>
            </a:r>
            <a:r>
              <a:rPr lang="en-US" sz="4000" b="1" err="1">
                <a:latin typeface="Calibri"/>
                <a:ea typeface="+mn-lt"/>
                <a:cs typeface="+mn-lt"/>
              </a:rPr>
              <a:t>từ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bên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ngoài</a:t>
            </a:r>
            <a:endParaRPr lang="en-US" sz="40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56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84D3B0F-02A5-CED6-77A6-6DF6A5034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3"/>
            <a:ext cx="12249509" cy="688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C79A5-ABBA-E4BC-26A7-10875B2C0F06}"/>
              </a:ext>
            </a:extLst>
          </p:cNvPr>
          <p:cNvSpPr txBox="1"/>
          <p:nvPr/>
        </p:nvSpPr>
        <p:spPr>
          <a:xfrm>
            <a:off x="4863573" y="1"/>
            <a:ext cx="69988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Đầu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tiên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hãy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tạo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một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key pair </a:t>
            </a:r>
            <a:r>
              <a:rPr lang="en-US" sz="2800" b="1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trên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máy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khách</a:t>
            </a:r>
            <a:endParaRPr lang="en-US" sz="2800" err="1">
              <a:solidFill>
                <a:srgbClr val="333333"/>
              </a:solidFill>
              <a:latin typeface="Roboto"/>
              <a:ea typeface="Roboto"/>
              <a:cs typeface="Robo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6572D1-BF99-7AB0-AF4C-07BE17E0E7F4}"/>
                  </a:ext>
                </a:extLst>
              </p14:cNvPr>
              <p14:cNvContentPartPr/>
              <p14:nvPr/>
            </p14:nvContentPartPr>
            <p14:xfrm>
              <a:off x="3674517" y="45719"/>
              <a:ext cx="1202917" cy="51879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6572D1-BF99-7AB0-AF4C-07BE17E0E7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6520" y="27730"/>
                <a:ext cx="1238551" cy="554413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98BC123-212A-15E0-FE64-F4C47AE46BFB}"/>
              </a:ext>
            </a:extLst>
          </p:cNvPr>
          <p:cNvSpPr txBox="1"/>
          <p:nvPr/>
        </p:nvSpPr>
        <p:spPr>
          <a:xfrm>
            <a:off x="5380871" y="629153"/>
            <a:ext cx="652444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Chọn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file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để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lưu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key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nếu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nhấn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enter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mà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không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nhập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thì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sẽ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lưu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vào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file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mặc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định</a:t>
            </a:r>
            <a:endParaRPr lang="en-US" sz="28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7A4CE-F837-D4AF-1B86-89AB68F2FFA7}"/>
              </a:ext>
            </a:extLst>
          </p:cNvPr>
          <p:cNvSpPr txBox="1"/>
          <p:nvPr/>
        </p:nvSpPr>
        <p:spPr>
          <a:xfrm>
            <a:off x="5455919" y="1584960"/>
            <a:ext cx="4389120" cy="5791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08A931-5C3A-0EB3-7E27-10C8F81741A3}"/>
              </a:ext>
            </a:extLst>
          </p:cNvPr>
          <p:cNvSpPr txBox="1"/>
          <p:nvPr/>
        </p:nvSpPr>
        <p:spPr>
          <a:xfrm>
            <a:off x="5290293" y="3030460"/>
            <a:ext cx="656757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PASSPHRASE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dùng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để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tăng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thêm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tính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bảo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mật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cho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key,  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dùng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hay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không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là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tùy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chọn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 ở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mỗi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người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dùng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7B543-D6C2-BEB9-B716-ECBA7C844277}"/>
              </a:ext>
            </a:extLst>
          </p:cNvPr>
          <p:cNvSpPr txBox="1"/>
          <p:nvPr/>
        </p:nvSpPr>
        <p:spPr>
          <a:xfrm>
            <a:off x="5532120" y="15849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04A3D-129C-D550-1995-CC0076319CE6}"/>
              </a:ext>
            </a:extLst>
          </p:cNvPr>
          <p:cNvSpPr txBox="1"/>
          <p:nvPr/>
        </p:nvSpPr>
        <p:spPr>
          <a:xfrm>
            <a:off x="5386621" y="1712056"/>
            <a:ext cx="4195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solidFill>
                  <a:srgbClr val="FF0000"/>
                </a:solidFill>
                <a:latin typeface="Calibri"/>
                <a:cs typeface="Calibri"/>
              </a:rPr>
              <a:t>Tạo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err="1">
                <a:solidFill>
                  <a:srgbClr val="FF0000"/>
                </a:solidFill>
                <a:latin typeface="Calibri"/>
                <a:cs typeface="Calibri"/>
              </a:rPr>
              <a:t>cặp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err="1">
                <a:solidFill>
                  <a:srgbClr val="FF0000"/>
                </a:solidFill>
                <a:latin typeface="Calibri"/>
                <a:cs typeface="Calibri"/>
              </a:rPr>
              <a:t>khóa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err="1">
                <a:solidFill>
                  <a:srgbClr val="FF0000"/>
                </a:solidFill>
                <a:latin typeface="Calibri"/>
                <a:cs typeface="Calibri"/>
              </a:rPr>
              <a:t>thành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err="1">
                <a:solidFill>
                  <a:srgbClr val="FF0000"/>
                </a:solidFill>
                <a:latin typeface="Calibri"/>
                <a:cs typeface="Calibri"/>
              </a:rPr>
              <a:t>công</a:t>
            </a:r>
            <a:endParaRPr lang="en-US" sz="28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B7918D-E64E-F419-B315-9DF5BEFA2FD3}"/>
              </a:ext>
            </a:extLst>
          </p:cNvPr>
          <p:cNvSpPr txBox="1"/>
          <p:nvPr/>
        </p:nvSpPr>
        <p:spPr>
          <a:xfrm>
            <a:off x="1746274" y="3320882"/>
            <a:ext cx="31888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CHỮ KÝ SỐ CỦA KEY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F9B5610-344B-7B11-A361-AD5CFAE46A8A}"/>
                  </a:ext>
                </a:extLst>
              </p14:cNvPr>
              <p14:cNvContentPartPr/>
              <p14:nvPr/>
            </p14:nvContentPartPr>
            <p14:xfrm>
              <a:off x="5394960" y="1722120"/>
              <a:ext cx="31398" cy="424906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F9B5610-344B-7B11-A361-AD5CFAE46A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7120" y="1704491"/>
                <a:ext cx="66721" cy="460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26221E-4039-C0C9-8DA3-8C7BF3791EED}"/>
                  </a:ext>
                </a:extLst>
              </p14:cNvPr>
              <p14:cNvContentPartPr/>
              <p14:nvPr/>
            </p14:nvContentPartPr>
            <p14:xfrm>
              <a:off x="5379720" y="1874519"/>
              <a:ext cx="15240" cy="364061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26221E-4039-C0C9-8DA3-8C7BF3791E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32960" y="1856532"/>
                <a:ext cx="1524000" cy="399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ABB1BBE-D141-8799-2B24-98E48DC9C3E2}"/>
                  </a:ext>
                </a:extLst>
              </p14:cNvPr>
              <p14:cNvContentPartPr/>
              <p14:nvPr/>
            </p14:nvContentPartPr>
            <p14:xfrm>
              <a:off x="640080" y="2301450"/>
              <a:ext cx="882436" cy="15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ABB1BBE-D141-8799-2B24-98E48DC9C3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2086" y="2283729"/>
                <a:ext cx="918065" cy="50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7215F4B-9E58-D524-8103-2B4387AEE7F6}"/>
                  </a:ext>
                </a:extLst>
              </p14:cNvPr>
              <p14:cNvContentPartPr/>
              <p14:nvPr/>
            </p14:nvContentPartPr>
            <p14:xfrm>
              <a:off x="579119" y="2545080"/>
              <a:ext cx="1263225" cy="15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7215F4B-9E58-D524-8103-2B4387AEE7F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1124" y="1783080"/>
                <a:ext cx="1298854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422606A-DC31-349B-48C3-636DAC4A8B0F}"/>
                  </a:ext>
                </a:extLst>
              </p14:cNvPr>
              <p14:cNvContentPartPr/>
              <p14:nvPr/>
            </p14:nvContentPartPr>
            <p14:xfrm>
              <a:off x="152400" y="2864455"/>
              <a:ext cx="4676940" cy="168943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422606A-DC31-349B-48C3-636DAC4A8B0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4402" y="2846842"/>
                <a:ext cx="4712576" cy="204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7D4275-1585-8B9F-CC0D-41E271BF6E23}"/>
                  </a:ext>
                </a:extLst>
              </p14:cNvPr>
              <p14:cNvContentPartPr/>
              <p14:nvPr/>
            </p14:nvContentPartPr>
            <p14:xfrm>
              <a:off x="3729450" y="2910839"/>
              <a:ext cx="202469" cy="346051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7D4275-1585-8B9F-CC0D-41E271BF6E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11469" y="2892853"/>
                <a:ext cx="238072" cy="38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25BA75A-2E84-069E-1BE1-7B6894A51CE4}"/>
                  </a:ext>
                </a:extLst>
              </p14:cNvPr>
              <p14:cNvContentPartPr/>
              <p14:nvPr/>
            </p14:nvContentPartPr>
            <p14:xfrm>
              <a:off x="3611880" y="3132706"/>
              <a:ext cx="118226" cy="171987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25BA75A-2E84-069E-1BE1-7B6894A51CE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93913" y="3114753"/>
                <a:ext cx="153802" cy="207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60FA6BE-F346-DF28-8011-F2BDC54D1884}"/>
                  </a:ext>
                </a:extLst>
              </p14:cNvPr>
              <p14:cNvContentPartPr/>
              <p14:nvPr/>
            </p14:nvContentPartPr>
            <p14:xfrm>
              <a:off x="3703320" y="3214594"/>
              <a:ext cx="272636" cy="92485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60FA6BE-F346-DF28-8011-F2BDC54D188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85336" y="3197029"/>
                <a:ext cx="308244" cy="12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5B04EEB-315B-D9A5-2112-2AC43D03B8B1}"/>
                  </a:ext>
                </a:extLst>
              </p14:cNvPr>
              <p14:cNvContentPartPr/>
              <p14:nvPr/>
            </p14:nvContentPartPr>
            <p14:xfrm>
              <a:off x="1234440" y="1584960"/>
              <a:ext cx="897466" cy="46522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5B04EEB-315B-D9A5-2112-2AC43D03B8B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16807" y="1567067"/>
                <a:ext cx="933091" cy="81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C18D96E-66E3-A28C-DA2E-5F9AB1BD54C9}"/>
                  </a:ext>
                </a:extLst>
              </p14:cNvPr>
              <p14:cNvContentPartPr/>
              <p14:nvPr/>
            </p14:nvContentPartPr>
            <p14:xfrm>
              <a:off x="746759" y="1310640"/>
              <a:ext cx="866985" cy="15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C18D96E-66E3-A28C-DA2E-5F9AB1BD54C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8764" y="548640"/>
                <a:ext cx="902615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F51B087-798A-175E-2B6F-9ACDB8BBD986}"/>
                  </a:ext>
                </a:extLst>
              </p14:cNvPr>
              <p14:cNvContentPartPr/>
              <p14:nvPr/>
            </p14:nvContentPartPr>
            <p14:xfrm>
              <a:off x="640080" y="1935480"/>
              <a:ext cx="1247992" cy="31144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F51B087-798A-175E-2B6F-9ACDB8BBD98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2087" y="1918138"/>
                <a:ext cx="1283618" cy="66181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FE44E9B-475F-C4AF-4329-3BABFD2AC4E3}"/>
              </a:ext>
            </a:extLst>
          </p:cNvPr>
          <p:cNvSpPr txBox="1"/>
          <p:nvPr/>
        </p:nvSpPr>
        <p:spPr>
          <a:xfrm>
            <a:off x="1920240" y="5096486"/>
            <a:ext cx="1001900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Public key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hiện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nằm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trong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/root/.ssh/id_rsa.pub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. Private key (identification)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hiện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nằm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trong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/root/.ssh/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id_rsa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DED28F3-2A40-15E0-41CB-6D5369A3458B}"/>
                  </a:ext>
                </a:extLst>
              </p14:cNvPr>
              <p14:cNvContentPartPr/>
              <p14:nvPr/>
            </p14:nvContentPartPr>
            <p14:xfrm>
              <a:off x="3642360" y="944215"/>
              <a:ext cx="1568004" cy="31144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DED28F3-2A40-15E0-41CB-6D5369A3458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24366" y="926873"/>
                <a:ext cx="1603632" cy="661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0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9394A-B7EE-8E6F-CEF4-502993639AEA}"/>
              </a:ext>
            </a:extLst>
          </p:cNvPr>
          <p:cNvSpPr txBox="1"/>
          <p:nvPr/>
        </p:nvSpPr>
        <p:spPr>
          <a:xfrm>
            <a:off x="1" y="770052"/>
            <a:ext cx="1218912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err="1">
                <a:latin typeface="Calibri"/>
                <a:ea typeface="+mn-lt"/>
                <a:cs typeface="+mn-lt"/>
              </a:rPr>
              <a:t>Triển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khai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xác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thực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người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dùng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bằng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mật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mã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khóa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công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err="1">
                <a:latin typeface="Calibri"/>
                <a:ea typeface="+mn-lt"/>
                <a:cs typeface="+mn-lt"/>
              </a:rPr>
              <a:t>khai</a:t>
            </a:r>
            <a:endParaRPr 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813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266BBE4-7149-2A28-94BD-FDFED3DC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8"/>
            <a:ext cx="12235132" cy="6964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7C429-140D-EEBD-51D1-D96ED3C6BF18}"/>
              </a:ext>
            </a:extLst>
          </p:cNvPr>
          <p:cNvSpPr txBox="1"/>
          <p:nvPr/>
        </p:nvSpPr>
        <p:spPr>
          <a:xfrm>
            <a:off x="5621548" y="67286"/>
            <a:ext cx="65100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Gửi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public key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bằng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lệnh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ssh-copy-id</a:t>
            </a:r>
            <a:endParaRPr lang="en-US" sz="2800" b="1">
              <a:solidFill>
                <a:srgbClr val="FF000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D5EE2F-2DDB-9413-A5AA-B824565BCF03}"/>
                  </a:ext>
                </a:extLst>
              </p14:cNvPr>
              <p14:cNvContentPartPr/>
              <p14:nvPr/>
            </p14:nvContentPartPr>
            <p14:xfrm>
              <a:off x="1718" y="563232"/>
              <a:ext cx="11400850" cy="1647203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D5EE2F-2DDB-9413-A5AA-B824565BCF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5921" y="545598"/>
                <a:ext cx="11436489" cy="168283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A239C4F-821E-1004-AC3F-286AA555C145}"/>
              </a:ext>
            </a:extLst>
          </p:cNvPr>
          <p:cNvSpPr txBox="1"/>
          <p:nvPr/>
        </p:nvSpPr>
        <p:spPr>
          <a:xfrm>
            <a:off x="8397240" y="316992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0CCF7-489D-7770-39EB-13887ED7A8F1}"/>
              </a:ext>
            </a:extLst>
          </p:cNvPr>
          <p:cNvSpPr txBox="1"/>
          <p:nvPr/>
        </p:nvSpPr>
        <p:spPr>
          <a:xfrm>
            <a:off x="7180628" y="2705244"/>
            <a:ext cx="505795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Thông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báo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này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đảm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bảo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rằng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không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có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extra key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nào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được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thêm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vô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.</a:t>
            </a:r>
            <a:endParaRPr lang="en-US" sz="28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1708E-AE91-B556-F70C-B47566D827A4}"/>
              </a:ext>
            </a:extLst>
          </p:cNvPr>
          <p:cNvSpPr txBox="1"/>
          <p:nvPr/>
        </p:nvSpPr>
        <p:spPr>
          <a:xfrm>
            <a:off x="2497921" y="2212675"/>
            <a:ext cx="422406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Nhập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pass server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hoàn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thành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việc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add public key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lên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 server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CF10D5-8A52-885D-A57A-365E1AC9AE01}"/>
                  </a:ext>
                </a:extLst>
              </p14:cNvPr>
              <p14:cNvContentPartPr/>
              <p14:nvPr/>
            </p14:nvContentPartPr>
            <p14:xfrm>
              <a:off x="9402415" y="2209800"/>
              <a:ext cx="15904" cy="501214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CF10D5-8A52-885D-A57A-365E1AC9AE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84744" y="2191810"/>
                <a:ext cx="50893" cy="536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1D6237-79AE-E0A7-0333-12BA33EAEB0B}"/>
                  </a:ext>
                </a:extLst>
              </p14:cNvPr>
              <p14:cNvContentPartPr/>
              <p14:nvPr/>
            </p14:nvContentPartPr>
            <p14:xfrm>
              <a:off x="9235439" y="2606039"/>
              <a:ext cx="172607" cy="100449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1D6237-79AE-E0A7-0333-12BA33EAEB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17819" y="2588102"/>
                <a:ext cx="208207" cy="135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B74A50F-331A-C7AF-6DC0-3AD8A682E677}"/>
                  </a:ext>
                </a:extLst>
              </p14:cNvPr>
              <p14:cNvContentPartPr/>
              <p14:nvPr/>
            </p14:nvContentPartPr>
            <p14:xfrm>
              <a:off x="9418319" y="2541458"/>
              <a:ext cx="144645" cy="171261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B74A50F-331A-C7AF-6DC0-3AD8A682E6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00373" y="2523865"/>
                <a:ext cx="180178" cy="20680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760163A-75A8-F0D7-8592-627EBD154CBE}"/>
              </a:ext>
            </a:extLst>
          </p:cNvPr>
          <p:cNvSpPr txBox="1"/>
          <p:nvPr/>
        </p:nvSpPr>
        <p:spPr>
          <a:xfrm>
            <a:off x="6165012" y="4345413"/>
            <a:ext cx="613625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Bây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giờ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có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thể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đăng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nhập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vào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user profile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mà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không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cần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phải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nhập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mật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khẩu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nếu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đặt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passphrase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khi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tạo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SSH key,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sẽ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có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yêu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cầu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nhập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passphrase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tại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thời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điểm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đó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(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cũng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như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cho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mọi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lần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đăng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nhập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kế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tiếp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).</a:t>
            </a:r>
            <a:endParaRPr lang="en-US" sz="28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C648F7-9DC7-E044-52CC-12A5973C0921}"/>
                  </a:ext>
                </a:extLst>
              </p14:cNvPr>
              <p14:cNvContentPartPr/>
              <p14:nvPr/>
            </p14:nvContentPartPr>
            <p14:xfrm>
              <a:off x="3093720" y="6141719"/>
              <a:ext cx="1888060" cy="7691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C648F7-9DC7-E044-52CC-12A5973C092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76085" y="6123832"/>
                <a:ext cx="1923691" cy="1123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92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E9DEFF4C-6D9E-C92D-CF00-6FA9FF20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988"/>
            <a:ext cx="12249508" cy="16041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1C3846-9CC5-8578-402A-200CF51C9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1114"/>
            <a:ext cx="12192001" cy="1560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946A7-E4E4-06E2-51C7-96A491FFC0AA}"/>
              </a:ext>
            </a:extLst>
          </p:cNvPr>
          <p:cNvSpPr txBox="1"/>
          <p:nvPr/>
        </p:nvSpPr>
        <p:spPr>
          <a:xfrm>
            <a:off x="63261" y="79938"/>
            <a:ext cx="1213161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Calibri"/>
                <a:cs typeface="Calibri"/>
              </a:rPr>
              <a:t>Mô </a:t>
            </a:r>
            <a:r>
              <a:rPr lang="en-US" sz="4000" b="1" dirty="0" err="1">
                <a:latin typeface="Calibri"/>
                <a:cs typeface="Calibri"/>
              </a:rPr>
              <a:t>hình</a:t>
            </a:r>
            <a:r>
              <a:rPr lang="en-US" sz="4000" b="1" dirty="0">
                <a:latin typeface="Calibri"/>
                <a:cs typeface="Calibri"/>
              </a:rPr>
              <a:t> bao </a:t>
            </a:r>
            <a:r>
              <a:rPr lang="en-US" sz="4000" b="1" dirty="0" err="1">
                <a:latin typeface="Calibri"/>
                <a:cs typeface="Calibri"/>
              </a:rPr>
              <a:t>gồm</a:t>
            </a:r>
            <a:r>
              <a:rPr lang="en-US" sz="4000" b="1" dirty="0">
                <a:latin typeface="Calibri"/>
                <a:cs typeface="Calibri"/>
              </a:rPr>
              <a:t>: </a:t>
            </a:r>
            <a:endParaRPr lang="en-US"/>
          </a:p>
          <a:p>
            <a:r>
              <a:rPr lang="en-US" sz="4000" b="1" dirty="0" err="1">
                <a:latin typeface="Calibri"/>
                <a:cs typeface="Calibri"/>
              </a:rPr>
              <a:t>Máy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khách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sử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dụng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vmware</a:t>
            </a:r>
            <a:r>
              <a:rPr lang="en-US" sz="4000" b="1" dirty="0">
                <a:latin typeface="Calibri"/>
                <a:cs typeface="Calibri"/>
              </a:rPr>
              <a:t> ubuntu, </a:t>
            </a:r>
            <a:r>
              <a:rPr lang="en-US" sz="4000" b="1" dirty="0" err="1">
                <a:latin typeface="Calibri"/>
                <a:cs typeface="Calibri"/>
              </a:rPr>
              <a:t>có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ip</a:t>
            </a:r>
            <a:r>
              <a:rPr lang="en-US" sz="4000" b="1" dirty="0">
                <a:latin typeface="Calibri"/>
                <a:cs typeface="Calibri"/>
              </a:rPr>
              <a:t>: 10.4.27.100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D1A4B-5109-AF52-17FC-BE233AEC346D}"/>
              </a:ext>
            </a:extLst>
          </p:cNvPr>
          <p:cNvSpPr txBox="1"/>
          <p:nvPr/>
        </p:nvSpPr>
        <p:spPr>
          <a:xfrm>
            <a:off x="0" y="3725174"/>
            <a:ext cx="12189124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 err="1">
                <a:latin typeface="Calibri"/>
                <a:cs typeface="Calibri"/>
              </a:rPr>
              <a:t>Máy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chủ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sử</a:t>
            </a:r>
            <a:r>
              <a:rPr lang="en-US" sz="4000" b="1" dirty="0">
                <a:latin typeface="Calibri"/>
                <a:cs typeface="Calibri"/>
              </a:rPr>
              <a:t> </a:t>
            </a:r>
            <a:r>
              <a:rPr lang="en-US" sz="4000" b="1" dirty="0" err="1">
                <a:latin typeface="Calibri"/>
                <a:cs typeface="Calibri"/>
              </a:rPr>
              <a:t>dụng</a:t>
            </a:r>
            <a:r>
              <a:rPr lang="en-US" sz="4000" b="1" dirty="0">
                <a:latin typeface="Calibri"/>
                <a:cs typeface="Calibri"/>
              </a:rPr>
              <a:t> </a:t>
            </a:r>
            <a:r>
              <a:rPr lang="en-US" sz="4000" b="1" dirty="0" err="1">
                <a:latin typeface="Calibri"/>
                <a:cs typeface="Calibri"/>
              </a:rPr>
              <a:t>vmware</a:t>
            </a:r>
            <a:r>
              <a:rPr lang="en-US" sz="4000" b="1" dirty="0">
                <a:latin typeface="Calibri"/>
                <a:cs typeface="Calibri"/>
              </a:rPr>
              <a:t> ubuntu, </a:t>
            </a:r>
            <a:r>
              <a:rPr lang="en-US" sz="4000" b="1" dirty="0" err="1">
                <a:latin typeface="Calibri"/>
                <a:cs typeface="Calibri"/>
              </a:rPr>
              <a:t>có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ip</a:t>
            </a:r>
            <a:r>
              <a:rPr lang="en-US" sz="4000" b="1" dirty="0">
                <a:latin typeface="Calibri"/>
                <a:cs typeface="Calibri"/>
              </a:rPr>
              <a:t> : 10.4.27.1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1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9394A-B7EE-8E6F-CEF4-502993639AEA}"/>
              </a:ext>
            </a:extLst>
          </p:cNvPr>
          <p:cNvSpPr txBox="1"/>
          <p:nvPr/>
        </p:nvSpPr>
        <p:spPr>
          <a:xfrm>
            <a:off x="862642" y="94316"/>
            <a:ext cx="104494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 err="1">
                <a:latin typeface="Calibri"/>
                <a:ea typeface="+mn-lt"/>
                <a:cs typeface="+mn-lt"/>
              </a:rPr>
              <a:t>Triển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dirty="0" err="1">
                <a:latin typeface="Calibri"/>
                <a:ea typeface="+mn-lt"/>
                <a:cs typeface="+mn-lt"/>
              </a:rPr>
              <a:t>khai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dirty="0" err="1">
                <a:latin typeface="Calibri"/>
                <a:ea typeface="+mn-lt"/>
                <a:cs typeface="+mn-lt"/>
              </a:rPr>
              <a:t>hệ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dirty="0" err="1">
                <a:latin typeface="Calibri"/>
                <a:ea typeface="+mn-lt"/>
                <a:cs typeface="+mn-lt"/>
              </a:rPr>
              <a:t>thống</a:t>
            </a:r>
            <a:r>
              <a:rPr lang="en-US" sz="4000" b="1" dirty="0">
                <a:latin typeface="Calibri"/>
                <a:ea typeface="+mn-lt"/>
                <a:cs typeface="+mn-lt"/>
              </a:rPr>
              <a:t> SSH </a:t>
            </a:r>
            <a:r>
              <a:rPr lang="en-US" sz="4000" b="1" dirty="0" err="1">
                <a:latin typeface="Calibri"/>
                <a:ea typeface="+mn-lt"/>
                <a:cs typeface="+mn-lt"/>
              </a:rPr>
              <a:t>xác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dirty="0" err="1">
                <a:latin typeface="Calibri"/>
                <a:ea typeface="+mn-lt"/>
                <a:cs typeface="+mn-lt"/>
              </a:rPr>
              <a:t>thực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dirty="0" err="1">
                <a:latin typeface="Calibri"/>
                <a:ea typeface="+mn-lt"/>
                <a:cs typeface="+mn-lt"/>
              </a:rPr>
              <a:t>bằng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dirty="0" err="1">
                <a:latin typeface="Calibri"/>
                <a:ea typeface="+mn-lt"/>
                <a:cs typeface="+mn-lt"/>
              </a:rPr>
              <a:t>mật</a:t>
            </a:r>
            <a:r>
              <a:rPr lang="en-US" sz="4000" b="1" dirty="0">
                <a:latin typeface="Calibri"/>
                <a:ea typeface="+mn-lt"/>
                <a:cs typeface="+mn-lt"/>
              </a:rPr>
              <a:t> </a:t>
            </a:r>
            <a:r>
              <a:rPr lang="en-US" sz="4000" b="1" dirty="0" err="1">
                <a:latin typeface="Calibri"/>
                <a:ea typeface="+mn-lt"/>
                <a:cs typeface="+mn-lt"/>
              </a:rPr>
              <a:t>khẩu</a:t>
            </a:r>
            <a:endParaRPr lang="en-US" sz="4000" err="1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A6C22-333E-349F-D7B1-427F2B6815E3}"/>
              </a:ext>
            </a:extLst>
          </p:cNvPr>
          <p:cNvSpPr txBox="1"/>
          <p:nvPr/>
        </p:nvSpPr>
        <p:spPr>
          <a:xfrm>
            <a:off x="908649" y="972197"/>
            <a:ext cx="1079854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Tải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open ssh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bằng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lệnh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sudo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apt install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openssh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-server ,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còn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openssh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-client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đã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có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sẵn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trên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ubuntu(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nếu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không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dùng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lệnh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như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trên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để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cài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đặt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</a:p>
          <a:p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Dùng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lệnh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: nano /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etc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/ssh/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sshd_config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và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cho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phép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 port 22 ở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cả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hai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chủ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và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khách</a:t>
            </a:r>
            <a:endParaRPr lang="en-US" sz="2000" b="1" dirty="0" err="1">
              <a:solidFill>
                <a:srgbClr val="FF0000"/>
              </a:solidFill>
              <a:latin typeface="Calibri"/>
              <a:ea typeface="+mn-lt"/>
              <a:cs typeface="Calibri"/>
            </a:endParaRPr>
          </a:p>
        </p:txBody>
      </p:sp>
      <p:pic>
        <p:nvPicPr>
          <p:cNvPr id="4" name="Picture 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54009D80-DAB5-4FE2-E102-4C88101A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1213"/>
            <a:ext cx="12192000" cy="26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9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02FAFB6-1F5A-A545-F573-11335528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6"/>
            <a:ext cx="12191999" cy="2192903"/>
          </a:xfrm>
          <a:prstGeom prst="rect">
            <a:avLst/>
          </a:prstGeom>
        </p:spPr>
      </p:pic>
      <p:pic>
        <p:nvPicPr>
          <p:cNvPr id="3" name="Picture 2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38B6E8F8-6614-5B4E-6EEB-126A74763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29000"/>
            <a:ext cx="12191999" cy="25160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800906-F1DE-C7E6-AB47-8DBF6027FC19}"/>
              </a:ext>
            </a:extLst>
          </p:cNvPr>
          <p:cNvSpPr txBox="1"/>
          <p:nvPr/>
        </p:nvSpPr>
        <p:spPr>
          <a:xfrm>
            <a:off x="-6038" y="2203474"/>
            <a:ext cx="1220321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khách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kết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nối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tới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chủ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 (10.4.27.1) 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bằng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ssh qua 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cổng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22 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với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tên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là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sever</a:t>
            </a:r>
            <a:r>
              <a:rPr lang="en-US" sz="4000" b="1" dirty="0">
                <a:latin typeface="Calibri"/>
                <a:cs typeface="Calibri"/>
              </a:rPr>
              <a:t> </a:t>
            </a:r>
            <a:endParaRPr lang="en-US" sz="4000" b="1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22F5E7-DF3B-4663-0717-E653E9ACB7A1}"/>
                  </a:ext>
                </a:extLst>
              </p14:cNvPr>
              <p14:cNvContentPartPr/>
              <p14:nvPr/>
            </p14:nvContentPartPr>
            <p14:xfrm>
              <a:off x="5684519" y="1859280"/>
              <a:ext cx="955219" cy="1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22F5E7-DF3B-4663-0717-E653E9ACB7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6883" y="1112520"/>
                <a:ext cx="990851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9BCFD1-D91A-D2BE-12BF-4FF9C02AFCF5}"/>
                  </a:ext>
                </a:extLst>
              </p14:cNvPr>
              <p14:cNvContentPartPr/>
              <p14:nvPr/>
            </p14:nvContentPartPr>
            <p14:xfrm>
              <a:off x="6598920" y="1645919"/>
              <a:ext cx="405822" cy="36363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9BCFD1-D91A-D2BE-12BF-4FF9C02AFC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0931" y="1627935"/>
                <a:ext cx="441439" cy="39924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CFB77D-597B-9889-3EB2-681A9C4B1939}"/>
              </a:ext>
            </a:extLst>
          </p:cNvPr>
          <p:cNvSpPr txBox="1"/>
          <p:nvPr/>
        </p:nvSpPr>
        <p:spPr>
          <a:xfrm>
            <a:off x="7169125" y="1296550"/>
            <a:ext cx="21945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solidFill>
                  <a:srgbClr val="FF0000"/>
                </a:solidFill>
                <a:latin typeface="Calibri"/>
                <a:cs typeface="Calibri"/>
              </a:rPr>
              <a:t>Nhập</a:t>
            </a:r>
            <a:r>
              <a:rPr lang="en-US"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400" b="1" err="1">
                <a:solidFill>
                  <a:srgbClr val="FF0000"/>
                </a:solidFill>
                <a:latin typeface="Calibri"/>
                <a:cs typeface="Calibri"/>
              </a:rPr>
              <a:t>mật</a:t>
            </a:r>
            <a:r>
              <a:rPr lang="en-US"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400" b="1" err="1">
                <a:solidFill>
                  <a:srgbClr val="FF0000"/>
                </a:solidFill>
                <a:latin typeface="Calibri"/>
                <a:cs typeface="Calibri"/>
              </a:rPr>
              <a:t>khẩu</a:t>
            </a:r>
            <a:r>
              <a:rPr lang="en-US"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400" b="1" err="1">
                <a:solidFill>
                  <a:srgbClr val="FF0000"/>
                </a:solidFill>
                <a:latin typeface="Calibri"/>
                <a:cs typeface="Calibri"/>
              </a:rPr>
              <a:t>vào</a:t>
            </a:r>
            <a:r>
              <a:rPr lang="en-US"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400" b="1" err="1">
                <a:solidFill>
                  <a:srgbClr val="FF0000"/>
                </a:solidFill>
                <a:latin typeface="Calibri"/>
                <a:cs typeface="Calibri"/>
              </a:rPr>
              <a:t>đây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37EDF-E616-A44A-BB93-005624161995}"/>
              </a:ext>
            </a:extLst>
          </p:cNvPr>
          <p:cNvSpPr txBox="1"/>
          <p:nvPr/>
        </p:nvSpPr>
        <p:spPr>
          <a:xfrm>
            <a:off x="6901" y="5987882"/>
            <a:ext cx="109894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Kết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nối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thành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công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thử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một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vài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lệnh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cơ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Calibri"/>
                <a:cs typeface="Calibri"/>
              </a:rPr>
              <a:t>bản</a:t>
            </a:r>
            <a:endParaRPr lang="en-US" sz="400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54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50EE00A-F7B4-088B-0726-7236EA61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840"/>
            <a:ext cx="12235132" cy="4972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8F769B-4165-B228-7721-90B00E5E303B}"/>
              </a:ext>
            </a:extLst>
          </p:cNvPr>
          <p:cNvSpPr txBox="1"/>
          <p:nvPr/>
        </p:nvSpPr>
        <p:spPr>
          <a:xfrm>
            <a:off x="-43132" y="5638225"/>
            <a:ext cx="121925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QUÁ TRÌNH CÁC GÓI TIN TCP BẮT TAY MỞ ĐƯỜNG.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004076-15BB-E2D4-3898-58BA7E8EBD3C}"/>
                  </a:ext>
                </a:extLst>
              </p14:cNvPr>
              <p14:cNvContentPartPr/>
              <p14:nvPr/>
            </p14:nvContentPartPr>
            <p14:xfrm>
              <a:off x="7452359" y="2301240"/>
              <a:ext cx="424973" cy="1590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004076-15BB-E2D4-3898-58BA7E8EBD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4727" y="2283922"/>
                <a:ext cx="460597" cy="50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B4F5BA-1F19-E88F-8493-8F5E44AB2F49}"/>
                  </a:ext>
                </a:extLst>
              </p14:cNvPr>
              <p14:cNvContentPartPr/>
              <p14:nvPr/>
            </p14:nvContentPartPr>
            <p14:xfrm>
              <a:off x="7467600" y="3505200"/>
              <a:ext cx="805996" cy="1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B4F5BA-1F19-E88F-8493-8F5E44AB2F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609" y="2743200"/>
                <a:ext cx="841618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4ACFBEF-253D-EB75-EC3D-3558ABCF29DB}"/>
                  </a:ext>
                </a:extLst>
              </p14:cNvPr>
              <p14:cNvContentPartPr/>
              <p14:nvPr/>
            </p14:nvContentPartPr>
            <p14:xfrm>
              <a:off x="7391399" y="4648200"/>
              <a:ext cx="546945" cy="15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4ACFBEF-253D-EB75-EC3D-3558ABCF29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73407" y="3901440"/>
                <a:ext cx="582568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35955A-1EFF-6594-8955-DFEB4BE1520C}"/>
                  </a:ext>
                </a:extLst>
              </p14:cNvPr>
              <p14:cNvContentPartPr/>
              <p14:nvPr/>
            </p14:nvContentPartPr>
            <p14:xfrm>
              <a:off x="8214360" y="3520440"/>
              <a:ext cx="166002" cy="15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35955A-1EFF-6594-8955-DFEB4BE152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96754" y="2773680"/>
                <a:ext cx="201574" cy="1524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45DCD47-70FF-B6F7-1FA4-F6A51CC5D007}"/>
              </a:ext>
            </a:extLst>
          </p:cNvPr>
          <p:cNvSpPr txBox="1"/>
          <p:nvPr/>
        </p:nvSpPr>
        <p:spPr>
          <a:xfrm>
            <a:off x="-2013" y="-6615"/>
            <a:ext cx="840787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PHÂN TÍCH CÁC GÓI TIN WIRESHARK  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2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A589F2A-FC51-2C31-FABF-26EDF289F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00"/>
            <a:ext cx="12191999" cy="298371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40A43A-30FF-9D4A-9B08-0B4C2C527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7063"/>
            <a:ext cx="12192000" cy="2574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71CEE-EFA5-C09F-4153-8C75480B4F50}"/>
              </a:ext>
            </a:extLst>
          </p:cNvPr>
          <p:cNvSpPr txBox="1"/>
          <p:nvPr/>
        </p:nvSpPr>
        <p:spPr>
          <a:xfrm>
            <a:off x="0" y="2978701"/>
            <a:ext cx="87241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Thông tin </a:t>
            </a:r>
            <a:r>
              <a:rPr lang="en-US" sz="40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về</a:t>
            </a:r>
            <a:r>
              <a:rPr lang="en-US" sz="4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SSH Client(</a:t>
            </a:r>
            <a:r>
              <a:rPr lang="en-US" sz="40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Máy</a:t>
            </a:r>
            <a:r>
              <a:rPr lang="en-US" sz="4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khách</a:t>
            </a:r>
            <a:r>
              <a:rPr lang="en-US" sz="4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)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87D99-ECA7-9CF4-40E6-9138C5E56E65}"/>
              </a:ext>
            </a:extLst>
          </p:cNvPr>
          <p:cNvSpPr txBox="1"/>
          <p:nvPr/>
        </p:nvSpPr>
        <p:spPr>
          <a:xfrm>
            <a:off x="2013" y="6209869"/>
            <a:ext cx="88967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Thông tin </a:t>
            </a:r>
            <a:r>
              <a:rPr lang="en-US" sz="4000" b="1" dirty="0" err="1">
                <a:solidFill>
                  <a:srgbClr val="FF0000"/>
                </a:solidFill>
                <a:latin typeface="Calibri"/>
                <a:cs typeface="Calibri"/>
              </a:rPr>
              <a:t>về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 SSH Server(</a:t>
            </a:r>
            <a:r>
              <a:rPr lang="en-US" sz="4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4000" b="1" dirty="0" err="1">
                <a:solidFill>
                  <a:srgbClr val="FF0000"/>
                </a:solidFill>
                <a:latin typeface="Calibri"/>
                <a:cs typeface="Calibri"/>
              </a:rPr>
              <a:t>Chủ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1B0048-46B9-00BE-49FA-4519AA405078}"/>
                  </a:ext>
                </a:extLst>
              </p14:cNvPr>
              <p14:cNvContentPartPr/>
              <p14:nvPr/>
            </p14:nvContentPartPr>
            <p14:xfrm>
              <a:off x="411480" y="2926080"/>
              <a:ext cx="2634822" cy="4638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1B0048-46B9-00BE-49FA-4519AA4050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483" y="2908597"/>
                <a:ext cx="2670457" cy="81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7F0765-0840-583A-7E78-3FD706C45F0B}"/>
                  </a:ext>
                </a:extLst>
              </p14:cNvPr>
              <p14:cNvContentPartPr/>
              <p14:nvPr/>
            </p14:nvContentPartPr>
            <p14:xfrm>
              <a:off x="1219200" y="2651760"/>
              <a:ext cx="3595572" cy="15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7F0765-0840-583A-7E78-3FD706C45F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1202" y="1889760"/>
                <a:ext cx="3631207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FEF273-21AA-689C-B5B1-61A912BD755B}"/>
                  </a:ext>
                </a:extLst>
              </p14:cNvPr>
              <p14:cNvContentPartPr/>
              <p14:nvPr/>
            </p14:nvContentPartPr>
            <p14:xfrm>
              <a:off x="1310640" y="5836256"/>
              <a:ext cx="3473026" cy="31808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FEF273-21AA-689C-B5B1-61A912BD75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2641" y="5818386"/>
                <a:ext cx="3508663" cy="67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748417-A3DF-F7F5-98C1-A467CCF99833}"/>
                  </a:ext>
                </a:extLst>
              </p14:cNvPr>
              <p14:cNvContentPartPr/>
              <p14:nvPr/>
            </p14:nvContentPartPr>
            <p14:xfrm>
              <a:off x="396239" y="6156295"/>
              <a:ext cx="2604345" cy="4638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748417-A3DF-F7F5-98C1-A467CCF998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601" y="6138812"/>
                <a:ext cx="2639982" cy="81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39AE6E8-F9B6-8734-D356-C64ACE67FBF5}"/>
                  </a:ext>
                </a:extLst>
              </p14:cNvPr>
              <p14:cNvContentPartPr/>
              <p14:nvPr/>
            </p14:nvContentPartPr>
            <p14:xfrm>
              <a:off x="4691523" y="3886200"/>
              <a:ext cx="841371" cy="412928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39AE6E8-F9B6-8734-D356-C64ACE67FB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73889" y="3868575"/>
                <a:ext cx="876998" cy="448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0C9431-46E9-95F2-1F1D-DF04D38E590D}"/>
                  </a:ext>
                </a:extLst>
              </p14:cNvPr>
              <p14:cNvContentPartPr/>
              <p14:nvPr/>
            </p14:nvContentPartPr>
            <p14:xfrm>
              <a:off x="4768364" y="333984"/>
              <a:ext cx="660126" cy="29188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0C9431-46E9-95F2-1F1D-DF04D38E59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50377" y="316370"/>
                <a:ext cx="695740" cy="32747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FE268A3-C294-9311-26AA-F0167CB1CB79}"/>
              </a:ext>
            </a:extLst>
          </p:cNvPr>
          <p:cNvSpPr txBox="1"/>
          <p:nvPr/>
        </p:nvSpPr>
        <p:spPr>
          <a:xfrm>
            <a:off x="5434354" y="4052690"/>
            <a:ext cx="1966823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alibri"/>
                <a:cs typeface="Calibri"/>
              </a:rPr>
              <a:t>SSH VERSION 2</a:t>
            </a:r>
          </a:p>
        </p:txBody>
      </p:sp>
    </p:spTree>
    <p:extLst>
      <p:ext uri="{BB962C8B-B14F-4D97-AF65-F5344CB8AC3E}">
        <p14:creationId xmlns:p14="http://schemas.microsoft.com/office/powerpoint/2010/main" val="189531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8533D1E-2982-9251-01E4-652C5256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9"/>
            <a:ext cx="12235132" cy="6263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7D767-487C-4F5B-B880-ED29B642C6D2}"/>
              </a:ext>
            </a:extLst>
          </p:cNvPr>
          <p:cNvSpPr txBox="1"/>
          <p:nvPr/>
        </p:nvSpPr>
        <p:spPr>
          <a:xfrm>
            <a:off x="-43420" y="6267379"/>
            <a:ext cx="121891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/>
                <a:cs typeface="Calibri"/>
              </a:rPr>
              <a:t>MÁY KHÁCH TRAO ĐỔI CÁC THUẬT TOÁN MÌNH HỖ TRỢ ĐẾN MÁY CHỦ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C57CD3-AC9A-F573-7782-20AC7EB44503}"/>
                  </a:ext>
                </a:extLst>
              </p14:cNvPr>
              <p14:cNvContentPartPr/>
              <p14:nvPr/>
            </p14:nvContentPartPr>
            <p14:xfrm>
              <a:off x="700139" y="1661159"/>
              <a:ext cx="46620" cy="432646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C57CD3-AC9A-F573-7782-20AC7EB445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345" y="1643521"/>
                <a:ext cx="81852" cy="43621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84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88533D1E-2982-9251-01E4-652C5256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2"/>
            <a:ext cx="12235132" cy="6184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7D767-487C-4F5B-B880-ED29B642C6D2}"/>
              </a:ext>
            </a:extLst>
          </p:cNvPr>
          <p:cNvSpPr txBox="1"/>
          <p:nvPr/>
        </p:nvSpPr>
        <p:spPr>
          <a:xfrm>
            <a:off x="-43420" y="6267379"/>
            <a:ext cx="121891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/>
                <a:cs typeface="Calibri"/>
              </a:rPr>
              <a:t>MÁY CHỦ TRAO ĐỔI CÁC THUẬT TOÁN MÌNH HỖ TRỢ ĐẾN MÁY KHÁCH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C57CD3-AC9A-F573-7782-20AC7EB44503}"/>
                  </a:ext>
                </a:extLst>
              </p14:cNvPr>
              <p14:cNvContentPartPr/>
              <p14:nvPr/>
            </p14:nvContentPartPr>
            <p14:xfrm>
              <a:off x="700139" y="1661159"/>
              <a:ext cx="46620" cy="432646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C57CD3-AC9A-F573-7782-20AC7EB445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345" y="1643161"/>
                <a:ext cx="81852" cy="4362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E6D66D-1543-395C-1BBD-F19B32A9862D}"/>
                  </a:ext>
                </a:extLst>
              </p14:cNvPr>
              <p14:cNvContentPartPr/>
              <p14:nvPr/>
            </p14:nvContentPartPr>
            <p14:xfrm>
              <a:off x="1051560" y="6553200"/>
              <a:ext cx="15240" cy="1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E6D66D-1543-395C-1BBD-F19B32A986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560" y="5806440"/>
                <a:ext cx="1524000" cy="15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471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8533D1E-2982-9251-01E4-652C5256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91"/>
            <a:ext cx="12235132" cy="62379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7D767-487C-4F5B-B880-ED29B642C6D2}"/>
              </a:ext>
            </a:extLst>
          </p:cNvPr>
          <p:cNvSpPr txBox="1"/>
          <p:nvPr/>
        </p:nvSpPr>
        <p:spPr>
          <a:xfrm>
            <a:off x="-43420" y="6267379"/>
            <a:ext cx="121891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QÚA TRÌNH BẦU BÁN VÀ TẠO KHÓA PHIÊN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E6D66D-1543-395C-1BBD-F19B32A9862D}"/>
                  </a:ext>
                </a:extLst>
              </p14:cNvPr>
              <p14:cNvContentPartPr/>
              <p14:nvPr/>
            </p14:nvContentPartPr>
            <p14:xfrm>
              <a:off x="1051560" y="6553200"/>
              <a:ext cx="15240" cy="1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E6D66D-1543-395C-1BBD-F19B32A986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560" y="579120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EAEC53-4477-0849-7F67-4F38D440BE52}"/>
                  </a:ext>
                </a:extLst>
              </p14:cNvPr>
              <p14:cNvContentPartPr/>
              <p14:nvPr/>
            </p14:nvContentPartPr>
            <p14:xfrm>
              <a:off x="3383280" y="2849879"/>
              <a:ext cx="2436710" cy="7686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EAEC53-4477-0849-7F67-4F38D440BE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9651" y="2742626"/>
                <a:ext cx="2544328" cy="291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0FF861-38B1-8F57-2E4A-270E25A9D053}"/>
                  </a:ext>
                </a:extLst>
              </p14:cNvPr>
              <p14:cNvContentPartPr/>
              <p14:nvPr/>
            </p14:nvContentPartPr>
            <p14:xfrm>
              <a:off x="3474719" y="5105400"/>
              <a:ext cx="577645" cy="6073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0FF861-38B1-8F57-2E4A-270E25A9D0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20767" y="4998229"/>
                <a:ext cx="685189" cy="274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6D023DD-F568-5ACF-18CE-1030508C7C1C}"/>
                  </a:ext>
                </a:extLst>
              </p14:cNvPr>
              <p14:cNvContentPartPr/>
              <p14:nvPr/>
            </p14:nvContentPartPr>
            <p14:xfrm>
              <a:off x="2011679" y="5364480"/>
              <a:ext cx="699345" cy="1590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6D023DD-F568-5ACF-18CE-1030508C7C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7717" y="5258453"/>
                <a:ext cx="806909" cy="22760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3319E4B-4003-A2BB-CC39-E985333FEA6A}"/>
              </a:ext>
            </a:extLst>
          </p:cNvPr>
          <p:cNvSpPr txBox="1"/>
          <p:nvPr/>
        </p:nvSpPr>
        <p:spPr>
          <a:xfrm>
            <a:off x="4601906" y="3647536"/>
            <a:ext cx="740807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Cả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hai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bên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thương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thảo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khóa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phiên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sử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dụng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thuật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toán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Diffie-Hellman . 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Khóa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phiên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này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sẽ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được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để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mã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hóa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toàn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bộ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phiên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làm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việc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.  Sau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khi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phiên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mã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hóa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được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kết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nối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quá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trinh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xác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người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được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bắt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đầu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, ở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đây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ta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mật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khẩu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để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xác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.</a:t>
            </a:r>
            <a:endParaRPr lang="en-US" sz="2400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2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540</cp:revision>
  <dcterms:created xsi:type="dcterms:W3CDTF">2024-03-22T13:02:12Z</dcterms:created>
  <dcterms:modified xsi:type="dcterms:W3CDTF">2024-03-23T03:40:47Z</dcterms:modified>
</cp:coreProperties>
</file>