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0A513-E075-AE5E-5B94-AC039BDC02BF}" v="1834" dt="2024-03-25T14:52:45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DUY HIỂN" userId="S::at180316@actvn.edu.vn::eddb7c51-c695-47ff-919a-2a9249269ea0" providerId="AD" clId="Web-{FC90F993-3A52-930C-5EF7-991A16D3303D}"/>
    <pc:docChg chg="addSld delSld modSld">
      <pc:chgData name="LÊ DUY HIỂN" userId="S::at180316@actvn.edu.vn::eddb7c51-c695-47ff-919a-2a9249269ea0" providerId="AD" clId="Web-{FC90F993-3A52-930C-5EF7-991A16D3303D}" dt="2024-03-22T16:09:37.420" v="840" actId="1076"/>
      <pc:docMkLst>
        <pc:docMk/>
      </pc:docMkLst>
      <pc:sldChg chg="addSp delSp modSp mod setBg modClrScheme chgLayout">
        <pc:chgData name="LÊ DUY HIỂN" userId="S::at180316@actvn.edu.vn::eddb7c51-c695-47ff-919a-2a9249269ea0" providerId="AD" clId="Web-{FC90F993-3A52-930C-5EF7-991A16D3303D}" dt="2024-03-22T13:17:50.023" v="21"/>
        <pc:sldMkLst>
          <pc:docMk/>
          <pc:sldMk cId="109857222" sldId="256"/>
        </pc:sldMkLst>
        <pc:spChg chg="del">
          <ac:chgData name="LÊ DUY HIỂN" userId="S::at180316@actvn.edu.vn::eddb7c51-c695-47ff-919a-2a9249269ea0" providerId="AD" clId="Web-{FC90F993-3A52-930C-5EF7-991A16D3303D}" dt="2024-03-22T13:05:03.89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Ê DUY HIỂN" userId="S::at180316@actvn.edu.vn::eddb7c51-c695-47ff-919a-2a9249269ea0" providerId="AD" clId="Web-{FC90F993-3A52-930C-5EF7-991A16D3303D}" dt="2024-03-22T13:05:03.899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3:17:36.601" v="19" actId="1076"/>
          <ac:spMkLst>
            <pc:docMk/>
            <pc:sldMk cId="109857222" sldId="256"/>
            <ac:spMk id="4" creationId="{ED0F98F3-FAF2-3EE2-FFD4-719DB3B24223}"/>
          </ac:spMkLst>
        </pc:spChg>
      </pc:sldChg>
      <pc:sldChg chg="addSp modSp new mod setBg">
        <pc:chgData name="LÊ DUY HIỂN" userId="S::at180316@actvn.edu.vn::eddb7c51-c695-47ff-919a-2a9249269ea0" providerId="AD" clId="Web-{FC90F993-3A52-930C-5EF7-991A16D3303D}" dt="2024-03-22T16:05:49.025" v="831" actId="20577"/>
        <pc:sldMkLst>
          <pc:docMk/>
          <pc:sldMk cId="4243515537" sldId="257"/>
        </pc:sldMkLst>
        <pc:spChg chg="add mod">
          <ac:chgData name="LÊ DUY HIỂN" userId="S::at180316@actvn.edu.vn::eddb7c51-c695-47ff-919a-2a9249269ea0" providerId="AD" clId="Web-{FC90F993-3A52-930C-5EF7-991A16D3303D}" dt="2024-03-22T16:05:49.025" v="831" actId="20577"/>
          <ac:spMkLst>
            <pc:docMk/>
            <pc:sldMk cId="4243515537" sldId="257"/>
            <ac:spMk id="4" creationId="{5A9946A7-E4E4-06E2-51C7-96A491FFC0A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3:25:07.557" v="143" actId="20577"/>
          <ac:spMkLst>
            <pc:docMk/>
            <pc:sldMk cId="4243515537" sldId="257"/>
            <ac:spMk id="5" creationId="{276D1A4B-5109-AF52-17FC-BE233AEC346D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3:46:30.140" v="200" actId="14100"/>
          <ac:picMkLst>
            <pc:docMk/>
            <pc:sldMk cId="4243515537" sldId="257"/>
            <ac:picMk id="2" creationId="{E9DEFF4C-6D9E-C92D-CF00-6FA9FF20C575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3:46:33.578" v="201" actId="14100"/>
          <ac:picMkLst>
            <pc:docMk/>
            <pc:sldMk cId="4243515537" sldId="257"/>
            <ac:picMk id="3" creationId="{CA1C3846-9CC5-8578-402A-200CF51C946B}"/>
          </ac:picMkLst>
        </pc:picChg>
      </pc:sldChg>
      <pc:sldChg chg="addSp modSp new mod setBg">
        <pc:chgData name="LÊ DUY HIỂN" userId="S::at180316@actvn.edu.vn::eddb7c51-c695-47ff-919a-2a9249269ea0" providerId="AD" clId="Web-{FC90F993-3A52-930C-5EF7-991A16D3303D}" dt="2024-03-22T13:26:43.904" v="172" actId="1076"/>
        <pc:sldMkLst>
          <pc:docMk/>
          <pc:sldMk cId="3716897473" sldId="258"/>
        </pc:sldMkLst>
        <pc:spChg chg="add mod">
          <ac:chgData name="LÊ DUY HIỂN" userId="S::at180316@actvn.edu.vn::eddb7c51-c695-47ff-919a-2a9249269ea0" providerId="AD" clId="Web-{FC90F993-3A52-930C-5EF7-991A16D3303D}" dt="2024-03-22T13:26:43.904" v="172" actId="1076"/>
          <ac:spMkLst>
            <pc:docMk/>
            <pc:sldMk cId="3716897473" sldId="258"/>
            <ac:spMk id="2" creationId="{6889394A-B7EE-8E6F-CEF4-502993639AEA}"/>
          </ac:spMkLst>
        </pc:spChg>
      </pc:sldChg>
      <pc:sldChg chg="addSp delSp modSp new mod setBg">
        <pc:chgData name="LÊ DUY HIỂN" userId="S::at180316@actvn.edu.vn::eddb7c51-c695-47ff-919a-2a9249269ea0" providerId="AD" clId="Web-{FC90F993-3A52-930C-5EF7-991A16D3303D}" dt="2024-03-22T14:11:35.685" v="336" actId="1076"/>
        <pc:sldMkLst>
          <pc:docMk/>
          <pc:sldMk cId="1517548330" sldId="259"/>
        </pc:sldMkLst>
        <pc:spChg chg="add mod">
          <ac:chgData name="LÊ DUY HIỂN" userId="S::at180316@actvn.edu.vn::eddb7c51-c695-47ff-919a-2a9249269ea0" providerId="AD" clId="Web-{FC90F993-3A52-930C-5EF7-991A16D3303D}" dt="2024-03-22T14:04:21.730" v="325" actId="20577"/>
          <ac:spMkLst>
            <pc:docMk/>
            <pc:sldMk cId="1517548330" sldId="259"/>
            <ac:spMk id="4" creationId="{B8800906-F1DE-C7E6-AB47-8DBF6027FC19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01:29.551" v="274" actId="1076"/>
          <ac:spMkLst>
            <pc:docMk/>
            <pc:sldMk cId="1517548330" sldId="259"/>
            <ac:spMk id="8" creationId="{36CFB77D-597B-9889-3EB2-681A9C4B1939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11:35.685" v="336" actId="1076"/>
          <ac:spMkLst>
            <pc:docMk/>
            <pc:sldMk cId="1517548330" sldId="259"/>
            <ac:spMk id="9" creationId="{C8D37EDF-E616-A44A-BB93-005624161995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3:30:03.334" v="187" actId="14100"/>
          <ac:picMkLst>
            <pc:docMk/>
            <pc:sldMk cId="1517548330" sldId="259"/>
            <ac:picMk id="2" creationId="{302FAFB6-1F5A-A545-F573-113355283DCD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3:33:51.906" v="188" actId="1076"/>
          <ac:picMkLst>
            <pc:docMk/>
            <pc:sldMk cId="1517548330" sldId="259"/>
            <ac:picMk id="3" creationId="{38B6E8F8-6614-5B4E-6EEB-126A747635D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4:00:49.487" v="256"/>
          <ac:inkMkLst>
            <pc:docMk/>
            <pc:sldMk cId="1517548330" sldId="259"/>
            <ac:inkMk id="5" creationId="{C722F5E7-DF3B-4663-0717-E653E9ACB7A1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00:53.550" v="259"/>
          <ac:inkMkLst>
            <pc:docMk/>
            <pc:sldMk cId="1517548330" sldId="259"/>
            <ac:inkMk id="6" creationId="{452518CE-2F30-3BBF-25B5-D42701457A68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00:50.722" v="258"/>
          <ac:inkMkLst>
            <pc:docMk/>
            <pc:sldMk cId="1517548330" sldId="259"/>
            <ac:inkMk id="7" creationId="{1D9BCFD1-D91A-D2BE-12BF-4FF9C02AFCF5}"/>
          </ac:inkMkLst>
        </pc:inkChg>
      </pc:sldChg>
      <pc:sldChg chg="addSp delSp modSp new mod setBg">
        <pc:chgData name="LÊ DUY HIỂN" userId="S::at180316@actvn.edu.vn::eddb7c51-c695-47ff-919a-2a9249269ea0" providerId="AD" clId="Web-{FC90F993-3A52-930C-5EF7-991A16D3303D}" dt="2024-03-22T16:05:27.228" v="819" actId="20577"/>
        <pc:sldMkLst>
          <pc:docMk/>
          <pc:sldMk cId="4079921159" sldId="260"/>
        </pc:sldMkLst>
        <pc:spChg chg="add mod">
          <ac:chgData name="LÊ DUY HIỂN" userId="S::at180316@actvn.edu.vn::eddb7c51-c695-47ff-919a-2a9249269ea0" providerId="AD" clId="Web-{FC90F993-3A52-930C-5EF7-991A16D3303D}" dt="2024-03-22T16:05:27.228" v="819" actId="20577"/>
          <ac:spMkLst>
            <pc:docMk/>
            <pc:sldMk cId="4079921159" sldId="260"/>
            <ac:spMk id="3" creationId="{948F769B-4165-B228-7721-90B00E5E303B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6:04:59.962" v="790" actId="20577"/>
          <ac:spMkLst>
            <pc:docMk/>
            <pc:sldMk cId="4079921159" sldId="260"/>
            <ac:spMk id="4" creationId="{945DCD47-70FF-B6F7-1FA4-F6A51CC5D007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6:04:21.820" v="759" actId="1076"/>
          <ac:picMkLst>
            <pc:docMk/>
            <pc:sldMk cId="4079921159" sldId="260"/>
            <ac:picMk id="2" creationId="{950EE00A-F7B4-088B-0726-7236EA613F43}"/>
          </ac:picMkLst>
        </pc:picChg>
        <pc:inkChg chg="add del">
          <ac:chgData name="LÊ DUY HIỂN" userId="S::at180316@actvn.edu.vn::eddb7c51-c695-47ff-919a-2a9249269ea0" providerId="AD" clId="Web-{FC90F993-3A52-930C-5EF7-991A16D3303D}" dt="2024-03-22T14:21:16.209" v="388"/>
          <ac:inkMkLst>
            <pc:docMk/>
            <pc:sldMk cId="4079921159" sldId="260"/>
            <ac:inkMk id="4" creationId="{8154F1BC-DDDB-A8C7-B6F9-C550E1E0046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21:16.209" v="387"/>
          <ac:inkMkLst>
            <pc:docMk/>
            <pc:sldMk cId="4079921159" sldId="260"/>
            <ac:inkMk id="5" creationId="{A814E78B-B523-D2E8-0010-A11C1C48B89C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4:21:17.162" v="389"/>
          <ac:inkMkLst>
            <pc:docMk/>
            <pc:sldMk cId="4079921159" sldId="260"/>
            <ac:inkMk id="6" creationId="{4DD11B37-FB12-1F34-9A50-4576A960A9A4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0.006" v="390"/>
          <ac:inkMkLst>
            <pc:docMk/>
            <pc:sldMk cId="4079921159" sldId="260"/>
            <ac:inkMk id="7" creationId="{4E004076-15BB-E2D4-3898-58BA7E8EBD3C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2.162" v="391"/>
          <ac:inkMkLst>
            <pc:docMk/>
            <pc:sldMk cId="4079921159" sldId="260"/>
            <ac:inkMk id="8" creationId="{D2B4F5BA-1F19-E88F-8493-8F5E44AB2F49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5.240" v="392"/>
          <ac:inkMkLst>
            <pc:docMk/>
            <pc:sldMk cId="4079921159" sldId="260"/>
            <ac:inkMk id="9" creationId="{B4ACFBEF-253D-EB75-EC3D-3558ABCF29D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21:27.303" v="393"/>
          <ac:inkMkLst>
            <pc:docMk/>
            <pc:sldMk cId="4079921159" sldId="260"/>
            <ac:inkMk id="10" creationId="{8935955A-1EFF-6594-8955-DFEB4BE1520C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4:38:36.266" v="487"/>
        <pc:sldMkLst>
          <pc:docMk/>
          <pc:sldMk cId="1895317527" sldId="261"/>
        </pc:sldMkLst>
        <pc:spChg chg="del">
          <ac:chgData name="LÊ DUY HIỂN" userId="S::at180316@actvn.edu.vn::eddb7c51-c695-47ff-919a-2a9249269ea0" providerId="AD" clId="Web-{FC90F993-3A52-930C-5EF7-991A16D3303D}" dt="2024-03-22T14:21:02.192" v="386"/>
          <ac:spMkLst>
            <pc:docMk/>
            <pc:sldMk cId="1895317527" sldId="261"/>
            <ac:spMk id="2" creationId="{6889394A-B7EE-8E6F-CEF4-502993639AEA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27:57.209" v="409"/>
          <ac:spMkLst>
            <pc:docMk/>
            <pc:sldMk cId="1895317527" sldId="261"/>
            <ac:spMk id="4" creationId="{6F06189B-93B3-4375-9A44-53E4B0CA92F0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2:21.220" v="444" actId="1076"/>
          <ac:spMkLst>
            <pc:docMk/>
            <pc:sldMk cId="1895317527" sldId="261"/>
            <ac:spMk id="6" creationId="{8CC71CEE-EFA5-C09F-4153-8C75480B4F50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32:36.611" v="449"/>
          <ac:spMkLst>
            <pc:docMk/>
            <pc:sldMk cId="1895317527" sldId="261"/>
            <ac:spMk id="7" creationId="{5EB9377B-F943-A16C-EB5D-CBEFA590185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3:20.941" v="462" actId="20577"/>
          <ac:spMkLst>
            <pc:docMk/>
            <pc:sldMk cId="1895317527" sldId="261"/>
            <ac:spMk id="8" creationId="{25C87D99-ECA7-9CF4-40E6-9138C5E56E65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4:38:12.843" v="484" actId="1076"/>
          <ac:spMkLst>
            <pc:docMk/>
            <pc:sldMk cId="1895317527" sldId="261"/>
            <ac:spMk id="15" creationId="{0FE268A3-C294-9311-26AA-F0167CB1CB79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4:38:36.266" v="487"/>
          <ac:spMkLst>
            <pc:docMk/>
            <pc:sldMk cId="1895317527" sldId="261"/>
            <ac:spMk id="16" creationId="{6DE3A4CC-1E66-9031-E705-CEC14DDF77DD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4:32:18.376" v="443" actId="14100"/>
          <ac:picMkLst>
            <pc:docMk/>
            <pc:sldMk cId="1895317527" sldId="261"/>
            <ac:picMk id="3" creationId="{2A589F2A-FC51-2C31-FABF-26EDF289FA23}"/>
          </ac:picMkLst>
        </pc:picChg>
        <pc:picChg chg="add mod">
          <ac:chgData name="LÊ DUY HIỂN" userId="S::at180316@actvn.edu.vn::eddb7c51-c695-47ff-919a-2a9249269ea0" providerId="AD" clId="Web-{FC90F993-3A52-930C-5EF7-991A16D3303D}" dt="2024-03-22T14:32:24.095" v="445" actId="14100"/>
          <ac:picMkLst>
            <pc:docMk/>
            <pc:sldMk cId="1895317527" sldId="261"/>
            <ac:picMk id="5" creationId="{AD40A43A-30FF-9D4A-9B08-0B4C2C5277E9}"/>
          </ac:picMkLst>
        </pc:picChg>
        <pc:inkChg chg="add">
          <ac:chgData name="LÊ DUY HIỂN" userId="S::at180316@actvn.edu.vn::eddb7c51-c695-47ff-919a-2a9249269ea0" providerId="AD" clId="Web-{FC90F993-3A52-930C-5EF7-991A16D3303D}" dt="2024-03-22T14:36:44.934" v="463"/>
          <ac:inkMkLst>
            <pc:docMk/>
            <pc:sldMk cId="1895317527" sldId="261"/>
            <ac:inkMk id="9" creationId="{941B0048-46B9-00BE-49FA-4519AA405078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48.340" v="464"/>
          <ac:inkMkLst>
            <pc:docMk/>
            <pc:sldMk cId="1895317527" sldId="261"/>
            <ac:inkMk id="10" creationId="{F37F0765-0840-583A-7E78-3FD706C45F0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53.793" v="465"/>
          <ac:inkMkLst>
            <pc:docMk/>
            <pc:sldMk cId="1895317527" sldId="261"/>
            <ac:inkMk id="11" creationId="{92FEF273-21AA-689C-B5B1-61A912BD755B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6:57.981" v="466"/>
          <ac:inkMkLst>
            <pc:docMk/>
            <pc:sldMk cId="1895317527" sldId="261"/>
            <ac:inkMk id="12" creationId="{3D748417-A3DF-F7F5-98C1-A467CCF99833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7:06.028" v="467"/>
          <ac:inkMkLst>
            <pc:docMk/>
            <pc:sldMk cId="1895317527" sldId="261"/>
            <ac:inkMk id="13" creationId="{D39AE6E8-F9B6-8734-D356-C64ACE67FBF5}"/>
          </ac:inkMkLst>
        </pc:inkChg>
        <pc:inkChg chg="add">
          <ac:chgData name="LÊ DUY HIỂN" userId="S::at180316@actvn.edu.vn::eddb7c51-c695-47ff-919a-2a9249269ea0" providerId="AD" clId="Web-{FC90F993-3A52-930C-5EF7-991A16D3303D}" dt="2024-03-22T14:37:08.981" v="468"/>
          <ac:inkMkLst>
            <pc:docMk/>
            <pc:sldMk cId="1895317527" sldId="261"/>
            <ac:inkMk id="14" creationId="{C30C9431-46E9-95F2-1F1D-DF04D38E590D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5:31:07.768" v="585"/>
        <pc:sldMkLst>
          <pc:docMk/>
          <pc:sldMk cId="1472840642" sldId="262"/>
        </pc:sldMkLst>
        <pc:spChg chg="del">
          <ac:chgData name="LÊ DUY HIỂN" userId="S::at180316@actvn.edu.vn::eddb7c51-c695-47ff-919a-2a9249269ea0" providerId="AD" clId="Web-{FC90F993-3A52-930C-5EF7-991A16D3303D}" dt="2024-03-22T14:38:48.954" v="489"/>
          <ac:spMkLst>
            <pc:docMk/>
            <pc:sldMk cId="1472840642" sldId="262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5:30:51.580" v="584" actId="20577"/>
          <ac:spMkLst>
            <pc:docMk/>
            <pc:sldMk cId="1472840642" sldId="262"/>
            <ac:spMk id="3" creationId="{3537D767-487C-4F5B-B880-ED29B642C6D2}"/>
          </ac:spMkLst>
        </pc:spChg>
        <pc:picChg chg="add mod">
          <ac:chgData name="LÊ DUY HIỂN" userId="S::at180316@actvn.edu.vn::eddb7c51-c695-47ff-919a-2a9249269ea0" providerId="AD" clId="Web-{FC90F993-3A52-930C-5EF7-991A16D3303D}" dt="2024-03-22T15:30:43.314" v="582" actId="14100"/>
          <ac:picMkLst>
            <pc:docMk/>
            <pc:sldMk cId="1472840642" sldId="262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31:07.768" v="585"/>
          <ac:inkMkLst>
            <pc:docMk/>
            <pc:sldMk cId="1472840642" sldId="262"/>
            <ac:inkMk id="4" creationId="{C9C57CD3-AC9A-F573-7782-20AC7EB44503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5:32:24.379" v="601" actId="14100"/>
        <pc:sldMkLst>
          <pc:docMk/>
          <pc:sldMk cId="564713547" sldId="263"/>
        </pc:sldMkLst>
        <pc:spChg chg="mod">
          <ac:chgData name="LÊ DUY HIỂN" userId="S::at180316@actvn.edu.vn::eddb7c51-c695-47ff-919a-2a9249269ea0" providerId="AD" clId="Web-{FC90F993-3A52-930C-5EF7-991A16D3303D}" dt="2024-03-22T15:31:55.410" v="598" actId="20577"/>
          <ac:spMkLst>
            <pc:docMk/>
            <pc:sldMk cId="564713547" sldId="263"/>
            <ac:spMk id="3" creationId="{3537D767-487C-4F5B-B880-ED29B642C6D2}"/>
          </ac:spMkLst>
        </pc:spChg>
        <pc:picChg chg="mod">
          <ac:chgData name="LÊ DUY HIỂN" userId="S::at180316@actvn.edu.vn::eddb7c51-c695-47ff-919a-2a9249269ea0" providerId="AD" clId="Web-{FC90F993-3A52-930C-5EF7-991A16D3303D}" dt="2024-03-22T15:32:24.379" v="601" actId="14100"/>
          <ac:picMkLst>
            <pc:docMk/>
            <pc:sldMk cId="564713547" sldId="263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31:33.440" v="587"/>
          <ac:inkMkLst>
            <pc:docMk/>
            <pc:sldMk cId="564713547" sldId="263"/>
            <ac:inkMk id="5" creationId="{B8E6D66D-1543-395C-1BBD-F19B32A9862D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31:44.066" v="591"/>
          <ac:inkMkLst>
            <pc:docMk/>
            <pc:sldMk cId="564713547" sldId="263"/>
            <ac:inkMk id="6" creationId="{2244C8B5-A485-DA75-07D6-AB2AB8BFD5C4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31:44.066" v="590"/>
          <ac:inkMkLst>
            <pc:docMk/>
            <pc:sldMk cId="564713547" sldId="263"/>
            <ac:inkMk id="7" creationId="{1121E112-4B34-0160-3E59-395185C3F010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6:03:48.804" v="756" actId="14100"/>
        <pc:sldMkLst>
          <pc:docMk/>
          <pc:sldMk cId="960920473" sldId="264"/>
        </pc:sldMkLst>
        <pc:spChg chg="mod">
          <ac:chgData name="LÊ DUY HIỂN" userId="S::at180316@actvn.edu.vn::eddb7c51-c695-47ff-919a-2a9249269ea0" providerId="AD" clId="Web-{FC90F993-3A52-930C-5EF7-991A16D3303D}" dt="2024-03-22T16:03:43.398" v="755" actId="20577"/>
          <ac:spMkLst>
            <pc:docMk/>
            <pc:sldMk cId="960920473" sldId="264"/>
            <ac:spMk id="3" creationId="{3537D767-487C-4F5B-B880-ED29B642C6D2}"/>
          </ac:spMkLst>
        </pc:spChg>
        <pc:spChg chg="add mod">
          <ac:chgData name="LÊ DUY HIỂN" userId="S::at180316@actvn.edu.vn::eddb7c51-c695-47ff-919a-2a9249269ea0" providerId="AD" clId="Web-{FC90F993-3A52-930C-5EF7-991A16D3303D}" dt="2024-03-22T15:52:34.988" v="680" actId="14100"/>
          <ac:spMkLst>
            <pc:docMk/>
            <pc:sldMk cId="960920473" sldId="264"/>
            <ac:spMk id="11" creationId="{13319E4B-4003-A2BB-CC39-E985333FEA6A}"/>
          </ac:spMkLst>
        </pc:spChg>
        <pc:picChg chg="mod">
          <ac:chgData name="LÊ DUY HIỂN" userId="S::at180316@actvn.edu.vn::eddb7c51-c695-47ff-919a-2a9249269ea0" providerId="AD" clId="Web-{FC90F993-3A52-930C-5EF7-991A16D3303D}" dt="2024-03-22T16:03:48.804" v="756" actId="14100"/>
          <ac:picMkLst>
            <pc:docMk/>
            <pc:sldMk cId="960920473" sldId="264"/>
            <ac:picMk id="2" creationId="{88533D1E-2982-9251-01E4-652C52560340}"/>
          </ac:picMkLst>
        </pc:picChg>
        <pc:inkChg chg="del">
          <ac:chgData name="LÊ DUY HIỂN" userId="S::at180316@actvn.edu.vn::eddb7c51-c695-47ff-919a-2a9249269ea0" providerId="AD" clId="Web-{FC90F993-3A52-930C-5EF7-991A16D3303D}" dt="2024-03-22T15:46:16.168" v="614"/>
          <ac:inkMkLst>
            <pc:docMk/>
            <pc:sldMk cId="960920473" sldId="264"/>
            <ac:inkMk id="4" creationId="{C9C57CD3-AC9A-F573-7782-20AC7EB4450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6:29.902" v="616"/>
          <ac:inkMkLst>
            <pc:docMk/>
            <pc:sldMk cId="960920473" sldId="264"/>
            <ac:inkMk id="6" creationId="{B7E35215-4314-F2FA-F332-163638AD54A3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6:42.090" v="618"/>
          <ac:inkMkLst>
            <pc:docMk/>
            <pc:sldMk cId="960920473" sldId="264"/>
            <ac:inkMk id="7" creationId="{A0097072-DDD5-3815-2872-E771D934765D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47.106" v="619"/>
          <ac:inkMkLst>
            <pc:docMk/>
            <pc:sldMk cId="960920473" sldId="264"/>
            <ac:inkMk id="8" creationId="{A2EAEC53-4477-0849-7F67-4F38D440BE52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51.231" v="620"/>
          <ac:inkMkLst>
            <pc:docMk/>
            <pc:sldMk cId="960920473" sldId="264"/>
            <ac:inkMk id="9" creationId="{E70FF861-38B1-8F57-2E4A-270E25A9D053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46:57.387" v="621"/>
          <ac:inkMkLst>
            <pc:docMk/>
            <pc:sldMk cId="960920473" sldId="264"/>
            <ac:inkMk id="10" creationId="{96D023DD-F568-5ACF-18CE-1030508C7C1C}"/>
          </ac:inkMkLst>
        </pc:inkChg>
        <pc:inkChg chg="add del">
          <ac:chgData name="LÊ DUY HIỂN" userId="S::at180316@actvn.edu.vn::eddb7c51-c695-47ff-919a-2a9249269ea0" providerId="AD" clId="Web-{FC90F993-3A52-930C-5EF7-991A16D3303D}" dt="2024-03-22T15:49:36.734" v="627"/>
          <ac:inkMkLst>
            <pc:docMk/>
            <pc:sldMk cId="960920473" sldId="264"/>
            <ac:inkMk id="12" creationId="{D748B1C2-35C4-4D73-4574-FCB0546A08ED}"/>
          </ac:inkMkLst>
        </pc:inkChg>
      </pc:sldChg>
      <pc:sldChg chg="delSp modSp add replId">
        <pc:chgData name="LÊ DUY HIỂN" userId="S::at180316@actvn.edu.vn::eddb7c51-c695-47ff-919a-2a9249269ea0" providerId="AD" clId="Web-{FC90F993-3A52-930C-5EF7-991A16D3303D}" dt="2024-03-22T16:03:23.726" v="746" actId="20577"/>
        <pc:sldMkLst>
          <pc:docMk/>
          <pc:sldMk cId="1412070805" sldId="265"/>
        </pc:sldMkLst>
        <pc:spChg chg="mod">
          <ac:chgData name="LÊ DUY HIỂN" userId="S::at180316@actvn.edu.vn::eddb7c51-c695-47ff-919a-2a9249269ea0" providerId="AD" clId="Web-{FC90F993-3A52-930C-5EF7-991A16D3303D}" dt="2024-03-22T16:03:23.726" v="746" actId="20577"/>
          <ac:spMkLst>
            <pc:docMk/>
            <pc:sldMk cId="1412070805" sldId="265"/>
            <ac:spMk id="3" creationId="{3537D767-487C-4F5B-B880-ED29B642C6D2}"/>
          </ac:spMkLst>
        </pc:spChg>
        <pc:picChg chg="mod">
          <ac:chgData name="LÊ DUY HIỂN" userId="S::at180316@actvn.edu.vn::eddb7c51-c695-47ff-919a-2a9249269ea0" providerId="AD" clId="Web-{FC90F993-3A52-930C-5EF7-991A16D3303D}" dt="2024-03-22T15:55:47.101" v="686" actId="14100"/>
          <ac:picMkLst>
            <pc:docMk/>
            <pc:sldMk cId="1412070805" sldId="265"/>
            <ac:picMk id="2" creationId="{88533D1E-2982-9251-01E4-652C52560340}"/>
          </ac:picMkLst>
        </pc:picChg>
        <pc:inkChg chg="del">
          <ac:chgData name="LÊ DUY HIỂN" userId="S::at180316@actvn.edu.vn::eddb7c51-c695-47ff-919a-2a9249269ea0" providerId="AD" clId="Web-{FC90F993-3A52-930C-5EF7-991A16D3303D}" dt="2024-03-22T15:55:15.772" v="682"/>
          <ac:inkMkLst>
            <pc:docMk/>
            <pc:sldMk cId="1412070805" sldId="265"/>
            <ac:inkMk id="4" creationId="{C9C57CD3-AC9A-F573-7782-20AC7EB44503}"/>
          </ac:inkMkLst>
        </pc:inkChg>
      </pc:sldChg>
      <pc:sldChg chg="addSp delSp modSp add replId">
        <pc:chgData name="LÊ DUY HIỂN" userId="S::at180316@actvn.edu.vn::eddb7c51-c695-47ff-919a-2a9249269ea0" providerId="AD" clId="Web-{FC90F993-3A52-930C-5EF7-991A16D3303D}" dt="2024-03-22T16:06:00.385" v="834"/>
        <pc:sldMkLst>
          <pc:docMk/>
          <pc:sldMk cId="1687722367" sldId="266"/>
        </pc:sldMkLst>
        <pc:spChg chg="mod">
          <ac:chgData name="LÊ DUY HIỂN" userId="S::at180316@actvn.edu.vn::eddb7c51-c695-47ff-919a-2a9249269ea0" providerId="AD" clId="Web-{FC90F993-3A52-930C-5EF7-991A16D3303D}" dt="2024-03-22T15:57:13.915" v="738" actId="20577"/>
          <ac:spMkLst>
            <pc:docMk/>
            <pc:sldMk cId="1687722367" sldId="266"/>
            <ac:spMk id="3" creationId="{3537D767-487C-4F5B-B880-ED29B642C6D2}"/>
          </ac:spMkLst>
        </pc:spChg>
        <pc:spChg chg="add del mod">
          <ac:chgData name="LÊ DUY HIỂN" userId="S::at180316@actvn.edu.vn::eddb7c51-c695-47ff-919a-2a9249269ea0" providerId="AD" clId="Web-{FC90F993-3A52-930C-5EF7-991A16D3303D}" dt="2024-03-22T16:06:00.385" v="834"/>
          <ac:spMkLst>
            <pc:docMk/>
            <pc:sldMk cId="1687722367" sldId="266"/>
            <ac:spMk id="7" creationId="{AEB41F12-AD32-C835-CE27-B20A3D7AF733}"/>
          </ac:spMkLst>
        </pc:spChg>
        <pc:picChg chg="mod">
          <ac:chgData name="LÊ DUY HIỂN" userId="S::at180316@actvn.edu.vn::eddb7c51-c695-47ff-919a-2a9249269ea0" providerId="AD" clId="Web-{FC90F993-3A52-930C-5EF7-991A16D3303D}" dt="2024-03-22T15:58:20.589" v="742" actId="14100"/>
          <ac:picMkLst>
            <pc:docMk/>
            <pc:sldMk cId="1687722367" sldId="266"/>
            <ac:picMk id="2" creationId="{88533D1E-2982-9251-01E4-652C52560340}"/>
          </ac:picMkLst>
        </pc:picChg>
        <pc:inkChg chg="add">
          <ac:chgData name="LÊ DUY HIỂN" userId="S::at180316@actvn.edu.vn::eddb7c51-c695-47ff-919a-2a9249269ea0" providerId="AD" clId="Web-{FC90F993-3A52-930C-5EF7-991A16D3303D}" dt="2024-03-22T15:58:35.745" v="743"/>
          <ac:inkMkLst>
            <pc:docMk/>
            <pc:sldMk cId="1687722367" sldId="266"/>
            <ac:inkMk id="4" creationId="{B93E0FBB-087D-8EEE-EA5F-A6D6C874FC77}"/>
          </ac:inkMkLst>
        </pc:inkChg>
        <pc:inkChg chg="add">
          <ac:chgData name="LÊ DUY HIỂN" userId="S::at180316@actvn.edu.vn::eddb7c51-c695-47ff-919a-2a9249269ea0" providerId="AD" clId="Web-{FC90F993-3A52-930C-5EF7-991A16D3303D}" dt="2024-03-22T15:58:38.995" v="744"/>
          <ac:inkMkLst>
            <pc:docMk/>
            <pc:sldMk cId="1687722367" sldId="266"/>
            <ac:inkMk id="6" creationId="{580AE20E-1C8C-A31D-8746-272EC2C13869}"/>
          </ac:inkMkLst>
        </pc:inkChg>
      </pc:sldChg>
      <pc:sldChg chg="add del replId">
        <pc:chgData name="LÊ DUY HIỂN" userId="S::at180316@actvn.edu.vn::eddb7c51-c695-47ff-919a-2a9249269ea0" providerId="AD" clId="Web-{FC90F993-3A52-930C-5EF7-991A16D3303D}" dt="2024-03-22T15:56:41.930" v="710"/>
        <pc:sldMkLst>
          <pc:docMk/>
          <pc:sldMk cId="4261817027" sldId="266"/>
        </pc:sldMkLst>
      </pc:sldChg>
      <pc:sldChg chg="modSp add replId">
        <pc:chgData name="LÊ DUY HIỂN" userId="S::at180316@actvn.edu.vn::eddb7c51-c695-47ff-919a-2a9249269ea0" providerId="AD" clId="Web-{FC90F993-3A52-930C-5EF7-991A16D3303D}" dt="2024-03-22T16:09:37.420" v="840" actId="1076"/>
        <pc:sldMkLst>
          <pc:docMk/>
          <pc:sldMk cId="2213568014" sldId="267"/>
        </pc:sldMkLst>
        <pc:spChg chg="mod">
          <ac:chgData name="LÊ DUY HIỂN" userId="S::at180316@actvn.edu.vn::eddb7c51-c695-47ff-919a-2a9249269ea0" providerId="AD" clId="Web-{FC90F993-3A52-930C-5EF7-991A16D3303D}" dt="2024-03-22T16:09:37.420" v="840" actId="1076"/>
          <ac:spMkLst>
            <pc:docMk/>
            <pc:sldMk cId="2213568014" sldId="267"/>
            <ac:spMk id="2" creationId="{6889394A-B7EE-8E6F-CEF4-502993639AEA}"/>
          </ac:spMkLst>
        </pc:spChg>
      </pc:sldChg>
    </pc:docChg>
  </pc:docChgLst>
  <pc:docChgLst>
    <pc:chgData name="LÊ DUY HIỂN" userId="S::at180316@actvn.edu.vn::eddb7c51-c695-47ff-919a-2a9249269ea0" providerId="AD" clId="Web-{C684886A-5232-72C0-062A-DE8C436A52E6}"/>
    <pc:docChg chg="addSld modSld">
      <pc:chgData name="LÊ DUY HIỂN" userId="S::at180316@actvn.edu.vn::eddb7c51-c695-47ff-919a-2a9249269ea0" providerId="AD" clId="Web-{C684886A-5232-72C0-062A-DE8C436A52E6}" dt="2024-03-23T03:40:46.928" v="779" actId="1076"/>
      <pc:docMkLst>
        <pc:docMk/>
      </pc:docMkLst>
      <pc:sldChg chg="modSp">
        <pc:chgData name="LÊ DUY HIỂN" userId="S::at180316@actvn.edu.vn::eddb7c51-c695-47ff-919a-2a9249269ea0" providerId="AD" clId="Web-{C684886A-5232-72C0-062A-DE8C436A52E6}" dt="2024-03-23T02:14:21.499" v="2" actId="14100"/>
        <pc:sldMkLst>
          <pc:docMk/>
          <pc:sldMk cId="4243515537" sldId="257"/>
        </pc:sldMkLst>
        <pc:picChg chg="mod">
          <ac:chgData name="LÊ DUY HIỂN" userId="S::at180316@actvn.edu.vn::eddb7c51-c695-47ff-919a-2a9249269ea0" providerId="AD" clId="Web-{C684886A-5232-72C0-062A-DE8C436A52E6}" dt="2024-03-23T02:14:21.499" v="2" actId="14100"/>
          <ac:picMkLst>
            <pc:docMk/>
            <pc:sldMk cId="4243515537" sldId="257"/>
            <ac:picMk id="2" creationId="{E9DEFF4C-6D9E-C92D-CF00-6FA9FF20C575}"/>
          </ac:picMkLst>
        </pc:picChg>
      </pc:sldChg>
      <pc:sldChg chg="addSp modSp">
        <pc:chgData name="LÊ DUY HIỂN" userId="S::at180316@actvn.edu.vn::eddb7c51-c695-47ff-919a-2a9249269ea0" providerId="AD" clId="Web-{C684886A-5232-72C0-062A-DE8C436A52E6}" dt="2024-03-23T03:19:23.363" v="612" actId="20577"/>
        <pc:sldMkLst>
          <pc:docMk/>
          <pc:sldMk cId="3716897473" sldId="258"/>
        </pc:sldMkLst>
        <pc:spChg chg="mod">
          <ac:chgData name="LÊ DUY HIỂN" userId="S::at180316@actvn.edu.vn::eddb7c51-c695-47ff-919a-2a9249269ea0" providerId="AD" clId="Web-{C684886A-5232-72C0-062A-DE8C436A52E6}" dt="2024-03-23T02:14:29.515" v="3" actId="1076"/>
          <ac:spMkLst>
            <pc:docMk/>
            <pc:sldMk cId="3716897473" sldId="258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19:23.363" v="612" actId="20577"/>
          <ac:spMkLst>
            <pc:docMk/>
            <pc:sldMk cId="3716897473" sldId="258"/>
            <ac:spMk id="3" creationId="{4ABA6C22-333E-349F-D7B1-427F2B6815E3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19:00.910" v="609" actId="14100"/>
          <ac:picMkLst>
            <pc:docMk/>
            <pc:sldMk cId="3716897473" sldId="258"/>
            <ac:picMk id="4" creationId="{54009D80-DAB5-4FE2-E102-4C88101ACD5A}"/>
          </ac:picMkLst>
        </pc:picChg>
      </pc:sldChg>
      <pc:sldChg chg="modSp">
        <pc:chgData name="LÊ DUY HIỂN" userId="S::at180316@actvn.edu.vn::eddb7c51-c695-47ff-919a-2a9249269ea0" providerId="AD" clId="Web-{C684886A-5232-72C0-062A-DE8C436A52E6}" dt="2024-03-23T02:27:37.643" v="186" actId="1076"/>
        <pc:sldMkLst>
          <pc:docMk/>
          <pc:sldMk cId="2213568014" sldId="267"/>
        </pc:sldMkLst>
        <pc:spChg chg="mod">
          <ac:chgData name="LÊ DUY HIỂN" userId="S::at180316@actvn.edu.vn::eddb7c51-c695-47ff-919a-2a9249269ea0" providerId="AD" clId="Web-{C684886A-5232-72C0-062A-DE8C436A52E6}" dt="2024-03-23T02:27:37.643" v="186" actId="1076"/>
          <ac:spMkLst>
            <pc:docMk/>
            <pc:sldMk cId="2213568014" sldId="267"/>
            <ac:spMk id="2" creationId="{6889394A-B7EE-8E6F-CEF4-502993639AEA}"/>
          </ac:spMkLst>
        </pc:spChg>
      </pc:sldChg>
      <pc:sldChg chg="addSp delSp modSp add replId">
        <pc:chgData name="LÊ DUY HIỂN" userId="S::at180316@actvn.edu.vn::eddb7c51-c695-47ff-919a-2a9249269ea0" providerId="AD" clId="Web-{C684886A-5232-72C0-062A-DE8C436A52E6}" dt="2024-03-23T03:37:32.189" v="756" actId="1076"/>
        <pc:sldMkLst>
          <pc:docMk/>
          <pc:sldMk cId="301509343" sldId="268"/>
        </pc:sldMkLst>
        <pc:spChg chg="del">
          <ac:chgData name="LÊ DUY HIỂN" userId="S::at180316@actvn.edu.vn::eddb7c51-c695-47ff-919a-2a9249269ea0" providerId="AD" clId="Web-{C684886A-5232-72C0-062A-DE8C436A52E6}" dt="2024-03-23T02:27:32.393" v="185"/>
          <ac:spMkLst>
            <pc:docMk/>
            <pc:sldMk cId="301509343" sldId="268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2:52:37.527" v="217" actId="1076"/>
          <ac:spMkLst>
            <pc:docMk/>
            <pc:sldMk cId="301509343" sldId="268"/>
            <ac:spMk id="4" creationId="{5E4C79A5-ABBA-E4BC-26A7-10875B2C0F06}"/>
          </ac:spMkLst>
        </pc:spChg>
        <pc:spChg chg="add del">
          <ac:chgData name="LÊ DUY HIỂN" userId="S::at180316@actvn.edu.vn::eddb7c51-c695-47ff-919a-2a9249269ea0" providerId="AD" clId="Web-{C684886A-5232-72C0-062A-DE8C436A52E6}" dt="2024-03-23T02:52:34.620" v="216"/>
          <ac:spMkLst>
            <pc:docMk/>
            <pc:sldMk cId="301509343" sldId="268"/>
            <ac:spMk id="8" creationId="{DDCC1108-CBF6-C02A-3B57-A7D596C00BD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7:32.189" v="756" actId="1076"/>
          <ac:spMkLst>
            <pc:docMk/>
            <pc:sldMk cId="301509343" sldId="268"/>
            <ac:spMk id="9" creationId="{898BC123-212A-15E0-FE64-F4C47AE46BFB}"/>
          </ac:spMkLst>
        </pc:spChg>
        <pc:spChg chg="add">
          <ac:chgData name="LÊ DUY HIỂN" userId="S::at180316@actvn.edu.vn::eddb7c51-c695-47ff-919a-2a9249269ea0" providerId="AD" clId="Web-{C684886A-5232-72C0-062A-DE8C436A52E6}" dt="2024-03-23T02:55:26.515" v="288"/>
          <ac:spMkLst>
            <pc:docMk/>
            <pc:sldMk cId="301509343" sldId="268"/>
            <ac:spMk id="13" creationId="{D437A4CE-F837-D4AF-1B86-89AB68F2FFA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9:16.332" v="484" actId="1076"/>
          <ac:spMkLst>
            <pc:docMk/>
            <pc:sldMk cId="301509343" sldId="268"/>
            <ac:spMk id="15" creationId="{AA08A931-5C3A-0EB3-7E27-10C8F81741A3}"/>
          </ac:spMkLst>
        </pc:spChg>
        <pc:spChg chg="add">
          <ac:chgData name="LÊ DUY HIỂN" userId="S::at180316@actvn.edu.vn::eddb7c51-c695-47ff-919a-2a9249269ea0" providerId="AD" clId="Web-{C684886A-5232-72C0-062A-DE8C436A52E6}" dt="2024-03-23T02:59:40.849" v="382"/>
          <ac:spMkLst>
            <pc:docMk/>
            <pc:sldMk cId="301509343" sldId="268"/>
            <ac:spMk id="18" creationId="{F4A7B543-D6C2-BEB9-B716-ECBA7C844277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6:31.640" v="456" actId="1076"/>
          <ac:spMkLst>
            <pc:docMk/>
            <pc:sldMk cId="301509343" sldId="268"/>
            <ac:spMk id="20" creationId="{D3E04A3D-129C-D550-1995-CC0076319CE6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02:17.165" v="449" actId="1076"/>
          <ac:spMkLst>
            <pc:docMk/>
            <pc:sldMk cId="301509343" sldId="268"/>
            <ac:spMk id="26" creationId="{5DB7918D-E64E-F419-B315-9DF5BEFA2FD3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12:38.039" v="515" actId="20577"/>
          <ac:spMkLst>
            <pc:docMk/>
            <pc:sldMk cId="301509343" sldId="268"/>
            <ac:spMk id="40" creationId="{DFE44E9B-475F-C4AF-4329-3BABFD2AC4E3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06:15.249" v="455" actId="14100"/>
          <ac:picMkLst>
            <pc:docMk/>
            <pc:sldMk cId="301509343" sldId="268"/>
            <ac:picMk id="3" creationId="{084D3B0F-02A5-CED6-77A6-6DF6A503452A}"/>
          </ac:picMkLst>
        </pc:picChg>
        <pc:inkChg chg="add">
          <ac:chgData name="LÊ DUY HIỂN" userId="S::at180316@actvn.edu.vn::eddb7c51-c695-47ff-919a-2a9249269ea0" providerId="AD" clId="Web-{C684886A-5232-72C0-062A-DE8C436A52E6}" dt="2024-03-23T02:50:45.477" v="195"/>
          <ac:inkMkLst>
            <pc:docMk/>
            <pc:sldMk cId="301509343" sldId="268"/>
            <ac:inkMk id="5" creationId="{286572D1-BF99-7AB0-AF4C-07BE17E0E7F4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0:50.493" v="197"/>
          <ac:inkMkLst>
            <pc:docMk/>
            <pc:sldMk cId="301509343" sldId="268"/>
            <ac:inkMk id="6" creationId="{B5DE4E3F-78BD-8285-2A09-A355715530D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9.359" v="464"/>
          <ac:inkMkLst>
            <pc:docMk/>
            <pc:sldMk cId="301509343" sldId="268"/>
            <ac:inkMk id="7" creationId="{13A92C6C-0C36-34FF-39D2-41AB8656F2AC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40.937" v="465"/>
          <ac:inkMkLst>
            <pc:docMk/>
            <pc:sldMk cId="301509343" sldId="268"/>
            <ac:inkMk id="10" creationId="{19B3B183-A362-07B2-B77C-B9E294B52D02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125" v="461"/>
          <ac:inkMkLst>
            <pc:docMk/>
            <pc:sldMk cId="301509343" sldId="268"/>
            <ac:inkMk id="11" creationId="{92DE885A-D10A-F9CC-675A-AB9A76035005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8.859" v="463"/>
          <ac:inkMkLst>
            <pc:docMk/>
            <pc:sldMk cId="301509343" sldId="268"/>
            <ac:inkMk id="12" creationId="{2D70964A-FE1B-A886-E42D-172FFFFB8D63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9:48.646" v="385"/>
          <ac:inkMkLst>
            <pc:docMk/>
            <pc:sldMk cId="301509343" sldId="268"/>
            <ac:inkMk id="14" creationId="{94F0F32E-D293-0C1D-15F5-B62098352524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9"/>
          <ac:inkMkLst>
            <pc:docMk/>
            <pc:sldMk cId="301509343" sldId="268"/>
            <ac:inkMk id="16" creationId="{DE29CF35-CEEC-9FA0-9B63-1C76012FF9D5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43.109" v="466"/>
          <ac:inkMkLst>
            <pc:docMk/>
            <pc:sldMk cId="301509343" sldId="268"/>
            <ac:inkMk id="17" creationId="{0948E5A6-FA84-2DC7-F37D-E64E0619F5A7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2:59:48.646" v="384"/>
          <ac:inkMkLst>
            <pc:docMk/>
            <pc:sldMk cId="301509343" sldId="268"/>
            <ac:inkMk id="19" creationId="{4365EFA8-84C9-FD71-E7A7-38C9CB1F056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8"/>
          <ac:inkMkLst>
            <pc:docMk/>
            <pc:sldMk cId="301509343" sldId="268"/>
            <ac:inkMk id="21" creationId="{E3F14DE7-86EB-BF37-2972-5AD5D141CD70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5.609" v="457"/>
          <ac:inkMkLst>
            <pc:docMk/>
            <pc:sldMk cId="301509343" sldId="268"/>
            <ac:inkMk id="22" creationId="{BF26D8B6-3EF4-DD6A-4F3A-40FD46B3D671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1:31.914" v="418"/>
          <ac:inkMkLst>
            <pc:docMk/>
            <pc:sldMk cId="301509343" sldId="268"/>
            <ac:inkMk id="23" creationId="{B5CA3C28-8DE0-CF04-53C9-0E8EEE6AD87B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984" v="462"/>
          <ac:inkMkLst>
            <pc:docMk/>
            <pc:sldMk cId="301509343" sldId="268"/>
            <ac:inkMk id="24" creationId="{D3DBD625-41C9-1A74-CD69-3B21D42F8BEC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6:37.125" v="460"/>
          <ac:inkMkLst>
            <pc:docMk/>
            <pc:sldMk cId="301509343" sldId="268"/>
            <ac:inkMk id="25" creationId="{D39904D4-81F0-841D-2725-B84D8C9A8F35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49.172" v="467"/>
          <ac:inkMkLst>
            <pc:docMk/>
            <pc:sldMk cId="301509343" sldId="268"/>
            <ac:inkMk id="27" creationId="{BF9B5610-344B-7B11-A361-AD5CFAE46A8A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54.922" v="468"/>
          <ac:inkMkLst>
            <pc:docMk/>
            <pc:sldMk cId="301509343" sldId="268"/>
            <ac:inkMk id="28" creationId="{8326221E-4039-C0C9-8DA3-8C7BF3791EED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6:58.750" v="469"/>
          <ac:inkMkLst>
            <pc:docMk/>
            <pc:sldMk cId="301509343" sldId="268"/>
            <ac:inkMk id="29" creationId="{5ABB1BBE-D141-8799-2B24-98E48DC9C3E2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01.782" v="470"/>
          <ac:inkMkLst>
            <pc:docMk/>
            <pc:sldMk cId="301509343" sldId="268"/>
            <ac:inkMk id="30" creationId="{C7215F4B-9E58-D524-8103-2B4387AEE7F6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05.797" v="471"/>
          <ac:inkMkLst>
            <pc:docMk/>
            <pc:sldMk cId="301509343" sldId="268"/>
            <ac:inkMk id="31" creationId="{A422606A-DC31-349B-48C3-636DAC4A8B0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7:12.172" v="475"/>
          <ac:inkMkLst>
            <pc:docMk/>
            <pc:sldMk cId="301509343" sldId="268"/>
            <ac:inkMk id="32" creationId="{D2724CC4-0B4C-3935-1F15-6E8585C289E1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07:11.110" v="474"/>
          <ac:inkMkLst>
            <pc:docMk/>
            <pc:sldMk cId="301509343" sldId="268"/>
            <ac:inkMk id="33" creationId="{1CA3F70A-8118-24C8-991D-CC781AA56210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6.532" v="476"/>
          <ac:inkMkLst>
            <pc:docMk/>
            <pc:sldMk cId="301509343" sldId="268"/>
            <ac:inkMk id="34" creationId="{A37D4275-1585-8B9F-CC0D-41E271BF6E23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7.641" v="477"/>
          <ac:inkMkLst>
            <pc:docMk/>
            <pc:sldMk cId="301509343" sldId="268"/>
            <ac:inkMk id="35" creationId="{125BA75A-2E84-069E-1BE1-7B6894A51CE4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19.173" v="478"/>
          <ac:inkMkLst>
            <pc:docMk/>
            <pc:sldMk cId="301509343" sldId="268"/>
            <ac:inkMk id="36" creationId="{460FA6BE-F346-DF28-8011-F2BDC54D1884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43.126" v="481"/>
          <ac:inkMkLst>
            <pc:docMk/>
            <pc:sldMk cId="301509343" sldId="268"/>
            <ac:inkMk id="37" creationId="{C5B04EEB-315B-D9A5-2112-2AC43D03B8B1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7:46.033" v="482"/>
          <ac:inkMkLst>
            <pc:docMk/>
            <pc:sldMk cId="301509343" sldId="268"/>
            <ac:inkMk id="38" creationId="{AC18D96E-66E3-A28C-DA2E-5F9AB1BD54C9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08:58.753" v="483"/>
          <ac:inkMkLst>
            <pc:docMk/>
            <pc:sldMk cId="301509343" sldId="268"/>
            <ac:inkMk id="39" creationId="{0F51B087-798A-175E-2B6F-9ACDB8BBD986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20:06.849" v="613"/>
          <ac:inkMkLst>
            <pc:docMk/>
            <pc:sldMk cId="301509343" sldId="268"/>
            <ac:inkMk id="41" creationId="{6DED28F3-2A40-15E0-41CB-6D5369A3458B}"/>
          </ac:inkMkLst>
        </pc:inkChg>
      </pc:sldChg>
      <pc:sldChg chg="modSp add replId">
        <pc:chgData name="LÊ DUY HIỂN" userId="S::at180316@actvn.edu.vn::eddb7c51-c695-47ff-919a-2a9249269ea0" providerId="AD" clId="Web-{C684886A-5232-72C0-062A-DE8C436A52E6}" dt="2024-03-23T03:40:46.928" v="779" actId="1076"/>
        <pc:sldMkLst>
          <pc:docMk/>
          <pc:sldMk cId="1608135202" sldId="269"/>
        </pc:sldMkLst>
        <pc:spChg chg="mod">
          <ac:chgData name="LÊ DUY HIỂN" userId="S::at180316@actvn.edu.vn::eddb7c51-c695-47ff-919a-2a9249269ea0" providerId="AD" clId="Web-{C684886A-5232-72C0-062A-DE8C436A52E6}" dt="2024-03-23T03:40:46.928" v="779" actId="1076"/>
          <ac:spMkLst>
            <pc:docMk/>
            <pc:sldMk cId="1608135202" sldId="269"/>
            <ac:spMk id="2" creationId="{6889394A-B7EE-8E6F-CEF4-502993639AEA}"/>
          </ac:spMkLst>
        </pc:spChg>
      </pc:sldChg>
      <pc:sldChg chg="addSp delSp modSp add replId">
        <pc:chgData name="LÊ DUY HIỂN" userId="S::at180316@actvn.edu.vn::eddb7c51-c695-47ff-919a-2a9249269ea0" providerId="AD" clId="Web-{C684886A-5232-72C0-062A-DE8C436A52E6}" dt="2024-03-23T03:39:59.943" v="778"/>
        <pc:sldMkLst>
          <pc:docMk/>
          <pc:sldMk cId="527927538" sldId="270"/>
        </pc:sldMkLst>
        <pc:spChg chg="del">
          <ac:chgData name="LÊ DUY HIỂN" userId="S::at180316@actvn.edu.vn::eddb7c51-c695-47ff-919a-2a9249269ea0" providerId="AD" clId="Web-{C684886A-5232-72C0-062A-DE8C436A52E6}" dt="2024-03-23T03:22:04.649" v="627"/>
          <ac:spMkLst>
            <pc:docMk/>
            <pc:sldMk cId="527927538" sldId="270"/>
            <ac:spMk id="2" creationId="{6889394A-B7EE-8E6F-CEF4-502993639AEA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1:27.478" v="670" actId="20577"/>
          <ac:spMkLst>
            <pc:docMk/>
            <pc:sldMk cId="527927538" sldId="270"/>
            <ac:spMk id="4" creationId="{FD97C429-140D-EEBD-51D1-D96ED3C6BF18}"/>
          </ac:spMkLst>
        </pc:spChg>
        <pc:spChg chg="add">
          <ac:chgData name="LÊ DUY HIỂN" userId="S::at180316@actvn.edu.vn::eddb7c51-c695-47ff-919a-2a9249269ea0" providerId="AD" clId="Web-{C684886A-5232-72C0-062A-DE8C436A52E6}" dt="2024-03-23T03:33:15.246" v="675"/>
          <ac:spMkLst>
            <pc:docMk/>
            <pc:sldMk cId="527927538" sldId="270"/>
            <ac:spMk id="9" creationId="{0A239C4F-821E-1004-AC3F-286AA555C145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4:03.841" v="692" actId="1076"/>
          <ac:spMkLst>
            <pc:docMk/>
            <pc:sldMk cId="527927538" sldId="270"/>
            <ac:spMk id="11" creationId="{4680CCF7-489D-7770-39EB-13887ED7A8F1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5:15.217" v="755" actId="20577"/>
          <ac:spMkLst>
            <pc:docMk/>
            <pc:sldMk cId="527927538" sldId="270"/>
            <ac:spMk id="12" creationId="{50C1708E-AE91-B556-F70C-B47566D827A4}"/>
          </ac:spMkLst>
        </pc:spChg>
        <pc:spChg chg="add mod">
          <ac:chgData name="LÊ DUY HIỂN" userId="S::at180316@actvn.edu.vn::eddb7c51-c695-47ff-919a-2a9249269ea0" providerId="AD" clId="Web-{C684886A-5232-72C0-062A-DE8C436A52E6}" dt="2024-03-23T03:39:42.849" v="777" actId="20577"/>
          <ac:spMkLst>
            <pc:docMk/>
            <pc:sldMk cId="527927538" sldId="270"/>
            <ac:spMk id="16" creationId="{C760163A-75A8-F0D7-8592-627EBD154CBE}"/>
          </ac:spMkLst>
        </pc:spChg>
        <pc:picChg chg="add mod">
          <ac:chgData name="LÊ DUY HIỂN" userId="S::at180316@actvn.edu.vn::eddb7c51-c695-47ff-919a-2a9249269ea0" providerId="AD" clId="Web-{C684886A-5232-72C0-062A-DE8C436A52E6}" dt="2024-03-23T03:27:32.503" v="631" actId="14100"/>
          <ac:picMkLst>
            <pc:docMk/>
            <pc:sldMk cId="527927538" sldId="270"/>
            <ac:picMk id="3" creationId="{8266BBE4-7149-2A28-94BD-FDFED3DC0FA6}"/>
          </ac:picMkLst>
        </pc:picChg>
        <pc:inkChg chg="add">
          <ac:chgData name="LÊ DUY HIỂN" userId="S::at180316@actvn.edu.vn::eddb7c51-c695-47ff-919a-2a9249269ea0" providerId="AD" clId="Web-{C684886A-5232-72C0-062A-DE8C436A52E6}" dt="2024-03-23T03:32:59.355" v="671"/>
          <ac:inkMkLst>
            <pc:docMk/>
            <pc:sldMk cId="527927538" sldId="270"/>
            <ac:inkMk id="5" creationId="{9CD5EE2F-2DDB-9413-A5AA-B824565BCF03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58" v="745"/>
          <ac:inkMkLst>
            <pc:docMk/>
            <pc:sldMk cId="527927538" sldId="270"/>
            <ac:inkMk id="6" creationId="{0447404E-AE8A-BC35-FFCF-DF691A6FB0A8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58" v="744"/>
          <ac:inkMkLst>
            <pc:docMk/>
            <pc:sldMk cId="527927538" sldId="270"/>
            <ac:inkMk id="7" creationId="{084B1387-5B96-361B-D2A7-A2475A00165D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4:58.842" v="743"/>
          <ac:inkMkLst>
            <pc:docMk/>
            <pc:sldMk cId="527927538" sldId="270"/>
            <ac:inkMk id="8" creationId="{01EE8BE0-4EA6-D1F4-79AE-D0A6A2E123BF}"/>
          </ac:inkMkLst>
        </pc:inkChg>
        <pc:inkChg chg="add del">
          <ac:chgData name="LÊ DUY HIỂN" userId="S::at180316@actvn.edu.vn::eddb7c51-c695-47ff-919a-2a9249269ea0" providerId="AD" clId="Web-{C684886A-5232-72C0-062A-DE8C436A52E6}" dt="2024-03-23T03:33:22.090" v="677"/>
          <ac:inkMkLst>
            <pc:docMk/>
            <pc:sldMk cId="527927538" sldId="270"/>
            <ac:inkMk id="10" creationId="{E6C88F38-62F0-D66A-9989-F9126071F4AD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3.108" v="746"/>
          <ac:inkMkLst>
            <pc:docMk/>
            <pc:sldMk cId="527927538" sldId="270"/>
            <ac:inkMk id="13" creationId="{FDCF10D5-8A52-885D-A57A-365E1AC9AE01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4.576" v="747"/>
          <ac:inkMkLst>
            <pc:docMk/>
            <pc:sldMk cId="527927538" sldId="270"/>
            <ac:inkMk id="14" creationId="{BC1D6237-79AE-E0A7-0333-12BA33EAEB0B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5:05.608" v="748"/>
          <ac:inkMkLst>
            <pc:docMk/>
            <pc:sldMk cId="527927538" sldId="270"/>
            <ac:inkMk id="15" creationId="{2B74A50F-331A-C7AF-6DC0-3AD8A682E677}"/>
          </ac:inkMkLst>
        </pc:inkChg>
        <pc:inkChg chg="add">
          <ac:chgData name="LÊ DUY HIỂN" userId="S::at180316@actvn.edu.vn::eddb7c51-c695-47ff-919a-2a9249269ea0" providerId="AD" clId="Web-{C684886A-5232-72C0-062A-DE8C436A52E6}" dt="2024-03-23T03:39:59.943" v="778"/>
          <ac:inkMkLst>
            <pc:docMk/>
            <pc:sldMk cId="527927538" sldId="270"/>
            <ac:inkMk id="17" creationId="{AFC648F7-9DC7-E044-52CC-12A5973C0921}"/>
          </ac:inkMkLst>
        </pc:inkChg>
      </pc:sldChg>
    </pc:docChg>
  </pc:docChgLst>
  <pc:docChgLst>
    <pc:chgData name="LÊ DUY HIỂN" userId="S::at180316@actvn.edu.vn::eddb7c51-c695-47ff-919a-2a9249269ea0" providerId="AD" clId="Web-{4A40A513-E075-AE5E-5B94-AC039BDC02BF}"/>
    <pc:docChg chg="addSld delSld modSld">
      <pc:chgData name="LÊ DUY HIỂN" userId="S::at180316@actvn.edu.vn::eddb7c51-c695-47ff-919a-2a9249269ea0" providerId="AD" clId="Web-{4A40A513-E075-AE5E-5B94-AC039BDC02BF}" dt="2024-03-25T14:52:45.607" v="1034" actId="14100"/>
      <pc:docMkLst>
        <pc:docMk/>
      </pc:docMkLst>
      <pc:sldChg chg="modSp">
        <pc:chgData name="LÊ DUY HIỂN" userId="S::at180316@actvn.edu.vn::eddb7c51-c695-47ff-919a-2a9249269ea0" providerId="AD" clId="Web-{4A40A513-E075-AE5E-5B94-AC039BDC02BF}" dt="2024-03-25T13:29:06.604" v="10" actId="20577"/>
        <pc:sldMkLst>
          <pc:docMk/>
          <pc:sldMk cId="109857222" sldId="256"/>
        </pc:sldMkLst>
        <pc:spChg chg="mod">
          <ac:chgData name="LÊ DUY HIỂN" userId="S::at180316@actvn.edu.vn::eddb7c51-c695-47ff-919a-2a9249269ea0" providerId="AD" clId="Web-{4A40A513-E075-AE5E-5B94-AC039BDC02BF}" dt="2024-03-25T13:29:06.604" v="10" actId="20577"/>
          <ac:spMkLst>
            <pc:docMk/>
            <pc:sldMk cId="109857222" sldId="256"/>
            <ac:spMk id="4" creationId="{ED0F98F3-FAF2-3EE2-FFD4-719DB3B24223}"/>
          </ac:spMkLst>
        </pc:spChg>
      </pc:sldChg>
      <pc:sldChg chg="delSp modSp">
        <pc:chgData name="LÊ DUY HIỂN" userId="S::at180316@actvn.edu.vn::eddb7c51-c695-47ff-919a-2a9249269ea0" providerId="AD" clId="Web-{4A40A513-E075-AE5E-5B94-AC039BDC02BF}" dt="2024-03-25T13:44:16.439" v="134" actId="20577"/>
        <pc:sldMkLst>
          <pc:docMk/>
          <pc:sldMk cId="3716897473" sldId="258"/>
        </pc:sldMkLst>
        <pc:spChg chg="del mod">
          <ac:chgData name="LÊ DUY HIỂN" userId="S::at180316@actvn.edu.vn::eddb7c51-c695-47ff-919a-2a9249269ea0" providerId="AD" clId="Web-{4A40A513-E075-AE5E-5B94-AC039BDC02BF}" dt="2024-03-25T13:29:34.089" v="12"/>
          <ac:spMkLst>
            <pc:docMk/>
            <pc:sldMk cId="3716897473" sldId="258"/>
            <ac:spMk id="2" creationId="{6889394A-B7EE-8E6F-CEF4-502993639AEA}"/>
          </ac:spMkLst>
        </pc:spChg>
        <pc:spChg chg="mod">
          <ac:chgData name="LÊ DUY HIỂN" userId="S::at180316@actvn.edu.vn::eddb7c51-c695-47ff-919a-2a9249269ea0" providerId="AD" clId="Web-{4A40A513-E075-AE5E-5B94-AC039BDC02BF}" dt="2024-03-25T13:44:16.439" v="134" actId="20577"/>
          <ac:spMkLst>
            <pc:docMk/>
            <pc:sldMk cId="3716897473" sldId="258"/>
            <ac:spMk id="3" creationId="{4ABA6C22-333E-349F-D7B1-427F2B6815E3}"/>
          </ac:spMkLst>
        </pc:spChg>
        <pc:picChg chg="mod">
          <ac:chgData name="LÊ DUY HIỂN" userId="S::at180316@actvn.edu.vn::eddb7c51-c695-47ff-919a-2a9249269ea0" providerId="AD" clId="Web-{4A40A513-E075-AE5E-5B94-AC039BDC02BF}" dt="2024-03-25T13:37:19.335" v="69" actId="14100"/>
          <ac:picMkLst>
            <pc:docMk/>
            <pc:sldMk cId="3716897473" sldId="258"/>
            <ac:picMk id="4" creationId="{54009D80-DAB5-4FE2-E102-4C88101ACD5A}"/>
          </ac:picMkLst>
        </pc:picChg>
      </pc:sldChg>
      <pc:sldChg chg="addSp delSp modSp">
        <pc:chgData name="LÊ DUY HIỂN" userId="S::at180316@actvn.edu.vn::eddb7c51-c695-47ff-919a-2a9249269ea0" providerId="AD" clId="Web-{4A40A513-E075-AE5E-5B94-AC039BDC02BF}" dt="2024-03-25T14:05:17.298" v="456" actId="20577"/>
        <pc:sldMkLst>
          <pc:docMk/>
          <pc:sldMk cId="1517548330" sldId="259"/>
        </pc:sldMkLst>
        <pc:spChg chg="del">
          <ac:chgData name="LÊ DUY HIỂN" userId="S::at180316@actvn.edu.vn::eddb7c51-c695-47ff-919a-2a9249269ea0" providerId="AD" clId="Web-{4A40A513-E075-AE5E-5B94-AC039BDC02BF}" dt="2024-03-25T13:37:54.258" v="97"/>
          <ac:spMkLst>
            <pc:docMk/>
            <pc:sldMk cId="1517548330" sldId="259"/>
            <ac:spMk id="4" creationId="{B8800906-F1DE-C7E6-AB47-8DBF6027FC19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01:36.449" v="389" actId="20577"/>
          <ac:spMkLst>
            <pc:docMk/>
            <pc:sldMk cId="1517548330" sldId="259"/>
            <ac:spMk id="6" creationId="{0D7AEF79-AB38-95D3-9BDE-A9062A01B373}"/>
          </ac:spMkLst>
        </pc:spChg>
        <pc:spChg chg="del">
          <ac:chgData name="LÊ DUY HIỂN" userId="S::at180316@actvn.edu.vn::eddb7c51-c695-47ff-919a-2a9249269ea0" providerId="AD" clId="Web-{4A40A513-E075-AE5E-5B94-AC039BDC02BF}" dt="2024-03-25T13:37:57.617" v="98"/>
          <ac:spMkLst>
            <pc:docMk/>
            <pc:sldMk cId="1517548330" sldId="259"/>
            <ac:spMk id="8" creationId="{36CFB77D-597B-9889-3EB2-681A9C4B1939}"/>
          </ac:spMkLst>
        </pc:spChg>
        <pc:spChg chg="mod">
          <ac:chgData name="LÊ DUY HIỂN" userId="S::at180316@actvn.edu.vn::eddb7c51-c695-47ff-919a-2a9249269ea0" providerId="AD" clId="Web-{4A40A513-E075-AE5E-5B94-AC039BDC02BF}" dt="2024-03-25T13:44:33.611" v="141" actId="1076"/>
          <ac:spMkLst>
            <pc:docMk/>
            <pc:sldMk cId="1517548330" sldId="259"/>
            <ac:spMk id="9" creationId="{C8D37EDF-E616-A44A-BB93-005624161995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01:43.808" v="390" actId="1076"/>
          <ac:spMkLst>
            <pc:docMk/>
            <pc:sldMk cId="1517548330" sldId="259"/>
            <ac:spMk id="11" creationId="{03749873-DBF4-1C57-101D-26CC66541536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3:53:22.499" v="281" actId="1076"/>
          <ac:spMkLst>
            <pc:docMk/>
            <pc:sldMk cId="1517548330" sldId="259"/>
            <ac:spMk id="12" creationId="{F765D4E2-97F9-63AF-AD5A-410466042510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3:55:13.814" v="313" actId="20577"/>
          <ac:spMkLst>
            <pc:docMk/>
            <pc:sldMk cId="1517548330" sldId="259"/>
            <ac:spMk id="13" creationId="{0ACB2538-D58E-6098-ACD8-DA6894E80D2E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3:59:28.930" v="336" actId="1076"/>
          <ac:spMkLst>
            <pc:docMk/>
            <pc:sldMk cId="1517548330" sldId="259"/>
            <ac:spMk id="14" creationId="{D1B75480-733F-38D2-F00A-27694F8854DE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3:59:26.211" v="335" actId="1076"/>
          <ac:spMkLst>
            <pc:docMk/>
            <pc:sldMk cId="1517548330" sldId="259"/>
            <ac:spMk id="15" creationId="{20CCE4A6-330A-B158-4074-8938CA8E1A19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04:01.859" v="425" actId="20577"/>
          <ac:spMkLst>
            <pc:docMk/>
            <pc:sldMk cId="1517548330" sldId="259"/>
            <ac:spMk id="19" creationId="{A6AD727C-0D51-A5D9-6B4F-ADFF893622BB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04:39.625" v="439" actId="20577"/>
          <ac:spMkLst>
            <pc:docMk/>
            <pc:sldMk cId="1517548330" sldId="259"/>
            <ac:spMk id="21" creationId="{0870DA9B-073B-1BF3-4E46-757DEC0D339F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05:17.298" v="456" actId="20577"/>
          <ac:spMkLst>
            <pc:docMk/>
            <pc:sldMk cId="1517548330" sldId="259"/>
            <ac:spMk id="23" creationId="{769AFFDD-56F4-BED5-FF12-7C9BED9AED9D}"/>
          </ac:spMkLst>
        </pc:spChg>
        <pc:picChg chg="mod">
          <ac:chgData name="LÊ DUY HIỂN" userId="S::at180316@actvn.edu.vn::eddb7c51-c695-47ff-919a-2a9249269ea0" providerId="AD" clId="Web-{4A40A513-E075-AE5E-5B94-AC039BDC02BF}" dt="2024-03-25T13:46:17.286" v="145" actId="14100"/>
          <ac:picMkLst>
            <pc:docMk/>
            <pc:sldMk cId="1517548330" sldId="259"/>
            <ac:picMk id="2" creationId="{302FAFB6-1F5A-A545-F573-113355283DCD}"/>
          </ac:picMkLst>
        </pc:picChg>
        <pc:picChg chg="del">
          <ac:chgData name="LÊ DUY HIỂN" userId="S::at180316@actvn.edu.vn::eddb7c51-c695-47ff-919a-2a9249269ea0" providerId="AD" clId="Web-{4A40A513-E075-AE5E-5B94-AC039BDC02BF}" dt="2024-03-25T13:38:01.086" v="99"/>
          <ac:picMkLst>
            <pc:docMk/>
            <pc:sldMk cId="1517548330" sldId="259"/>
            <ac:picMk id="3" creationId="{38B6E8F8-6614-5B4E-6EEB-126A747635D0}"/>
          </ac:picMkLst>
        </pc:picChg>
        <pc:inkChg chg="del">
          <ac:chgData name="LÊ DUY HIỂN" userId="S::at180316@actvn.edu.vn::eddb7c51-c695-47ff-919a-2a9249269ea0" providerId="AD" clId="Web-{4A40A513-E075-AE5E-5B94-AC039BDC02BF}" dt="2024-03-25T13:38:06.680" v="100"/>
          <ac:inkMkLst>
            <pc:docMk/>
            <pc:sldMk cId="1517548330" sldId="259"/>
            <ac:inkMk id="5" creationId="{C722F5E7-DF3B-4663-0717-E653E9ACB7A1}"/>
          </ac:inkMkLst>
        </pc:inkChg>
        <pc:inkChg chg="del">
          <ac:chgData name="LÊ DUY HIỂN" userId="S::at180316@actvn.edu.vn::eddb7c51-c695-47ff-919a-2a9249269ea0" providerId="AD" clId="Web-{4A40A513-E075-AE5E-5B94-AC039BDC02BF}" dt="2024-03-25T13:38:07.274" v="101"/>
          <ac:inkMkLst>
            <pc:docMk/>
            <pc:sldMk cId="1517548330" sldId="259"/>
            <ac:inkMk id="7" creationId="{1D9BCFD1-D91A-D2BE-12BF-4FF9C02AFCF5}"/>
          </ac:inkMkLst>
        </pc:inkChg>
        <pc:inkChg chg="add del">
          <ac:chgData name="LÊ DUY HIỂN" userId="S::at180316@actvn.edu.vn::eddb7c51-c695-47ff-919a-2a9249269ea0" providerId="AD" clId="Web-{4A40A513-E075-AE5E-5B94-AC039BDC02BF}" dt="2024-03-25T13:52:25.029" v="267"/>
          <ac:inkMkLst>
            <pc:docMk/>
            <pc:sldMk cId="1517548330" sldId="259"/>
            <ac:inkMk id="10" creationId="{1ADBBB87-A90E-AADE-29CC-08DC70007BB1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00:01.900" v="337"/>
          <ac:inkMkLst>
            <pc:docMk/>
            <pc:sldMk cId="1517548330" sldId="259"/>
            <ac:inkMk id="16" creationId="{F8935568-9EC9-1E7F-5066-B3AEF742BFD5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00:15.806" v="338"/>
          <ac:inkMkLst>
            <pc:docMk/>
            <pc:sldMk cId="1517548330" sldId="259"/>
            <ac:inkMk id="17" creationId="{E4F8FC77-B9CC-13A5-9146-F5966DBFC358}"/>
          </ac:inkMkLst>
        </pc:inkChg>
        <pc:inkChg chg="add del">
          <ac:chgData name="LÊ DUY HIỂN" userId="S::at180316@actvn.edu.vn::eddb7c51-c695-47ff-919a-2a9249269ea0" providerId="AD" clId="Web-{4A40A513-E075-AE5E-5B94-AC039BDC02BF}" dt="2024-03-25T14:00:21.978" v="340"/>
          <ac:inkMkLst>
            <pc:docMk/>
            <pc:sldMk cId="1517548330" sldId="259"/>
            <ac:inkMk id="18" creationId="{52D0F61D-C23F-E129-3FE7-B1E69B84E6F4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04:16.703" v="426"/>
          <ac:inkMkLst>
            <pc:docMk/>
            <pc:sldMk cId="1517548330" sldId="259"/>
            <ac:inkMk id="20" creationId="{886B570E-B0CA-8C59-0129-4940D1E12619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04:50.797" v="440"/>
          <ac:inkMkLst>
            <pc:docMk/>
            <pc:sldMk cId="1517548330" sldId="259"/>
            <ac:inkMk id="22" creationId="{CC81EB5C-15DE-50B9-C000-D6FC503C69CD}"/>
          </ac:inkMkLst>
        </pc:inkChg>
      </pc:sldChg>
      <pc:sldChg chg="addSp delSp modSp">
        <pc:chgData name="LÊ DUY HIỂN" userId="S::at180316@actvn.edu.vn::eddb7c51-c695-47ff-919a-2a9249269ea0" providerId="AD" clId="Web-{4A40A513-E075-AE5E-5B94-AC039BDC02BF}" dt="2024-03-25T14:51:47.715" v="999"/>
        <pc:sldMkLst>
          <pc:docMk/>
          <pc:sldMk cId="4079921159" sldId="260"/>
        </pc:sldMkLst>
        <pc:spChg chg="del">
          <ac:chgData name="LÊ DUY HIỂN" userId="S::at180316@actvn.edu.vn::eddb7c51-c695-47ff-919a-2a9249269ea0" providerId="AD" clId="Web-{4A40A513-E075-AE5E-5B94-AC039BDC02BF}" dt="2024-03-25T14:09:32.711" v="460"/>
          <ac:spMkLst>
            <pc:docMk/>
            <pc:sldMk cId="4079921159" sldId="260"/>
            <ac:spMk id="3" creationId="{948F769B-4165-B228-7721-90B00E5E303B}"/>
          </ac:spMkLst>
        </pc:spChg>
        <pc:spChg chg="mod">
          <ac:chgData name="LÊ DUY HIỂN" userId="S::at180316@actvn.edu.vn::eddb7c51-c695-47ff-919a-2a9249269ea0" providerId="AD" clId="Web-{4A40A513-E075-AE5E-5B94-AC039BDC02BF}" dt="2024-03-25T14:09:47.180" v="463" actId="1076"/>
          <ac:spMkLst>
            <pc:docMk/>
            <pc:sldMk cId="4079921159" sldId="260"/>
            <ac:spMk id="4" creationId="{945DCD47-70FF-B6F7-1FA4-F6A51CC5D007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12:24.840" v="553" actId="1076"/>
          <ac:spMkLst>
            <pc:docMk/>
            <pc:sldMk cId="4079921159" sldId="260"/>
            <ac:spMk id="5" creationId="{6C8EC8CA-3079-E520-E2E0-5476B066603C}"/>
          </ac:spMkLst>
        </pc:spChg>
        <pc:spChg chg="add del mod">
          <ac:chgData name="LÊ DUY HIỂN" userId="S::at180316@actvn.edu.vn::eddb7c51-c695-47ff-919a-2a9249269ea0" providerId="AD" clId="Web-{4A40A513-E075-AE5E-5B94-AC039BDC02BF}" dt="2024-03-25T14:51:47.715" v="999"/>
          <ac:spMkLst>
            <pc:docMk/>
            <pc:sldMk cId="4079921159" sldId="260"/>
            <ac:spMk id="6" creationId="{969F38CE-FB9D-46CB-3856-DF390CD528A5}"/>
          </ac:spMkLst>
        </pc:spChg>
        <pc:picChg chg="mod">
          <ac:chgData name="LÊ DUY HIỂN" userId="S::at180316@actvn.edu.vn::eddb7c51-c695-47ff-919a-2a9249269ea0" providerId="AD" clId="Web-{4A40A513-E075-AE5E-5B94-AC039BDC02BF}" dt="2024-03-25T14:09:58.899" v="465" actId="14100"/>
          <ac:picMkLst>
            <pc:docMk/>
            <pc:sldMk cId="4079921159" sldId="260"/>
            <ac:picMk id="2" creationId="{950EE00A-F7B4-088B-0726-7236EA613F43}"/>
          </ac:picMkLst>
        </pc:picChg>
        <pc:inkChg chg="del">
          <ac:chgData name="LÊ DUY HIỂN" userId="S::at180316@actvn.edu.vn::eddb7c51-c695-47ff-919a-2a9249269ea0" providerId="AD" clId="Web-{4A40A513-E075-AE5E-5B94-AC039BDC02BF}" dt="2024-03-25T14:10:03.836" v="468"/>
          <ac:inkMkLst>
            <pc:docMk/>
            <pc:sldMk cId="4079921159" sldId="260"/>
            <ac:inkMk id="7" creationId="{4E004076-15BB-E2D4-3898-58BA7E8EBD3C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0:03.836" v="467"/>
          <ac:inkMkLst>
            <pc:docMk/>
            <pc:sldMk cId="4079921159" sldId="260"/>
            <ac:inkMk id="8" creationId="{D2B4F5BA-1F19-E88F-8493-8F5E44AB2F49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0:03.836" v="466"/>
          <ac:inkMkLst>
            <pc:docMk/>
            <pc:sldMk cId="4079921159" sldId="260"/>
            <ac:inkMk id="9" creationId="{B4ACFBEF-253D-EB75-EC3D-3558ABCF29DB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0:05.008" v="469"/>
          <ac:inkMkLst>
            <pc:docMk/>
            <pc:sldMk cId="4079921159" sldId="260"/>
            <ac:inkMk id="10" creationId="{8935955A-1EFF-6594-8955-DFEB4BE1520C}"/>
          </ac:inkMkLst>
        </pc:inkChg>
      </pc:sldChg>
      <pc:sldChg chg="addSp delSp modSp">
        <pc:chgData name="LÊ DUY HIỂN" userId="S::at180316@actvn.edu.vn::eddb7c51-c695-47ff-919a-2a9249269ea0" providerId="AD" clId="Web-{4A40A513-E075-AE5E-5B94-AC039BDC02BF}" dt="2024-03-25T14:52:08.153" v="1027" actId="20577"/>
        <pc:sldMkLst>
          <pc:docMk/>
          <pc:sldMk cId="1895317527" sldId="261"/>
        </pc:sldMkLst>
        <pc:spChg chg="add mod">
          <ac:chgData name="LÊ DUY HIỂN" userId="S::at180316@actvn.edu.vn::eddb7c51-c695-47ff-919a-2a9249269ea0" providerId="AD" clId="Web-{4A40A513-E075-AE5E-5B94-AC039BDC02BF}" dt="2024-03-25T14:17:58.255" v="639" actId="1076"/>
          <ac:spMkLst>
            <pc:docMk/>
            <pc:sldMk cId="1895317527" sldId="261"/>
            <ac:spMk id="4" creationId="{6BDBABBE-52EB-EC6F-8042-51FBCFD74528}"/>
          </ac:spMkLst>
        </pc:spChg>
        <pc:spChg chg="del mod">
          <ac:chgData name="LÊ DUY HIỂN" userId="S::at180316@actvn.edu.vn::eddb7c51-c695-47ff-919a-2a9249269ea0" providerId="AD" clId="Web-{4A40A513-E075-AE5E-5B94-AC039BDC02BF}" dt="2024-03-25T14:15:02.516" v="613"/>
          <ac:spMkLst>
            <pc:docMk/>
            <pc:sldMk cId="1895317527" sldId="261"/>
            <ac:spMk id="6" creationId="{8CC71CEE-EFA5-C09F-4153-8C75480B4F50}"/>
          </ac:spMkLst>
        </pc:spChg>
        <pc:spChg chg="add del">
          <ac:chgData name="LÊ DUY HIỂN" userId="S::at180316@actvn.edu.vn::eddb7c51-c695-47ff-919a-2a9249269ea0" providerId="AD" clId="Web-{4A40A513-E075-AE5E-5B94-AC039BDC02BF}" dt="2024-03-25T14:51:57.981" v="1003"/>
          <ac:spMkLst>
            <pc:docMk/>
            <pc:sldMk cId="1895317527" sldId="261"/>
            <ac:spMk id="7" creationId="{01D6622C-274A-4FA1-8D76-3743A3AECE3A}"/>
          </ac:spMkLst>
        </pc:spChg>
        <pc:spChg chg="del mod">
          <ac:chgData name="LÊ DUY HIỂN" userId="S::at180316@actvn.edu.vn::eddb7c51-c695-47ff-919a-2a9249269ea0" providerId="AD" clId="Web-{4A40A513-E075-AE5E-5B94-AC039BDC02BF}" dt="2024-03-25T14:14:53.297" v="610"/>
          <ac:spMkLst>
            <pc:docMk/>
            <pc:sldMk cId="1895317527" sldId="261"/>
            <ac:spMk id="8" creationId="{25C87D99-ECA7-9CF4-40E6-9138C5E56E65}"/>
          </ac:spMkLst>
        </pc:spChg>
        <pc:spChg chg="del mod">
          <ac:chgData name="LÊ DUY HIỂN" userId="S::at180316@actvn.edu.vn::eddb7c51-c695-47ff-919a-2a9249269ea0" providerId="AD" clId="Web-{4A40A513-E075-AE5E-5B94-AC039BDC02BF}" dt="2024-03-25T14:15:05.969" v="615"/>
          <ac:spMkLst>
            <pc:docMk/>
            <pc:sldMk cId="1895317527" sldId="261"/>
            <ac:spMk id="15" creationId="{0FE268A3-C294-9311-26AA-F0167CB1CB79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52:08.153" v="1027" actId="20577"/>
          <ac:spMkLst>
            <pc:docMk/>
            <pc:sldMk cId="1895317527" sldId="261"/>
            <ac:spMk id="16" creationId="{969F38CE-FB9D-46CB-3856-DF390CD528A5}"/>
          </ac:spMkLst>
        </pc:spChg>
        <pc:picChg chg="mod">
          <ac:chgData name="LÊ DUY HIỂN" userId="S::at180316@actvn.edu.vn::eddb7c51-c695-47ff-919a-2a9249269ea0" providerId="AD" clId="Web-{4A40A513-E075-AE5E-5B94-AC039BDC02BF}" dt="2024-03-25T14:17:15.176" v="626" actId="14100"/>
          <ac:picMkLst>
            <pc:docMk/>
            <pc:sldMk cId="1895317527" sldId="261"/>
            <ac:picMk id="3" creationId="{2A589F2A-FC51-2C31-FABF-26EDF289FA23}"/>
          </ac:picMkLst>
        </pc:picChg>
        <pc:picChg chg="del">
          <ac:chgData name="LÊ DUY HIỂN" userId="S::at180316@actvn.edu.vn::eddb7c51-c695-47ff-919a-2a9249269ea0" providerId="AD" clId="Web-{4A40A513-E075-AE5E-5B94-AC039BDC02BF}" dt="2024-03-25T14:14:58.844" v="612"/>
          <ac:picMkLst>
            <pc:docMk/>
            <pc:sldMk cId="1895317527" sldId="261"/>
            <ac:picMk id="5" creationId="{AD40A43A-30FF-9D4A-9B08-0B4C2C5277E9}"/>
          </ac:picMkLst>
        </pc:picChg>
        <pc:inkChg chg="add">
          <ac:chgData name="LÊ DUY HIỂN" userId="S::at180316@actvn.edu.vn::eddb7c51-c695-47ff-919a-2a9249269ea0" providerId="AD" clId="Web-{4A40A513-E075-AE5E-5B94-AC039BDC02BF}" dt="2024-03-25T14:17:24.942" v="627"/>
          <ac:inkMkLst>
            <pc:docMk/>
            <pc:sldMk cId="1895317527" sldId="261"/>
            <ac:inkMk id="2" creationId="{5ABB47CA-2689-27CE-9F6B-61018E5FB19D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12.454" v="621"/>
          <ac:inkMkLst>
            <pc:docMk/>
            <pc:sldMk cId="1895317527" sldId="261"/>
            <ac:inkMk id="9" creationId="{941B0048-46B9-00BE-49FA-4519AA405078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11.516" v="620"/>
          <ac:inkMkLst>
            <pc:docMk/>
            <pc:sldMk cId="1895317527" sldId="261"/>
            <ac:inkMk id="10" creationId="{F37F0765-0840-583A-7E78-3FD706C45F0B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09.923" v="618"/>
          <ac:inkMkLst>
            <pc:docMk/>
            <pc:sldMk cId="1895317527" sldId="261"/>
            <ac:inkMk id="11" creationId="{92FEF273-21AA-689C-B5B1-61A912BD755B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09.923" v="617"/>
          <ac:inkMkLst>
            <pc:docMk/>
            <pc:sldMk cId="1895317527" sldId="261"/>
            <ac:inkMk id="12" creationId="{3D748417-A3DF-F7F5-98C1-A467CCF99833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09.063" v="616"/>
          <ac:inkMkLst>
            <pc:docMk/>
            <pc:sldMk cId="1895317527" sldId="261"/>
            <ac:inkMk id="13" creationId="{D39AE6E8-F9B6-8734-D356-C64ACE67FBF5}"/>
          </ac:inkMkLst>
        </pc:inkChg>
        <pc:inkChg chg="del">
          <ac:chgData name="LÊ DUY HIỂN" userId="S::at180316@actvn.edu.vn::eddb7c51-c695-47ff-919a-2a9249269ea0" providerId="AD" clId="Web-{4A40A513-E075-AE5E-5B94-AC039BDC02BF}" dt="2024-03-25T14:15:11.516" v="619"/>
          <ac:inkMkLst>
            <pc:docMk/>
            <pc:sldMk cId="1895317527" sldId="261"/>
            <ac:inkMk id="14" creationId="{C30C9431-46E9-95F2-1F1D-DF04D38E590D}"/>
          </ac:inkMkLst>
        </pc:inkChg>
      </pc:sldChg>
      <pc:sldChg chg="addSp delSp modSp">
        <pc:chgData name="LÊ DUY HIỂN" userId="S::at180316@actvn.edu.vn::eddb7c51-c695-47ff-919a-2a9249269ea0" providerId="AD" clId="Web-{4A40A513-E075-AE5E-5B94-AC039BDC02BF}" dt="2024-03-25T14:43:12.593" v="836" actId="14100"/>
        <pc:sldMkLst>
          <pc:docMk/>
          <pc:sldMk cId="1472840642" sldId="262"/>
        </pc:sldMkLst>
        <pc:spChg chg="del">
          <ac:chgData name="LÊ DUY HIỂN" userId="S::at180316@actvn.edu.vn::eddb7c51-c695-47ff-919a-2a9249269ea0" providerId="AD" clId="Web-{4A40A513-E075-AE5E-5B94-AC039BDC02BF}" dt="2024-03-25T14:35:18.706" v="642"/>
          <ac:spMkLst>
            <pc:docMk/>
            <pc:sldMk cId="1472840642" sldId="262"/>
            <ac:spMk id="3" creationId="{3537D767-487C-4F5B-B880-ED29B642C6D2}"/>
          </ac:spMkLst>
        </pc:spChg>
        <pc:spChg chg="add">
          <ac:chgData name="LÊ DUY HIỂN" userId="S::at180316@actvn.edu.vn::eddb7c51-c695-47ff-919a-2a9249269ea0" providerId="AD" clId="Web-{4A40A513-E075-AE5E-5B94-AC039BDC02BF}" dt="2024-03-25T14:36:33.068" v="653"/>
          <ac:spMkLst>
            <pc:docMk/>
            <pc:sldMk cId="1472840642" sldId="262"/>
            <ac:spMk id="7" creationId="{FAAB0E7A-A120-9CBD-F046-C25E63165FCC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37:07.600" v="681" actId="1076"/>
          <ac:spMkLst>
            <pc:docMk/>
            <pc:sldMk cId="1472840642" sldId="262"/>
            <ac:spMk id="9" creationId="{C80C6E44-5948-747E-9C63-B4E0E6B66E9D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37:51.960" v="702" actId="14100"/>
          <ac:spMkLst>
            <pc:docMk/>
            <pc:sldMk cId="1472840642" sldId="262"/>
            <ac:spMk id="10" creationId="{8F0ACC70-A705-A1EA-DFD7-738618C74429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3:12.593" v="836" actId="14100"/>
          <ac:spMkLst>
            <pc:docMk/>
            <pc:sldMk cId="1472840642" sldId="262"/>
            <ac:spMk id="11" creationId="{2CB8F519-FEBE-C8D3-3082-2D5B14CD270C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0:41.324" v="801" actId="20577"/>
          <ac:spMkLst>
            <pc:docMk/>
            <pc:sldMk cId="1472840642" sldId="262"/>
            <ac:spMk id="12" creationId="{D3B2E358-57B4-1BD4-ABCD-9083C8E316C3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0:28.558" v="798" actId="20577"/>
          <ac:spMkLst>
            <pc:docMk/>
            <pc:sldMk cId="1472840642" sldId="262"/>
            <ac:spMk id="15" creationId="{C3301C6C-208D-BE9A-B6BA-507C0EC9DE12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1:37.716" v="819" actId="20577"/>
          <ac:spMkLst>
            <pc:docMk/>
            <pc:sldMk cId="1472840642" sldId="262"/>
            <ac:spMk id="16" creationId="{296833B8-A292-B41D-9ECE-B663F8AD44AF}"/>
          </ac:spMkLst>
        </pc:spChg>
        <pc:picChg chg="mod">
          <ac:chgData name="LÊ DUY HIỂN" userId="S::at180316@actvn.edu.vn::eddb7c51-c695-47ff-919a-2a9249269ea0" providerId="AD" clId="Web-{4A40A513-E075-AE5E-5B94-AC039BDC02BF}" dt="2024-03-25T14:36:01.239" v="650" actId="14100"/>
          <ac:picMkLst>
            <pc:docMk/>
            <pc:sldMk cId="1472840642" sldId="262"/>
            <ac:picMk id="2" creationId="{88533D1E-2982-9251-01E4-652C52560340}"/>
          </ac:picMkLst>
        </pc:picChg>
        <pc:picChg chg="add mod">
          <ac:chgData name="LÊ DUY HIỂN" userId="S::at180316@actvn.edu.vn::eddb7c51-c695-47ff-919a-2a9249269ea0" providerId="AD" clId="Web-{4A40A513-E075-AE5E-5B94-AC039BDC02BF}" dt="2024-03-25T14:36:06.551" v="651" actId="14100"/>
          <ac:picMkLst>
            <pc:docMk/>
            <pc:sldMk cId="1472840642" sldId="262"/>
            <ac:picMk id="5" creationId="{78C017A5-7A58-F457-324D-0D90D098D2BC}"/>
          </ac:picMkLst>
        </pc:picChg>
        <pc:inkChg chg="del">
          <ac:chgData name="LÊ DUY HIỂN" userId="S::at180316@actvn.edu.vn::eddb7c51-c695-47ff-919a-2a9249269ea0" providerId="AD" clId="Web-{4A40A513-E075-AE5E-5B94-AC039BDC02BF}" dt="2024-03-25T14:35:12.956" v="641"/>
          <ac:inkMkLst>
            <pc:docMk/>
            <pc:sldMk cId="1472840642" sldId="262"/>
            <ac:inkMk id="4" creationId="{C9C57CD3-AC9A-F573-7782-20AC7EB44503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36:30.614" v="652"/>
          <ac:inkMkLst>
            <pc:docMk/>
            <pc:sldMk cId="1472840642" sldId="262"/>
            <ac:inkMk id="6" creationId="{78E96A53-D5D0-0F1D-B5A9-80EBF728B7C6}"/>
          </ac:inkMkLst>
        </pc:inkChg>
        <pc:inkChg chg="add del">
          <ac:chgData name="LÊ DUY HIỂN" userId="S::at180316@actvn.edu.vn::eddb7c51-c695-47ff-919a-2a9249269ea0" providerId="AD" clId="Web-{4A40A513-E075-AE5E-5B94-AC039BDC02BF}" dt="2024-03-25T14:36:40.568" v="655"/>
          <ac:inkMkLst>
            <pc:docMk/>
            <pc:sldMk cId="1472840642" sldId="262"/>
            <ac:inkMk id="8" creationId="{E22BE072-8209-9D87-C7BD-05B45A42EEFA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39:49.979" v="768"/>
          <ac:inkMkLst>
            <pc:docMk/>
            <pc:sldMk cId="1472840642" sldId="262"/>
            <ac:inkMk id="13" creationId="{95A32070-68E5-B20B-F24B-149BCBA45ECB}"/>
          </ac:inkMkLst>
        </pc:inkChg>
        <pc:inkChg chg="add">
          <ac:chgData name="LÊ DUY HIỂN" userId="S::at180316@actvn.edu.vn::eddb7c51-c695-47ff-919a-2a9249269ea0" providerId="AD" clId="Web-{4A40A513-E075-AE5E-5B94-AC039BDC02BF}" dt="2024-03-25T14:39:53.369" v="769"/>
          <ac:inkMkLst>
            <pc:docMk/>
            <pc:sldMk cId="1472840642" sldId="262"/>
            <ac:inkMk id="14" creationId="{D054BF94-9BA1-797C-C843-B0A358CC32CC}"/>
          </ac:inkMkLst>
        </pc:inkChg>
      </pc:sldChg>
      <pc:sldChg chg="addSp delSp modSp">
        <pc:chgData name="LÊ DUY HIỂN" userId="S::at180316@actvn.edu.vn::eddb7c51-c695-47ff-919a-2a9249269ea0" providerId="AD" clId="Web-{4A40A513-E075-AE5E-5B94-AC039BDC02BF}" dt="2024-03-25T14:47:06.302" v="910" actId="14100"/>
        <pc:sldMkLst>
          <pc:docMk/>
          <pc:sldMk cId="564713547" sldId="263"/>
        </pc:sldMkLst>
        <pc:spChg chg="del mod">
          <ac:chgData name="LÊ DUY HIỂN" userId="S::at180316@actvn.edu.vn::eddb7c51-c695-47ff-919a-2a9249269ea0" providerId="AD" clId="Web-{4A40A513-E075-AE5E-5B94-AC039BDC02BF}" dt="2024-03-25T14:41:46.450" v="821"/>
          <ac:spMkLst>
            <pc:docMk/>
            <pc:sldMk cId="564713547" sldId="263"/>
            <ac:spMk id="3" creationId="{3537D767-487C-4F5B-B880-ED29B642C6D2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2:03.076" v="827" actId="1076"/>
          <ac:spMkLst>
            <pc:docMk/>
            <pc:sldMk cId="564713547" sldId="263"/>
            <ac:spMk id="6" creationId="{C1A1810D-2B56-5503-A147-F57C33B2D026}"/>
          </ac:spMkLst>
        </pc:spChg>
        <pc:spChg chg="add mod">
          <ac:chgData name="LÊ DUY HIỂN" userId="S::at180316@actvn.edu.vn::eddb7c51-c695-47ff-919a-2a9249269ea0" providerId="AD" clId="Web-{4A40A513-E075-AE5E-5B94-AC039BDC02BF}" dt="2024-03-25T14:47:06.302" v="910" actId="14100"/>
          <ac:spMkLst>
            <pc:docMk/>
            <pc:sldMk cId="564713547" sldId="263"/>
            <ac:spMk id="7" creationId="{DE29BE04-CEC1-4850-478F-7E728C4FAAF2}"/>
          </ac:spMkLst>
        </pc:spChg>
        <pc:picChg chg="mod">
          <ac:chgData name="LÊ DUY HIỂN" userId="S::at180316@actvn.edu.vn::eddb7c51-c695-47ff-919a-2a9249269ea0" providerId="AD" clId="Web-{4A40A513-E075-AE5E-5B94-AC039BDC02BF}" dt="2024-03-25T14:44:48.220" v="840" actId="14100"/>
          <ac:picMkLst>
            <pc:docMk/>
            <pc:sldMk cId="564713547" sldId="263"/>
            <ac:picMk id="2" creationId="{88533D1E-2982-9251-01E4-652C52560340}"/>
          </ac:picMkLst>
        </pc:picChg>
        <pc:inkChg chg="del">
          <ac:chgData name="LÊ DUY HIỂN" userId="S::at180316@actvn.edu.vn::eddb7c51-c695-47ff-919a-2a9249269ea0" providerId="AD" clId="Web-{4A40A513-E075-AE5E-5B94-AC039BDC02BF}" dt="2024-03-25T14:44:52.455" v="841"/>
          <ac:inkMkLst>
            <pc:docMk/>
            <pc:sldMk cId="564713547" sldId="263"/>
            <ac:inkMk id="4" creationId="{C9C57CD3-AC9A-F573-7782-20AC7EB44503}"/>
          </ac:inkMkLst>
        </pc:inkChg>
      </pc:sldChg>
      <pc:sldChg chg="del">
        <pc:chgData name="LÊ DUY HIỂN" userId="S::at180316@actvn.edu.vn::eddb7c51-c695-47ff-919a-2a9249269ea0" providerId="AD" clId="Web-{4A40A513-E075-AE5E-5B94-AC039BDC02BF}" dt="2024-03-25T14:41:09.684" v="808"/>
        <pc:sldMkLst>
          <pc:docMk/>
          <pc:sldMk cId="960920473" sldId="264"/>
        </pc:sldMkLst>
      </pc:sldChg>
      <pc:sldChg chg="delSp modSp add replId">
        <pc:chgData name="LÊ DUY HIỂN" userId="S::at180316@actvn.edu.vn::eddb7c51-c695-47ff-919a-2a9249269ea0" providerId="AD" clId="Web-{4A40A513-E075-AE5E-5B94-AC039BDC02BF}" dt="2024-03-25T14:52:45.607" v="1034" actId="14100"/>
        <pc:sldMkLst>
          <pc:docMk/>
          <pc:sldMk cId="2962836978" sldId="264"/>
        </pc:sldMkLst>
        <pc:spChg chg="del mod">
          <ac:chgData name="LÊ DUY HIỂN" userId="S::at180316@actvn.edu.vn::eddb7c51-c695-47ff-919a-2a9249269ea0" providerId="AD" clId="Web-{4A40A513-E075-AE5E-5B94-AC039BDC02BF}" dt="2024-03-25T14:52:30.075" v="1029"/>
          <ac:spMkLst>
            <pc:docMk/>
            <pc:sldMk cId="2962836978" sldId="264"/>
            <ac:spMk id="6" creationId="{C1A1810D-2B56-5503-A147-F57C33B2D026}"/>
          </ac:spMkLst>
        </pc:spChg>
        <pc:spChg chg="mod">
          <ac:chgData name="LÊ DUY HIỂN" userId="S::at180316@actvn.edu.vn::eddb7c51-c695-47ff-919a-2a9249269ea0" providerId="AD" clId="Web-{4A40A513-E075-AE5E-5B94-AC039BDC02BF}" dt="2024-03-25T14:52:45.607" v="1034" actId="14100"/>
          <ac:spMkLst>
            <pc:docMk/>
            <pc:sldMk cId="2962836978" sldId="264"/>
            <ac:spMk id="7" creationId="{DE29BE04-CEC1-4850-478F-7E728C4FAAF2}"/>
          </ac:spMkLst>
        </pc:spChg>
        <pc:picChg chg="mod">
          <ac:chgData name="LÊ DUY HIỂN" userId="S::at180316@actvn.edu.vn::eddb7c51-c695-47ff-919a-2a9249269ea0" providerId="AD" clId="Web-{4A40A513-E075-AE5E-5B94-AC039BDC02BF}" dt="2024-03-25T14:52:34.185" v="1030" actId="14100"/>
          <ac:picMkLst>
            <pc:docMk/>
            <pc:sldMk cId="2962836978" sldId="264"/>
            <ac:picMk id="2" creationId="{88533D1E-2982-9251-01E4-652C52560340}"/>
          </ac:picMkLst>
        </pc:picChg>
      </pc:sldChg>
      <pc:sldChg chg="del">
        <pc:chgData name="LÊ DUY HIỂN" userId="S::at180316@actvn.edu.vn::eddb7c51-c695-47ff-919a-2a9249269ea0" providerId="AD" clId="Web-{4A40A513-E075-AE5E-5B94-AC039BDC02BF}" dt="2024-03-25T14:41:04.074" v="807"/>
        <pc:sldMkLst>
          <pc:docMk/>
          <pc:sldMk cId="1412070805" sldId="265"/>
        </pc:sldMkLst>
      </pc:sldChg>
      <pc:sldChg chg="del">
        <pc:chgData name="LÊ DUY HIỂN" userId="S::at180316@actvn.edu.vn::eddb7c51-c695-47ff-919a-2a9249269ea0" providerId="AD" clId="Web-{4A40A513-E075-AE5E-5B94-AC039BDC02BF}" dt="2024-03-25T14:41:01.168" v="806"/>
        <pc:sldMkLst>
          <pc:docMk/>
          <pc:sldMk cId="1687722367" sldId="266"/>
        </pc:sldMkLst>
      </pc:sldChg>
      <pc:sldChg chg="del">
        <pc:chgData name="LÊ DUY HIỂN" userId="S::at180316@actvn.edu.vn::eddb7c51-c695-47ff-919a-2a9249269ea0" providerId="AD" clId="Web-{4A40A513-E075-AE5E-5B94-AC039BDC02BF}" dt="2024-03-25T14:40:57.590" v="805"/>
        <pc:sldMkLst>
          <pc:docMk/>
          <pc:sldMk cId="2213568014" sldId="267"/>
        </pc:sldMkLst>
      </pc:sldChg>
      <pc:sldChg chg="del">
        <pc:chgData name="LÊ DUY HIỂN" userId="S::at180316@actvn.edu.vn::eddb7c51-c695-47ff-919a-2a9249269ea0" providerId="AD" clId="Web-{4A40A513-E075-AE5E-5B94-AC039BDC02BF}" dt="2024-03-25T14:40:55.683" v="804"/>
        <pc:sldMkLst>
          <pc:docMk/>
          <pc:sldMk cId="301509343" sldId="268"/>
        </pc:sldMkLst>
      </pc:sldChg>
      <pc:sldChg chg="del">
        <pc:chgData name="LÊ DUY HIỂN" userId="S::at180316@actvn.edu.vn::eddb7c51-c695-47ff-919a-2a9249269ea0" providerId="AD" clId="Web-{4A40A513-E075-AE5E-5B94-AC039BDC02BF}" dt="2024-03-25T14:40:53.433" v="803"/>
        <pc:sldMkLst>
          <pc:docMk/>
          <pc:sldMk cId="1608135202" sldId="269"/>
        </pc:sldMkLst>
      </pc:sldChg>
      <pc:sldChg chg="del">
        <pc:chgData name="LÊ DUY HIỂN" userId="S::at180316@actvn.edu.vn::eddb7c51-c695-47ff-919a-2a9249269ea0" providerId="AD" clId="Web-{4A40A513-E075-AE5E-5B94-AC039BDC02BF}" dt="2024-03-25T14:40:51.355" v="802"/>
        <pc:sldMkLst>
          <pc:docMk/>
          <pc:sldMk cId="527927538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3995 5054 16383 0 0,'7'0'0'0'0,"10"0"0"0"0,9 0 0 0 0,7 0 0 0 0,6 0 0 0 0,3 0 0 0 0,1 0 0 0 0,1 0 0 0 0,0 0 0 0 0,0 0 0 0 0,0 0 0 0 0,-1 0 0 0 0,0 0 0 0 0,-1 0 0 0 0,0 0 0 0 0,1 0 0 0 0,-1 0 0 0 0,0 0 0 0 0,0 0 0 0 0,1 0 0 0 0,-1 7 0 0 0,0 2 0 0 0,1 0 0 0 0,-1-1 0 0 0,0-3 0 0 0,1-2 0 0 0,-1-1 0 0 0,0-1 0 0 0,-7-1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23760 2117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9816 8625 16383 0 0,'0'8'0'0'0,"0"8"0"0"0,0 10 0 0 0,7 15 0 0 0,10 7 0 0 0,2 3 0 0 0,-3 0 0 0 0,-3 5 0 0 0,-5 1 0 0 0,-3-2 0 0 0,-2-4 0 0 0,5-2 0 0 0,1-4 0 0 0,-1-1 0 0 0,-1-1 0 0 0,-3-1 0 0 0,-1 0 0 0 0,-2-1 0 0 0,0 1 0 0 0,-1 0 0 0 0,-1 0 0 0 0,1 0 0 0 0,0 0 0 0 0,-1 1 0 0 0,1-1 0 0 0,0 0 0 0 0,0 1 0 0 0,0-1 0 0 0,0 1 0 0 0,0-1 0 0 0,0 0 0 0 0,0 1 0 0 0,0-1 0 0 0,0 0 0 0 0,0 1 0 0 0,0-8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3995 10186 16383 0 0,'0'8'0'0'0,"7"1"0"0"0,10 0 0 0 0,9-1 0 0 0,7-3 0 0 0,6-2 0 0 0,3-1 0 0 0,1-1 0 0 0,1-1 0 0 0,0-1 0 0 0,0 1 0 0 0,0 0 0 0 0,-1-1 0 0 0,0 1 0 0 0,-8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11150 8493 16383 0 0,'7'0'0'0'0,"10"0"0"0"0,9 0 0 0 0,7 0 0 0 0,5 0 0 0 0,-3 7 0 0 0,6 3 0 0 0,4 6 0 0 0,1 8 0 0 0,7 7 0 0 0,2 6 0 0 0,6 3 0 0 0,-1 3 0 0 0,-2-7 0 0 0,2-2 0 0 0,-1 1 0 0 0,-3-6 0 0 0,2-1 0 0 0,7 3 0 0 0,-2 2 0 0 0,12 11 0 0 0,-1 4 0 0 0,-6 2 0 0 0,0 0 0 0 0,-4-2 0 0 0,2-2 0 0 0,-4-2 0 0 0,-5 0 0 0 0,-5 6 0 0 0,-4 2 0 0 0,-3-8 0 0 0,-9-4 0 0 0,-4-2 0 0 0,-7 0 0 0 0,-8 0 0 0 0,1-5 0 0 0,-4-2 0 0 0,-3 1 0 0 0,3 3 0 0 0,7 2 0 0 0,0 2 0 0 0,-5 2 0 0 0,-3 0 0 0 0,-6 2 0 0 0,-3 0 0 0 0,-2-1 0 0 0,-2 1 0 0 0,0 0 0 0 0,-1-1 0 0 0,0 1 0 0 0,0-1 0 0 0,1 1 0 0 0,-1-1 0 0 0,1 0 0 0 0,0 1 0 0 0,0-1 0 0 0,0 0 0 0 0,-7 1 0 0 0,-10-1 0 0 0,-9 0 0 0 0,-7 1 0 0 0,-5-1 0 0 0,-4-7 0 0 0,6-2 0 0 0,1-7 0 0 0,7-1 0 0 0,1-4 0 0 0,-2-6 0 0 0,4 2 0 0 0,-1-3 0 0 0,-4 5 0 0 0,-3 5 0 0 0,-4-1 0 0 0,5 3 0 0 0,1-3 0 0 0,5 1 0 0 0,0-2 0 0 0,4 1 0 0 0,-1-3 0 0 0,-4-4 0 0 0,3 1 0 0 0,-2-1 0 0 0,-4 3 0 0 0,-3-2 0 0 0,-4-3 0 0 0,-3-4 0 0 0,6 3 0 0 0,1 0 0 0 0,6 4 0 0 0,1 0 0 0 0,-3-3 0 0 0,-3-4 0 0 0,-4-4 0 0 0,5 4 0 0 0,0 1 0 0 0,-2-2 0 0 0,-3-2 0 0 0,-1-2 0 0 0,-3-3 0 0 0,6 7 0 0 0,1 0 0 0 0,7 7 0 0 0,0 1 0 0 0,-2-3 0 0 0,3 3 0 0 0,-1-1 0 0 0,-4-3 0 0 0,-3 4 0 0 0,-4-2 0 0 0,-10-3 0 0 0,-4-4 0 0 0,0 4 0 0 0,1 1 0 0 0,1-3 0 0 0,3-3 0 0 0,9 5 0 0 0,3 0 0 0 0,0-2 0 0 0,-1-2 0 0 0,6-3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3149 16383 0 0,'7'0'0'0'0,"10"0"0"0"0,9 0 0 0 0,7 0 0 0 0,6 0 0 0 0,2 0 0 0 0,3 0 0 0 0,0 7 0 0 0,0 10 0 0 0,0 1 0 0 0,-8 6 0 0 0,-2-2 0 0 0,-8 3 0 0 0,-7 4 0 0 0,-1-3 0 0 0,-3 2 0 0 0,4-4 0 0 0,5 0 0 0 0,-2 5 0 0 0,-3 3 0 0 0,1-3 0 0 0,-3 1 0 0 0,-4 2 0 0 0,4 10 0 0 0,-3 5 0 0 0,-2 2 0 0 0,3-7 0 0 0,0-4 0 0 0,-4-1 0 0 0,5-7 0 0 0,-1-1 0 0 0,-4 1 0 0 0,-2 3 0 0 0,-4 3 0 0 0,-2 3 0 0 0,5 2 0 0 0,2 1 0 0 0,-2 0 0 0 0,-1 1 0 0 0,-2 0 0 0 0,-3 0 0 0 0,0 0 0 0 0,-9-8 0 0 0,-10-9 0 0 0,-2-3 0 0 0,2-4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9022 9419 16383 0 0,'7'0'0'0'0,"10"0"0"0"0,9 0 0 0 0,7 0 0 0 0,6 0 0 0 0,3 0 0 0 0,1 0 0 0 0,1 0 0 0 0,0 0 0 0 0,0 7 0 0 0,0 10 0 0 0,-8 9 0 0 0,-3 7 0 0 0,-7 6 0 0 0,-8 3 0 0 0,-7 1 0 0 0,2 1 0 0 0,-1 0 0 0 0,-3 0 0 0 0,4 0 0 0 0,1-1 0 0 0,-4-1 0 0 0,-2 1 0 0 0,-3-1 0 0 0,-2 1 0 0 0,-2-1 0 0 0,0 0 0 0 0,-2 0 0 0 0,1 1 0 0 0,-1-1 0 0 0,1 0 0 0 0,-1 1 0 0 0,1-1 0 0 0,0-7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23892 7726 16383 0 0,'7'0'0'0'0,"10"0"0"0"0,9 0 0 0 0,0 7 0 0 0,3 10 0 0 0,-4 9 0 0 0,-6 7 0 0 0,-5 13 0 0 0,-7 5 0 0 0,4 2 0 0 0,0 5 0 0 0,5 8 0 0 0,-1 0 0 0 0,-2 3 0 0 0,-3 4 0 0 0,-4 4 0 0 0,-3 4 0 0 0,-1-5 0 0 0,-2-2 0 0 0,0-5 0 0 0,-1 0 0 0 0,0-5 0 0 0,1-6 0 0 0,-1 1 0 0 0,1-2 0 0 0,0-3 0 0 0,0 3 0 0 0,0 7 0 0 0,0 6 0 0 0,0-1 0 0 0,0 2 0 0 0,0-4 0 0 0,0 1 0 0 0,0-3 0 0 0,0-7 0 0 0,0-5 0 0 0,0-4 0 0 0,0-4 0 0 0,0-2 0 0 0,0-1 0 0 0,0-1 0 0 0,0 0 0 0 0,0 0 0 0 0,0 1 0 0 0,0 0 0 0 0,-7 0 0 0 0,-3 0 0 0 0,-6 0 0 0 0,-1 1 0 0 0,2-1 0 0 0,-2-7 0 0 0,0-2 0 0 0,-3-7 0 0 0,1 0 0 0 0,-3 2 0 0 0,-5-4 0 0 0,-5-5 0 0 0,3-7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2:12:14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5794 12515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4.png"/><Relationship Id="rId4" Type="http://schemas.openxmlformats.org/officeDocument/2006/relationships/customXml" Target="../ink/ink6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F98F3-FAF2-3EE2-FFD4-719DB3B24223}"/>
              </a:ext>
            </a:extLst>
          </p:cNvPr>
          <p:cNvSpPr txBox="1"/>
          <p:nvPr/>
        </p:nvSpPr>
        <p:spPr>
          <a:xfrm>
            <a:off x="1713520" y="1651762"/>
            <a:ext cx="89829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err="1">
                <a:latin typeface="Calibri"/>
                <a:ea typeface="+mn-lt"/>
                <a:cs typeface="Calibri"/>
              </a:rPr>
              <a:t>Bài</a:t>
            </a:r>
            <a:r>
              <a:rPr lang="en-US" sz="4000" b="1" dirty="0">
                <a:latin typeface="Calibri"/>
                <a:ea typeface="+mn-lt"/>
                <a:cs typeface="Calibri"/>
              </a:rPr>
              <a:t> 6. </a:t>
            </a:r>
            <a:r>
              <a:rPr lang="en-US" sz="4000" b="1" err="1">
                <a:latin typeface="Calibri"/>
                <a:ea typeface="+mn-lt"/>
                <a:cs typeface="Calibri"/>
              </a:rPr>
              <a:t>Triển</a:t>
            </a:r>
            <a:r>
              <a:rPr lang="en-US" sz="4000" b="1" dirty="0">
                <a:latin typeface="Calibri"/>
                <a:ea typeface="+mn-lt"/>
                <a:cs typeface="Calibri"/>
              </a:rPr>
              <a:t> </a:t>
            </a:r>
            <a:r>
              <a:rPr lang="en-US" sz="4000" b="1" err="1">
                <a:latin typeface="Calibri"/>
                <a:ea typeface="+mn-lt"/>
                <a:cs typeface="Calibri"/>
              </a:rPr>
              <a:t>khai</a:t>
            </a:r>
            <a:r>
              <a:rPr lang="en-US" sz="4000" b="1" dirty="0">
                <a:latin typeface="Calibri"/>
                <a:ea typeface="+mn-lt"/>
                <a:cs typeface="Calibri"/>
              </a:rPr>
              <a:t> </a:t>
            </a:r>
            <a:r>
              <a:rPr lang="en-US" sz="4000" b="1" err="1">
                <a:latin typeface="Calibri"/>
                <a:ea typeface="+mn-lt"/>
                <a:cs typeface="Calibri"/>
              </a:rPr>
              <a:t>giao</a:t>
            </a:r>
            <a:r>
              <a:rPr lang="en-US" sz="4000" b="1" dirty="0">
                <a:latin typeface="Calibri"/>
                <a:ea typeface="+mn-lt"/>
                <a:cs typeface="Calibri"/>
              </a:rPr>
              <a:t> </a:t>
            </a:r>
            <a:r>
              <a:rPr lang="en-US" sz="4000" b="1" err="1">
                <a:latin typeface="Calibri"/>
                <a:ea typeface="+mn-lt"/>
                <a:cs typeface="Calibri"/>
              </a:rPr>
              <a:t>thức</a:t>
            </a:r>
            <a:r>
              <a:rPr lang="en-US" sz="4000" b="1" dirty="0">
                <a:latin typeface="Calibri"/>
                <a:ea typeface="+mn-lt"/>
                <a:cs typeface="Calibri"/>
              </a:rPr>
              <a:t> POP3, SMTP</a:t>
            </a:r>
            <a:endParaRPr lang="en-US" sz="4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E9DEFF4C-6D9E-C92D-CF00-6FA9FF20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988"/>
            <a:ext cx="12249508" cy="1604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C3846-9CC5-8578-402A-200CF51C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1114"/>
            <a:ext cx="12192001" cy="1560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946A7-E4E4-06E2-51C7-96A491FFC0AA}"/>
              </a:ext>
            </a:extLst>
          </p:cNvPr>
          <p:cNvSpPr txBox="1"/>
          <p:nvPr/>
        </p:nvSpPr>
        <p:spPr>
          <a:xfrm>
            <a:off x="63261" y="79938"/>
            <a:ext cx="121316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Calibri"/>
                <a:cs typeface="Calibri"/>
              </a:rPr>
              <a:t>Mô </a:t>
            </a:r>
            <a:r>
              <a:rPr lang="en-US" sz="4000" b="1" dirty="0" err="1">
                <a:latin typeface="Calibri"/>
                <a:cs typeface="Calibri"/>
              </a:rPr>
              <a:t>hình</a:t>
            </a:r>
            <a:r>
              <a:rPr lang="en-US" sz="4000" b="1" dirty="0">
                <a:latin typeface="Calibri"/>
                <a:cs typeface="Calibri"/>
              </a:rPr>
              <a:t> bao </a:t>
            </a:r>
            <a:r>
              <a:rPr lang="en-US" sz="4000" b="1" dirty="0" err="1">
                <a:latin typeface="Calibri"/>
                <a:cs typeface="Calibri"/>
              </a:rPr>
              <a:t>gồm</a:t>
            </a:r>
            <a:r>
              <a:rPr lang="en-US" sz="4000" b="1" dirty="0">
                <a:latin typeface="Calibri"/>
                <a:cs typeface="Calibri"/>
              </a:rPr>
              <a:t>: </a:t>
            </a:r>
            <a:endParaRPr lang="en-US"/>
          </a:p>
          <a:p>
            <a:r>
              <a:rPr lang="en-US" sz="4000" b="1" dirty="0" err="1">
                <a:latin typeface="Calibri"/>
                <a:cs typeface="Calibri"/>
              </a:rPr>
              <a:t>Máy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khách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sử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dụng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vmware</a:t>
            </a:r>
            <a:r>
              <a:rPr lang="en-US" sz="4000" b="1" dirty="0">
                <a:latin typeface="Calibri"/>
                <a:cs typeface="Calibri"/>
              </a:rPr>
              <a:t> ubuntu, </a:t>
            </a:r>
            <a:r>
              <a:rPr lang="en-US" sz="4000" b="1" dirty="0" err="1">
                <a:latin typeface="Calibri"/>
                <a:cs typeface="Calibri"/>
              </a:rPr>
              <a:t>có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ip</a:t>
            </a:r>
            <a:r>
              <a:rPr lang="en-US" sz="4000" b="1" dirty="0">
                <a:latin typeface="Calibri"/>
                <a:cs typeface="Calibri"/>
              </a:rPr>
              <a:t>: 10.4.27.100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D1A4B-5109-AF52-17FC-BE233AEC346D}"/>
              </a:ext>
            </a:extLst>
          </p:cNvPr>
          <p:cNvSpPr txBox="1"/>
          <p:nvPr/>
        </p:nvSpPr>
        <p:spPr>
          <a:xfrm>
            <a:off x="0" y="3725174"/>
            <a:ext cx="12189124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 err="1">
                <a:latin typeface="Calibri"/>
                <a:cs typeface="Calibri"/>
              </a:rPr>
              <a:t>Máy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chủ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sử</a:t>
            </a:r>
            <a:r>
              <a:rPr lang="en-US" sz="4000" b="1" dirty="0">
                <a:latin typeface="Calibri"/>
                <a:cs typeface="Calibri"/>
              </a:rPr>
              <a:t> </a:t>
            </a:r>
            <a:r>
              <a:rPr lang="en-US" sz="4000" b="1" dirty="0" err="1">
                <a:latin typeface="Calibri"/>
                <a:cs typeface="Calibri"/>
              </a:rPr>
              <a:t>dụng</a:t>
            </a:r>
            <a:r>
              <a:rPr lang="en-US" sz="4000" b="1" dirty="0">
                <a:latin typeface="Calibri"/>
                <a:cs typeface="Calibri"/>
              </a:rPr>
              <a:t> </a:t>
            </a:r>
            <a:r>
              <a:rPr lang="en-US" sz="4000" b="1" dirty="0" err="1">
                <a:latin typeface="Calibri"/>
                <a:cs typeface="Calibri"/>
              </a:rPr>
              <a:t>vmware</a:t>
            </a:r>
            <a:r>
              <a:rPr lang="en-US" sz="4000" b="1" dirty="0">
                <a:latin typeface="Calibri"/>
                <a:cs typeface="Calibri"/>
              </a:rPr>
              <a:t> ubuntu, </a:t>
            </a:r>
            <a:r>
              <a:rPr lang="en-US" sz="4000" b="1" dirty="0" err="1">
                <a:latin typeface="Calibri"/>
                <a:cs typeface="Calibri"/>
              </a:rPr>
              <a:t>có</a:t>
            </a:r>
            <a:r>
              <a:rPr lang="en-US" sz="4000" b="1" dirty="0">
                <a:latin typeface="Calibri"/>
                <a:cs typeface="Calibri"/>
              </a:rPr>
              <a:t> </a:t>
            </a:r>
            <a:r>
              <a:rPr lang="en-US" sz="4000" b="1" dirty="0" err="1">
                <a:latin typeface="Calibri"/>
                <a:cs typeface="Calibri"/>
              </a:rPr>
              <a:t>ip</a:t>
            </a:r>
            <a:r>
              <a:rPr lang="en-US" sz="4000" b="1" dirty="0">
                <a:latin typeface="Calibri"/>
                <a:cs typeface="Calibri"/>
              </a:rPr>
              <a:t> : 10.4.27.1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BA6C22-333E-349F-D7B1-427F2B6815E3}"/>
              </a:ext>
            </a:extLst>
          </p:cNvPr>
          <p:cNvSpPr txBox="1"/>
          <p:nvPr/>
        </p:nvSpPr>
        <p:spPr>
          <a:xfrm>
            <a:off x="2875" y="-5463"/>
            <a:ext cx="1204937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TRƯỚC HẾT TA PHẢI TẢI PHẦN MỀM SMTP SERVER (POSTFIX), POP3 SERVER(DOVECOT-POP3D) (LƯU Ý: 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khi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cài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đặt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chọn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 config </a:t>
            </a:r>
            <a:r>
              <a:rPr lang="en-US" sz="4000" b="1" dirty="0" err="1">
                <a:solidFill>
                  <a:srgbClr val="FF0000"/>
                </a:solidFill>
                <a:latin typeface="Calibri"/>
                <a:cs typeface="Calibri"/>
              </a:rPr>
              <a:t>là</a:t>
            </a:r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 internet site)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09D80-DAB5-4FE2-E102-4C88101A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925"/>
            <a:ext cx="12192000" cy="46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02FAFB6-1F5A-A545-F573-11335528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" y="1854"/>
            <a:ext cx="12191312" cy="6192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37EDF-E616-A44A-BB93-005624161995}"/>
              </a:ext>
            </a:extLst>
          </p:cNvPr>
          <p:cNvSpPr txBox="1"/>
          <p:nvPr/>
        </p:nvSpPr>
        <p:spPr>
          <a:xfrm>
            <a:off x="6901" y="6146033"/>
            <a:ext cx="109894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GỬI MAIL ĐẾN MÁY ĐÍCH BẰNG SMTP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AEF79-AB38-95D3-9BDE-A9062A01B373}"/>
              </a:ext>
            </a:extLst>
          </p:cNvPr>
          <p:cNvSpPr txBox="1"/>
          <p:nvPr/>
        </p:nvSpPr>
        <p:spPr>
          <a:xfrm>
            <a:off x="7183451" y="-1961"/>
            <a:ext cx="501482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LIÊN LẠC TỚI SERVER QUA CỔNG 25 (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không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mã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hóa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nên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dùng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cổng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465/587 – SSL/TLS port,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cũng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có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thể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được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gọi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là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 SMTPS)</a:t>
            </a:r>
            <a:endParaRPr lang="en-US" sz="2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49873-DBF4-1C57-101D-26CC66541536}"/>
              </a:ext>
            </a:extLst>
          </p:cNvPr>
          <p:cNvSpPr txBox="1"/>
          <p:nvPr/>
        </p:nvSpPr>
        <p:spPr>
          <a:xfrm>
            <a:off x="8659195" y="133191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DỊCH VỤ SẴN SÀNG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5D4E2-97F9-63AF-AD5A-410466042510}"/>
              </a:ext>
            </a:extLst>
          </p:cNvPr>
          <p:cNvSpPr txBox="1"/>
          <p:nvPr/>
        </p:nvSpPr>
        <p:spPr>
          <a:xfrm>
            <a:off x="4058441" y="15961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KẾT NỐI TỚI MAIL HOST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B2538-D58E-6098-ACD8-DA6894E80D2E}"/>
              </a:ext>
            </a:extLst>
          </p:cNvPr>
          <p:cNvSpPr txBox="1"/>
          <p:nvPr/>
        </p:nvSpPr>
        <p:spPr>
          <a:xfrm>
            <a:off x="5502790" y="1949282"/>
            <a:ext cx="38071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HÀNH ĐỘNG ĐƯỢC CHẤP NHẬN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75480-733F-38D2-F00A-27694F8854DE}"/>
              </a:ext>
            </a:extLst>
          </p:cNvPr>
          <p:cNvSpPr txBox="1"/>
          <p:nvPr/>
        </p:nvSpPr>
        <p:spPr>
          <a:xfrm>
            <a:off x="6330063" y="226759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MAIL TỪ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CE4A6-330A-B158-4074-8938CA8E1A19}"/>
              </a:ext>
            </a:extLst>
          </p:cNvPr>
          <p:cNvSpPr txBox="1"/>
          <p:nvPr/>
        </p:nvSpPr>
        <p:spPr>
          <a:xfrm>
            <a:off x="5191089" y="289847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MAIL ĐẾN</a:t>
            </a:r>
            <a:endParaRPr lang="en-US" sz="2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935568-9EC9-1E7F-5066-B3AEF742BFD5}"/>
                  </a:ext>
                </a:extLst>
              </p14:cNvPr>
              <p14:cNvContentPartPr/>
              <p14:nvPr/>
            </p14:nvContentPartPr>
            <p14:xfrm>
              <a:off x="15240" y="2255520"/>
              <a:ext cx="409784" cy="1590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935568-9EC9-1E7F-5066-B3AEF742BF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49" y="2238202"/>
                <a:ext cx="445402" cy="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F8FC77-B9CC-13A5-9146-F5966DBFC358}"/>
                  </a:ext>
                </a:extLst>
              </p14:cNvPr>
              <p14:cNvContentPartPr/>
              <p14:nvPr/>
            </p14:nvContentPartPr>
            <p14:xfrm>
              <a:off x="11399520" y="563880"/>
              <a:ext cx="15240" cy="1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F8FC77-B9CC-13A5-9146-F5966DBFC3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52760" y="-18288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6AD727C-0D51-A5D9-6B4F-ADFF893622BB}"/>
              </a:ext>
            </a:extLst>
          </p:cNvPr>
          <p:cNvSpPr txBox="1"/>
          <p:nvPr/>
        </p:nvSpPr>
        <p:spPr>
          <a:xfrm>
            <a:off x="674298" y="35791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BẮT ĐẦU NHẬP DỮ LIỆU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86B570E-B0CA-8C59-0129-4940D1E12619}"/>
                  </a:ext>
                </a:extLst>
              </p14:cNvPr>
              <p14:cNvContentPartPr/>
              <p14:nvPr/>
            </p14:nvContentPartPr>
            <p14:xfrm>
              <a:off x="3368039" y="4312920"/>
              <a:ext cx="46369" cy="54694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86B570E-B0CA-8C59-0129-4940D1E126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0205" y="4294928"/>
                <a:ext cx="81681" cy="58256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870DA9B-073B-1BF3-4E46-757DEC0D339F}"/>
              </a:ext>
            </a:extLst>
          </p:cNvPr>
          <p:cNvSpPr txBox="1"/>
          <p:nvPr/>
        </p:nvSpPr>
        <p:spPr>
          <a:xfrm>
            <a:off x="3583413" y="435547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NỘI DUNG TIN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81EB5C-15DE-50B9-C000-D6FC503C69CD}"/>
                  </a:ext>
                </a:extLst>
              </p14:cNvPr>
              <p14:cNvContentPartPr/>
              <p14:nvPr/>
            </p14:nvContentPartPr>
            <p14:xfrm>
              <a:off x="15240" y="5212080"/>
              <a:ext cx="181306" cy="1590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81EB5C-15DE-50B9-C000-D6FC503C69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711" y="5194409"/>
                <a:ext cx="216849" cy="5089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69AFFDD-56F4-BED5-FF12-7C9BED9AED9D}"/>
              </a:ext>
            </a:extLst>
          </p:cNvPr>
          <p:cNvSpPr txBox="1"/>
          <p:nvPr/>
        </p:nvSpPr>
        <p:spPr>
          <a:xfrm>
            <a:off x="438797" y="4860985"/>
            <a:ext cx="3490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BÁO KẾT THÚC NỘI DUNG</a:t>
            </a:r>
          </a:p>
        </p:txBody>
      </p:sp>
    </p:spTree>
    <p:extLst>
      <p:ext uri="{BB962C8B-B14F-4D97-AF65-F5344CB8AC3E}">
        <p14:creationId xmlns:p14="http://schemas.microsoft.com/office/powerpoint/2010/main" val="151754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50EE00A-F7B4-088B-0726-7236EA61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01"/>
            <a:ext cx="12235132" cy="63928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DCD47-70FF-B6F7-1FA4-F6A51CC5D007}"/>
              </a:ext>
            </a:extLst>
          </p:cNvPr>
          <p:cNvSpPr txBox="1"/>
          <p:nvPr/>
        </p:nvSpPr>
        <p:spPr>
          <a:xfrm>
            <a:off x="-30768" y="-107257"/>
            <a:ext cx="840787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CÁC GÓI TIN WIRESHARK  </a:t>
            </a: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EC8CA-3079-E520-E2E0-5476B066603C}"/>
              </a:ext>
            </a:extLst>
          </p:cNvPr>
          <p:cNvSpPr txBox="1"/>
          <p:nvPr/>
        </p:nvSpPr>
        <p:spPr>
          <a:xfrm>
            <a:off x="7821859" y="3148067"/>
            <a:ext cx="41139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SƠ BỘ TA DỄ THẤY CÁC LỆNH TRONG PHIÊN SMTP(DO KHÔNG ĐƯƠC MÃ HÓA, THỰC TẾ NÊN DÙNG SMTPS)</a:t>
            </a:r>
          </a:p>
        </p:txBody>
      </p:sp>
    </p:spTree>
    <p:extLst>
      <p:ext uri="{BB962C8B-B14F-4D97-AF65-F5344CB8AC3E}">
        <p14:creationId xmlns:p14="http://schemas.microsoft.com/office/powerpoint/2010/main" val="407992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A589F2A-FC51-2C31-FABF-26EDF289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6" y="-3800"/>
            <a:ext cx="12200191" cy="6865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B47CA-2689-27CE-9F6B-61018E5FB19D}"/>
                  </a:ext>
                </a:extLst>
              </p14:cNvPr>
              <p14:cNvContentPartPr/>
              <p14:nvPr/>
            </p14:nvContentPartPr>
            <p14:xfrm>
              <a:off x="4038448" y="4236719"/>
              <a:ext cx="733146" cy="1111893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B47CA-2689-27CE-9F6B-61018E5FB1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0821" y="4218727"/>
                <a:ext cx="768760" cy="114751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DBABBE-52EB-EC6F-8042-51FBCFD74528}"/>
              </a:ext>
            </a:extLst>
          </p:cNvPr>
          <p:cNvSpPr txBox="1"/>
          <p:nvPr/>
        </p:nvSpPr>
        <p:spPr>
          <a:xfrm>
            <a:off x="5068594" y="4374743"/>
            <a:ext cx="55467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NỘI DUNG EMAIL GỬI ĐI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69F38CE-FB9D-46CB-3856-DF390CD528A5}"/>
              </a:ext>
            </a:extLst>
          </p:cNvPr>
          <p:cNvSpPr txBox="1"/>
          <p:nvPr/>
        </p:nvSpPr>
        <p:spPr>
          <a:xfrm>
            <a:off x="7460985" y="2304690"/>
            <a:ext cx="3749614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CHUỘT PHẢI VÀO 1 PACKET BẤT KỲ CHỌN FOLLOW TCP STREAM ĐỂ THẤY TOÀN BỘ NỘI DUNG PHIÊN SMTP</a:t>
            </a:r>
          </a:p>
        </p:txBody>
      </p:sp>
    </p:spTree>
    <p:extLst>
      <p:ext uri="{BB962C8B-B14F-4D97-AF65-F5344CB8AC3E}">
        <p14:creationId xmlns:p14="http://schemas.microsoft.com/office/powerpoint/2010/main" val="18953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5" y="2729"/>
            <a:ext cx="12203070" cy="3689525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C017A5-7A58-F457-324D-0D90D098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5874"/>
            <a:ext cx="12192000" cy="3161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E96A53-D5D0-0F1D-B5A9-80EBF728B7C6}"/>
                  </a:ext>
                </a:extLst>
              </p14:cNvPr>
              <p14:cNvContentPartPr/>
              <p14:nvPr/>
            </p14:nvContentPartPr>
            <p14:xfrm>
              <a:off x="3032759" y="1158239"/>
              <a:ext cx="290075" cy="449489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E96A53-D5D0-0F1D-B5A9-80EBF728B7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5146" y="1140619"/>
                <a:ext cx="325660" cy="48508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AB0E7A-A120-9CBD-F046-C25E63165FCC}"/>
              </a:ext>
            </a:extLst>
          </p:cNvPr>
          <p:cNvSpPr txBox="1"/>
          <p:nvPr/>
        </p:nvSpPr>
        <p:spPr>
          <a:xfrm>
            <a:off x="3962400" y="12954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C6E44-5948-747E-9C63-B4E0E6B66E9D}"/>
              </a:ext>
            </a:extLst>
          </p:cNvPr>
          <p:cNvSpPr txBox="1"/>
          <p:nvPr/>
        </p:nvSpPr>
        <p:spPr>
          <a:xfrm>
            <a:off x="3514976" y="1268371"/>
            <a:ext cx="36345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ĐĂNG NHẬP VÀO MAIL SERVER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CC70-A705-A1EA-DFD7-738618C74429}"/>
              </a:ext>
            </a:extLst>
          </p:cNvPr>
          <p:cNvSpPr txBox="1"/>
          <p:nvPr/>
        </p:nvSpPr>
        <p:spPr>
          <a:xfrm>
            <a:off x="1163991" y="1791706"/>
            <a:ext cx="3332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DANH SÁCH THƯ HIỆN CÓ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8F519-FEBE-C8D3-3082-2D5B14CD270C}"/>
              </a:ext>
            </a:extLst>
          </p:cNvPr>
          <p:cNvSpPr txBox="1"/>
          <p:nvPr/>
        </p:nvSpPr>
        <p:spPr>
          <a:xfrm>
            <a:off x="7492042" y="340456"/>
            <a:ext cx="41234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KẾT NỐI ĐẾN MAIL SERVER BẰNG POP3 CỔNG 110 (KHÔNG MÃ HÓA)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2E358-57B4-1BD4-ABCD-9083C8E316C3}"/>
              </a:ext>
            </a:extLst>
          </p:cNvPr>
          <p:cNvSpPr txBox="1"/>
          <p:nvPr/>
        </p:nvSpPr>
        <p:spPr>
          <a:xfrm>
            <a:off x="1664611" y="295512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ĐỌC NỘI DUNG EMAIL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A32070-68E5-B20B-F24B-149BCBA45ECB}"/>
                  </a:ext>
                </a:extLst>
              </p14:cNvPr>
              <p14:cNvContentPartPr/>
              <p14:nvPr/>
            </p14:nvContentPartPr>
            <p14:xfrm>
              <a:off x="2910839" y="4770120"/>
              <a:ext cx="214315" cy="3488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A32070-68E5-B20B-F24B-149BCBA45E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2860" y="4752140"/>
                <a:ext cx="249914" cy="384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54BF94-9BA1-797C-C843-B0A358CC32CC}"/>
                  </a:ext>
                </a:extLst>
              </p14:cNvPr>
              <p14:cNvContentPartPr/>
              <p14:nvPr/>
            </p14:nvContentPartPr>
            <p14:xfrm>
              <a:off x="11475720" y="3794760"/>
              <a:ext cx="92580" cy="98834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54BF94-9BA1-797C-C843-B0A358CC32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58137" y="3777124"/>
                <a:ext cx="128105" cy="102397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301C6C-208D-BE9A-B6BA-507C0EC9DE12}"/>
              </a:ext>
            </a:extLst>
          </p:cNvPr>
          <p:cNvSpPr txBox="1"/>
          <p:nvPr/>
        </p:nvSpPr>
        <p:spPr>
          <a:xfrm>
            <a:off x="3507788" y="474999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NỘI DUNG 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833B8-A292-B41D-9ECE-B663F8AD44AF}"/>
              </a:ext>
            </a:extLst>
          </p:cNvPr>
          <p:cNvSpPr txBox="1"/>
          <p:nvPr/>
        </p:nvSpPr>
        <p:spPr>
          <a:xfrm>
            <a:off x="984849" y="520891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LỆNH XÓA EMAIL</a:t>
            </a:r>
          </a:p>
        </p:txBody>
      </p:sp>
    </p:spTree>
    <p:extLst>
      <p:ext uri="{BB962C8B-B14F-4D97-AF65-F5344CB8AC3E}">
        <p14:creationId xmlns:p14="http://schemas.microsoft.com/office/powerpoint/2010/main" val="147284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"/>
            <a:ext cx="12235132" cy="61955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560" y="580644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A1810D-2B56-5503-A147-F57C33B2D026}"/>
              </a:ext>
            </a:extLst>
          </p:cNvPr>
          <p:cNvSpPr txBox="1"/>
          <p:nvPr/>
        </p:nvSpPr>
        <p:spPr>
          <a:xfrm>
            <a:off x="5463" y="6127918"/>
            <a:ext cx="74733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/>
                <a:cs typeface="Calibri"/>
              </a:rPr>
              <a:t>CÁC GÓI TIN WIRESHARK  </a:t>
            </a:r>
            <a:endParaRPr lang="en-US" sz="4000" dirty="0">
              <a:latin typeface="Calibri"/>
              <a:cs typeface="Calibri"/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9BE04-CEC1-4850-478F-7E728C4FAAF2}"/>
              </a:ext>
            </a:extLst>
          </p:cNvPr>
          <p:cNvSpPr txBox="1"/>
          <p:nvPr/>
        </p:nvSpPr>
        <p:spPr>
          <a:xfrm>
            <a:off x="8802107" y="1783080"/>
            <a:ext cx="288697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NÊN DÙNG POP3S SẼ AN TOÀN HƠN DO ĐƯỢC MÃ HÓA, CÒN POP3 CÁC LỆNH ĐỀU TRUYỀN ĐI DƯỚI DẠNG RÕ.</a:t>
            </a:r>
          </a:p>
        </p:txBody>
      </p:sp>
    </p:spTree>
    <p:extLst>
      <p:ext uri="{BB962C8B-B14F-4D97-AF65-F5344CB8AC3E}">
        <p14:creationId xmlns:p14="http://schemas.microsoft.com/office/powerpoint/2010/main" val="56471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88533D1E-2982-9251-01E4-652C5256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743" y="534"/>
            <a:ext cx="12936919" cy="68569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14:cNvPr>
              <p14:cNvContentPartPr/>
              <p14:nvPr/>
            </p14:nvContentPartPr>
            <p14:xfrm>
              <a:off x="1051560" y="6553200"/>
              <a:ext cx="15240" cy="1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6D66D-1543-395C-1BBD-F19B32A986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560" y="579120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29BE04-CEC1-4850-478F-7E728C4FAAF2}"/>
              </a:ext>
            </a:extLst>
          </p:cNvPr>
          <p:cNvSpPr txBox="1"/>
          <p:nvPr/>
        </p:nvSpPr>
        <p:spPr>
          <a:xfrm>
            <a:off x="4086334" y="906062"/>
            <a:ext cx="472727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CHUỘT PHẢI GÓI TIN BẤT KỲ CHỌN FOLLOW TCP STREAM ĐỂ THẤY TOÀN BỘ NỘI DUNG TRONG PHIÊN POP3</a:t>
            </a:r>
          </a:p>
        </p:txBody>
      </p:sp>
    </p:spTree>
    <p:extLst>
      <p:ext uri="{BB962C8B-B14F-4D97-AF65-F5344CB8AC3E}">
        <p14:creationId xmlns:p14="http://schemas.microsoft.com/office/powerpoint/2010/main" val="296283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822</cp:revision>
  <dcterms:created xsi:type="dcterms:W3CDTF">2024-03-22T13:02:12Z</dcterms:created>
  <dcterms:modified xsi:type="dcterms:W3CDTF">2024-03-25T14:53:02Z</dcterms:modified>
</cp:coreProperties>
</file>