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DAED-963A-4F4D-B077-2A2274113DCE}" type="datetimeFigureOut">
              <a:rPr lang="en-US" smtClean="0"/>
              <a:t>20/4/2022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292E-C139-4B3C-BE6B-9703731A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1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DAED-963A-4F4D-B077-2A2274113DCE}" type="datetimeFigureOut">
              <a:rPr lang="en-US" smtClean="0"/>
              <a:t>20/4/2022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292E-C139-4B3C-BE6B-9703731A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DAED-963A-4F4D-B077-2A2274113DCE}" type="datetimeFigureOut">
              <a:rPr lang="en-US" smtClean="0"/>
              <a:t>20/4/2022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292E-C139-4B3C-BE6B-9703731A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DAED-963A-4F4D-B077-2A2274113DCE}" type="datetimeFigureOut">
              <a:rPr lang="en-US" smtClean="0"/>
              <a:t>20/4/2022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292E-C139-4B3C-BE6B-9703731A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2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DAED-963A-4F4D-B077-2A2274113DCE}" type="datetimeFigureOut">
              <a:rPr lang="en-US" smtClean="0"/>
              <a:t>20/4/2022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292E-C139-4B3C-BE6B-9703731A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DAED-963A-4F4D-B077-2A2274113DCE}" type="datetimeFigureOut">
              <a:rPr lang="en-US" smtClean="0"/>
              <a:t>20/4/2022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292E-C139-4B3C-BE6B-9703731A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DAED-963A-4F4D-B077-2A2274113DCE}" type="datetimeFigureOut">
              <a:rPr lang="en-US" smtClean="0"/>
              <a:t>20/4/2022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292E-C139-4B3C-BE6B-9703731A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DAED-963A-4F4D-B077-2A2274113DCE}" type="datetimeFigureOut">
              <a:rPr lang="en-US" smtClean="0"/>
              <a:t>20/4/2022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292E-C139-4B3C-BE6B-9703731A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DAED-963A-4F4D-B077-2A2274113DCE}" type="datetimeFigureOut">
              <a:rPr lang="en-US" smtClean="0"/>
              <a:t>20/4/2022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292E-C139-4B3C-BE6B-9703731A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DAED-963A-4F4D-B077-2A2274113DCE}" type="datetimeFigureOut">
              <a:rPr lang="en-US" smtClean="0"/>
              <a:t>20/4/2022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292E-C139-4B3C-BE6B-9703731A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DAED-963A-4F4D-B077-2A2274113DCE}" type="datetimeFigureOut">
              <a:rPr lang="en-US" smtClean="0"/>
              <a:t>20/4/2022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292E-C139-4B3C-BE6B-9703731A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DAED-963A-4F4D-B077-2A2274113DCE}" type="datetimeFigureOut">
              <a:rPr lang="en-US" smtClean="0"/>
              <a:t>20/4/2022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292E-C139-4B3C-BE6B-9703731A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7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888274"/>
            <a:ext cx="9505950" cy="545537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1892"/>
          </a:xfrm>
        </p:spPr>
        <p:txBody>
          <a:bodyPr>
            <a:normAutofit fontScale="90000"/>
          </a:bodyPr>
          <a:lstStyle/>
          <a:p>
            <a:r>
              <a:rPr lang="vi-VN" smtClean="0"/>
              <a:t>INDEX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523875"/>
            <a:ext cx="8763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2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747712"/>
            <a:ext cx="96488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5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CART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920239"/>
            <a:ext cx="10032274" cy="43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5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495300"/>
            <a:ext cx="96297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8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509587"/>
            <a:ext cx="9572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2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538162"/>
            <a:ext cx="96393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7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500062"/>
            <a:ext cx="9486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6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519112"/>
            <a:ext cx="96583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6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523875"/>
            <a:ext cx="78105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4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Contact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34600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8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09587"/>
            <a:ext cx="97155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495300"/>
            <a:ext cx="96202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5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509587"/>
            <a:ext cx="96107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5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461962"/>
            <a:ext cx="94964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83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461962"/>
            <a:ext cx="89058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34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90537"/>
            <a:ext cx="95440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9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500062"/>
            <a:ext cx="78009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89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Login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0789"/>
            <a:ext cx="9791700" cy="49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1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504825"/>
            <a:ext cx="95916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78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457200"/>
            <a:ext cx="95059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65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452437"/>
            <a:ext cx="95345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9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523875"/>
            <a:ext cx="94773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76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442912"/>
            <a:ext cx="88868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71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223962"/>
            <a:ext cx="94869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62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747712"/>
            <a:ext cx="76771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42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Product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1489165"/>
            <a:ext cx="10306595" cy="48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4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509587"/>
            <a:ext cx="96297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2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519112"/>
            <a:ext cx="95345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4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538162"/>
            <a:ext cx="92583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00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14350"/>
            <a:ext cx="97155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07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509587"/>
            <a:ext cx="96869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79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04825"/>
            <a:ext cx="97155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4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495300"/>
            <a:ext cx="96488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32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19112"/>
            <a:ext cx="97155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25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538162"/>
            <a:ext cx="97059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11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504825"/>
            <a:ext cx="89058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0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23975"/>
            <a:ext cx="96964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0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726" y="587829"/>
            <a:ext cx="9157063" cy="558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514350"/>
            <a:ext cx="97726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3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495300"/>
            <a:ext cx="97440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8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509587"/>
            <a:ext cx="96393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6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514350"/>
            <a:ext cx="96869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0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</Words>
  <Application>Microsoft Office PowerPoint</Application>
  <PresentationFormat>Widescreen</PresentationFormat>
  <Paragraphs>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Theme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www.blogthuthuatwin10.com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2022-04-20T13:02:44Z</dcterms:created>
  <dcterms:modified xsi:type="dcterms:W3CDTF">2022-04-20T13:41:57Z</dcterms:modified>
</cp:coreProperties>
</file>