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24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39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196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717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218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2015.08.27.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209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2015.08.27.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3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6690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40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39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16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9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98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2015.08.27.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17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2015.08.27.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55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2015.08.27.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65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292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84650F-0A73-40D2-BE64-CABF968FEF09}" type="datetimeFigureOut">
              <a:rPr lang="hu-HU" smtClean="0"/>
              <a:t>2015.08.27.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480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NEURAL NETWORKS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DEEP learning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45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In the ’90s -&gt; support vector machines proved to be better solutions for learning </a:t>
            </a:r>
          </a:p>
          <a:p>
            <a:r>
              <a:rPr lang="hu-HU" dirty="0" smtClean="0"/>
              <a:t>There was not any efficient algorithms to train a neural net</a:t>
            </a:r>
          </a:p>
          <a:p>
            <a:r>
              <a:rPr lang="hu-HU" dirty="0" smtClean="0"/>
              <a:t>Since 2006: several neural network training mechanisms were created</a:t>
            </a:r>
          </a:p>
          <a:p>
            <a:r>
              <a:rPr lang="hu-HU" dirty="0" smtClean="0"/>
              <a:t>Neural networks outperform any other maching learning technique!!!</a:t>
            </a:r>
          </a:p>
          <a:p>
            <a:r>
              <a:rPr lang="hu-HU" dirty="0" smtClean="0"/>
              <a:t>For example: in optical character recognition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039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860" y="3103809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  <a:r>
              <a:rPr lang="hu-HU" dirty="0" smtClean="0"/>
              <a:t>omplex, sophisticated</a:t>
            </a:r>
          </a:p>
          <a:p>
            <a:r>
              <a:rPr lang="hu-HU" dirty="0" smtClean="0"/>
              <a:t>     algorithms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4919730" y="3165365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 smtClean="0"/>
              <a:t>&lt;</a:t>
            </a:r>
            <a:endParaRPr lang="hu-H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02310" y="3273086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imple learning algorithm + good training data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109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Deep learning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 example: face recognition</a:t>
            </a:r>
          </a:p>
          <a:p>
            <a:r>
              <a:rPr lang="en-US" dirty="0"/>
              <a:t>Networks </a:t>
            </a:r>
            <a:r>
              <a:rPr lang="hu-HU" dirty="0" smtClean="0"/>
              <a:t>with </a:t>
            </a:r>
            <a:r>
              <a:rPr lang="en-US" dirty="0" smtClean="0"/>
              <a:t>many-layer </a:t>
            </a:r>
            <a:r>
              <a:rPr lang="en-US" dirty="0"/>
              <a:t>structure </a:t>
            </a:r>
            <a:r>
              <a:rPr lang="hu-HU" dirty="0" smtClean="0"/>
              <a:t>(</a:t>
            </a:r>
            <a:r>
              <a:rPr lang="en-US" dirty="0" smtClean="0"/>
              <a:t>two </a:t>
            </a:r>
            <a:r>
              <a:rPr lang="en-US" dirty="0"/>
              <a:t>or more hidden </a:t>
            </a:r>
            <a:r>
              <a:rPr lang="en-US" dirty="0" smtClean="0"/>
              <a:t>layers</a:t>
            </a:r>
            <a:r>
              <a:rPr lang="hu-HU" dirty="0" smtClean="0"/>
              <a:t>)</a:t>
            </a:r>
            <a:r>
              <a:rPr lang="en-US" dirty="0" smtClean="0"/>
              <a:t>  </a:t>
            </a:r>
            <a:r>
              <a:rPr lang="en-US" dirty="0"/>
              <a:t>are called deep neural </a:t>
            </a:r>
            <a:r>
              <a:rPr lang="en-US" dirty="0" smtClean="0"/>
              <a:t>networks</a:t>
            </a:r>
            <a:endParaRPr lang="hu-HU" dirty="0" smtClean="0"/>
          </a:p>
          <a:p>
            <a:r>
              <a:rPr lang="hu-HU" dirty="0" smtClean="0"/>
              <a:t>New techniques allow to train 5 or 10 hidden layers !!!</a:t>
            </a:r>
          </a:p>
          <a:p>
            <a:r>
              <a:rPr lang="hu-HU" dirty="0"/>
              <a:t>I</a:t>
            </a:r>
            <a:r>
              <a:rPr lang="en-US" dirty="0" smtClean="0"/>
              <a:t>t </a:t>
            </a:r>
            <a:r>
              <a:rPr lang="en-US" dirty="0"/>
              <a:t>turns out that these </a:t>
            </a:r>
            <a:r>
              <a:rPr lang="hu-HU" dirty="0" smtClean="0"/>
              <a:t>deep networks </a:t>
            </a:r>
            <a:r>
              <a:rPr lang="en-US" dirty="0" smtClean="0"/>
              <a:t>perform </a:t>
            </a:r>
            <a:r>
              <a:rPr lang="en-US" dirty="0"/>
              <a:t>far better on many problems than shallow neural </a:t>
            </a:r>
            <a:r>
              <a:rPr lang="en-US" dirty="0" smtClean="0"/>
              <a:t>networks</a:t>
            </a:r>
            <a:endParaRPr lang="hu-HU" dirty="0" smtClean="0"/>
          </a:p>
          <a:p>
            <a:r>
              <a:rPr lang="hu-HU" dirty="0" smtClean="0"/>
              <a:t>DEEP LEARNING CONCEPT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099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750</TotalTime>
  <Words>88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NEURAL NETWORKS</vt:lpstr>
      <vt:lpstr>PowerPoint Presentation</vt:lpstr>
      <vt:lpstr>PowerPoint Presentation</vt:lpstr>
      <vt:lpstr>Deep learning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User</dc:creator>
  <cp:lastModifiedBy>User</cp:lastModifiedBy>
  <cp:revision>122</cp:revision>
  <dcterms:created xsi:type="dcterms:W3CDTF">2015-02-11T17:35:44Z</dcterms:created>
  <dcterms:modified xsi:type="dcterms:W3CDTF">2015-08-27T12:39:02Z</dcterms:modified>
</cp:coreProperties>
</file>