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59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998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8754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348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8464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2015.09.23.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9212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2015.09.23.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8248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2799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843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817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693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95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038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2015.09.23.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459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2015.09.23.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873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2015.09.23.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579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863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D16BFF-D2F5-4E51-95C0-52B14D191171}" type="datetimeFigureOut">
              <a:rPr lang="hu-HU" smtClean="0"/>
              <a:t>2015.09.23.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671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MACHINE LEARNING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Principal component anlysis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008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PCA gives us a low dimensional representation of a dataset</a:t>
            </a:r>
          </a:p>
          <a:p>
            <a:r>
              <a:rPr lang="hu-HU" dirty="0" smtClean="0"/>
              <a:t>It is able to find linear combinations of features / variables that are mutually </a:t>
            </a:r>
            <a:r>
              <a:rPr lang="hu-HU" dirty="0" smtClean="0"/>
              <a:t>uncorrelated</a:t>
            </a:r>
          </a:p>
          <a:p>
            <a:r>
              <a:rPr lang="hu-HU" dirty="0" smtClean="0"/>
              <a:t>Linearly uncorrelated variables: these are the principal components</a:t>
            </a:r>
            <a:endParaRPr lang="hu-HU" dirty="0" smtClean="0"/>
          </a:p>
          <a:p>
            <a:r>
              <a:rPr lang="hu-HU" dirty="0" smtClean="0"/>
              <a:t>For example: height in cm </a:t>
            </a:r>
            <a:r>
              <a:rPr lang="hu-HU" dirty="0" smtClean="0"/>
              <a:t>and in </a:t>
            </a:r>
            <a:r>
              <a:rPr lang="hu-HU" dirty="0" smtClean="0"/>
              <a:t>m </a:t>
            </a:r>
            <a:r>
              <a:rPr lang="hu-HU" dirty="0" smtClean="0"/>
              <a:t>are not independent !!!</a:t>
            </a:r>
            <a:endParaRPr lang="hu-HU" dirty="0" smtClean="0"/>
          </a:p>
          <a:p>
            <a:r>
              <a:rPr lang="hu-HU" dirty="0" smtClean="0"/>
              <a:t>We can get rid of several unnecessary features: we keep the important ones</a:t>
            </a:r>
          </a:p>
          <a:p>
            <a:r>
              <a:rPr lang="hu-HU" dirty="0" smtClean="0"/>
              <a:t>Also good for visualization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37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95214" y="3396411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99146" y="1199620"/>
            <a:ext cx="0" cy="520762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20725" y="6217669"/>
            <a:ext cx="721483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819575" y="3307201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04561" y="505422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117049" y="4546844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295469" y="371422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830620" y="361943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514669" y="198764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009040" y="275614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220806" y="180922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392262" y="604973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68443" y="797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177808" y="4173632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938629" y="3372459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117049" y="253983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626626" y="2790789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191413" y="245062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819575" y="2048226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453843" y="293456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718663" y="301066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897083" y="214737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341886" y="232579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7672809" y="2447628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7851229" y="1584338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296032" y="1762758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95214" y="3396411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99146" y="1199620"/>
            <a:ext cx="0" cy="520762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20725" y="6217669"/>
            <a:ext cx="721483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819575" y="3307201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04561" y="505422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117049" y="4546844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295469" y="371422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830620" y="361943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514669" y="198764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009040" y="275614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220806" y="180922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392262" y="604973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68443" y="797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177808" y="4173632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938629" y="3372459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117049" y="253983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626626" y="2790789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191413" y="245062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819575" y="2048226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453843" y="293456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718663" y="301066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897083" y="214737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341886" y="232579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7672809" y="2447628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7851229" y="1584338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296032" y="1762758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797595" y="1374499"/>
            <a:ext cx="6222380" cy="39103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896046" y="1528802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principle</a:t>
            </a:r>
          </a:p>
          <a:p>
            <a:r>
              <a:rPr lang="hu-HU" dirty="0"/>
              <a:t>c</a:t>
            </a:r>
            <a:r>
              <a:rPr lang="hu-HU" dirty="0" smtClean="0"/>
              <a:t>omponent direction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17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95214" y="3396411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99146" y="1199620"/>
            <a:ext cx="0" cy="520762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20725" y="6217669"/>
            <a:ext cx="721483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819575" y="3307201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04561" y="505422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117049" y="4546844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295469" y="371422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830620" y="361943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514669" y="198764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009040" y="275614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220806" y="180922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392262" y="604973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68443" y="797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177808" y="4173632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938629" y="3372459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117049" y="253983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626626" y="2790789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191413" y="245062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819575" y="2048226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453843" y="293456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718663" y="301066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897083" y="214737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341886" y="232579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7672809" y="2447628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7851229" y="1584338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296032" y="1762758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797595" y="1374499"/>
            <a:ext cx="6222380" cy="39103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896046" y="1528802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principle</a:t>
            </a:r>
          </a:p>
          <a:p>
            <a:r>
              <a:rPr lang="hu-HU" dirty="0"/>
              <a:t>c</a:t>
            </a:r>
            <a:r>
              <a:rPr lang="hu-HU" dirty="0" smtClean="0"/>
              <a:t>omponent direction</a:t>
            </a:r>
            <a:endParaRPr lang="hu-HU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500923" y="1950823"/>
            <a:ext cx="1515214" cy="21769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59442" y="1228026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Second principle</a:t>
            </a:r>
          </a:p>
          <a:p>
            <a:r>
              <a:rPr lang="hu-HU" dirty="0"/>
              <a:t>c</a:t>
            </a:r>
            <a:r>
              <a:rPr lang="hu-HU" dirty="0" smtClean="0"/>
              <a:t>omponent direction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58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can be done by eigenvalue decomposition of a data </a:t>
            </a:r>
            <a:r>
              <a:rPr lang="en-US" dirty="0" smtClean="0"/>
              <a:t>covariance</a:t>
            </a:r>
            <a:r>
              <a:rPr lang="hu-HU" dirty="0"/>
              <a:t> </a:t>
            </a:r>
            <a:r>
              <a:rPr lang="hu-HU" dirty="0" smtClean="0"/>
              <a:t>/</a:t>
            </a:r>
            <a:r>
              <a:rPr lang="en-US" dirty="0"/>
              <a:t> </a:t>
            </a:r>
            <a:r>
              <a:rPr lang="en-US" dirty="0" smtClean="0"/>
              <a:t>correlation matrix</a:t>
            </a:r>
            <a:endParaRPr lang="hu-HU" dirty="0" smtClean="0"/>
          </a:p>
          <a:p>
            <a:r>
              <a:rPr lang="hu-HU" dirty="0" smtClean="0"/>
              <a:t>Or -&gt;</a:t>
            </a:r>
            <a:r>
              <a:rPr lang="en-US" dirty="0"/>
              <a:t> singular value decomposition of a data </a:t>
            </a:r>
            <a:r>
              <a:rPr lang="en-US" dirty="0" smtClean="0"/>
              <a:t>matrix </a:t>
            </a:r>
            <a:r>
              <a:rPr lang="en-US" dirty="0"/>
              <a:t>usually after mean centering 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14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315</TotalTime>
  <Words>93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User</dc:creator>
  <cp:lastModifiedBy>User</cp:lastModifiedBy>
  <cp:revision>32</cp:revision>
  <dcterms:created xsi:type="dcterms:W3CDTF">2015-04-24T14:59:39Z</dcterms:created>
  <dcterms:modified xsi:type="dcterms:W3CDTF">2015-09-23T09:57:15Z</dcterms:modified>
</cp:coreProperties>
</file>