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9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5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8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6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1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24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9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9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7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DBSCAN </a:t>
            </a:r>
            <a:r>
              <a:rPr lang="hu-HU" dirty="0" smtClean="0"/>
              <a:t>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4069991" y="3114806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92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597765" y="2307731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05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688693" y="2537403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24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688693" y="2537403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9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6969883" y="1610125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45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29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Advantages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Finds non-linearly separable clusters (</a:t>
            </a:r>
            <a:r>
              <a:rPr lang="en-US" dirty="0" smtClean="0"/>
              <a:t>arbitrarily </a:t>
            </a:r>
            <a:r>
              <a:rPr lang="en-US" dirty="0"/>
              <a:t>shaped </a:t>
            </a:r>
            <a:r>
              <a:rPr lang="en-US" dirty="0" smtClean="0"/>
              <a:t>clusters</a:t>
            </a:r>
            <a:r>
              <a:rPr lang="hu-HU" dirty="0" smtClean="0"/>
              <a:t>) !!! </a:t>
            </a:r>
          </a:p>
          <a:p>
            <a:r>
              <a:rPr lang="hu-HU" dirty="0" smtClean="0"/>
              <a:t>For K-means we have to specify the number of clusters we want to find -&gt; here we do not need to do so </a:t>
            </a:r>
          </a:p>
          <a:p>
            <a:r>
              <a:rPr lang="hu-HU" dirty="0" smtClean="0"/>
              <a:t>Very robustto outliers</a:t>
            </a:r>
          </a:p>
          <a:p>
            <a:r>
              <a:rPr lang="hu-HU" dirty="0" smtClean="0"/>
              <a:t>The result does not depend on the starting conditions </a:t>
            </a:r>
          </a:p>
          <a:p>
            <a:r>
              <a:rPr lang="hu-HU" dirty="0" smtClean="0"/>
              <a:t>Parmeters: epsilon (distance threshold) + minimum number of neighbours</a:t>
            </a:r>
          </a:p>
          <a:p>
            <a:r>
              <a:rPr lang="hu-HU" dirty="0" smtClean="0"/>
              <a:t>O(N logN) running time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02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Disadvantages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 is not entirely </a:t>
            </a:r>
            <a:r>
              <a:rPr lang="en-US" dirty="0" smtClean="0"/>
              <a:t>deterministic</a:t>
            </a:r>
            <a:r>
              <a:rPr lang="hu-HU" dirty="0"/>
              <a:t> </a:t>
            </a:r>
            <a:r>
              <a:rPr lang="hu-HU" dirty="0" smtClean="0"/>
              <a:t>!!!</a:t>
            </a:r>
          </a:p>
          <a:p>
            <a:r>
              <a:rPr lang="hu-HU" dirty="0"/>
              <a:t>B</a:t>
            </a:r>
            <a:r>
              <a:rPr lang="en-US" dirty="0" smtClean="0"/>
              <a:t>order </a:t>
            </a:r>
            <a:r>
              <a:rPr lang="en-US" dirty="0"/>
              <a:t>points that are reachable from more than one cluster can be part of </a:t>
            </a:r>
            <a:r>
              <a:rPr lang="en-US" dirty="0" smtClean="0"/>
              <a:t>either cluster </a:t>
            </a:r>
            <a:r>
              <a:rPr lang="en-US" dirty="0"/>
              <a:t>depending on the order the data is </a:t>
            </a:r>
            <a:r>
              <a:rPr lang="en-US" dirty="0" smtClean="0"/>
              <a:t>processed</a:t>
            </a:r>
            <a:endParaRPr lang="hu-HU" dirty="0" smtClean="0"/>
          </a:p>
          <a:p>
            <a:r>
              <a:rPr lang="hu-HU" dirty="0" smtClean="0"/>
              <a:t>Relies heavily on a distance measure: Euclidean-measure. In higher dimensons it is very hard to find a good value of epsilon                                </a:t>
            </a:r>
          </a:p>
          <a:p>
            <a:r>
              <a:rPr lang="hu-HU" dirty="0" smtClean="0"/>
              <a:t>„curse </a:t>
            </a:r>
            <a:r>
              <a:rPr lang="hu-HU" dirty="0"/>
              <a:t>of </a:t>
            </a:r>
            <a:r>
              <a:rPr lang="hu-HU" dirty="0" smtClean="0"/>
              <a:t>dimensionality„</a:t>
            </a:r>
          </a:p>
          <a:p>
            <a:r>
              <a:rPr lang="hu-HU" dirty="0"/>
              <a:t>I</a:t>
            </a:r>
            <a:r>
              <a:rPr lang="en-US" dirty="0" smtClean="0"/>
              <a:t>f </a:t>
            </a:r>
            <a:r>
              <a:rPr lang="en-US" dirty="0"/>
              <a:t>the data and scale are not well </a:t>
            </a:r>
            <a:r>
              <a:rPr lang="en-US" dirty="0" smtClean="0"/>
              <a:t>understood</a:t>
            </a:r>
            <a:r>
              <a:rPr lang="hu-HU" dirty="0" smtClean="0"/>
              <a:t> -&gt;</a:t>
            </a:r>
            <a:r>
              <a:rPr lang="en-US" dirty="0" smtClean="0"/>
              <a:t> </a:t>
            </a:r>
            <a:r>
              <a:rPr lang="en-US" dirty="0"/>
              <a:t>choosing a meaningful distance threshold </a:t>
            </a:r>
            <a:r>
              <a:rPr lang="hu-HU" dirty="0" smtClean="0"/>
              <a:t>epsilon</a:t>
            </a:r>
            <a:r>
              <a:rPr lang="en-US" dirty="0" smtClean="0"/>
              <a:t> </a:t>
            </a:r>
            <a:r>
              <a:rPr lang="en-US" dirty="0"/>
              <a:t>can be difficult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6870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</a:t>
            </a:r>
            <a:r>
              <a:rPr lang="en-US" dirty="0" smtClean="0"/>
              <a:t>noise</a:t>
            </a:r>
            <a:r>
              <a:rPr lang="hu-HU" dirty="0" smtClean="0"/>
              <a:t> (DBSCAN)</a:t>
            </a:r>
          </a:p>
          <a:p>
            <a:r>
              <a:rPr lang="hu-HU" dirty="0" smtClean="0"/>
              <a:t>Data clustering algorithms such as K-means</a:t>
            </a:r>
          </a:p>
          <a:p>
            <a:r>
              <a:rPr lang="hu-HU" dirty="0" smtClean="0"/>
              <a:t>Density-based -&gt; </a:t>
            </a:r>
            <a:r>
              <a:rPr lang="en-US" dirty="0"/>
              <a:t>given a set of points in some space, it groups together points that are closely packed </a:t>
            </a:r>
            <a:r>
              <a:rPr lang="en-US" dirty="0" smtClean="0"/>
              <a:t>together</a:t>
            </a:r>
            <a:endParaRPr lang="hu-HU" dirty="0" smtClean="0"/>
          </a:p>
          <a:p>
            <a:r>
              <a:rPr lang="hu-HU" dirty="0" smtClean="0"/>
              <a:t>Very common clustering algrithm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7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DBSCAN algorithm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There are given points in the 2 dimensional space</a:t>
            </a:r>
          </a:p>
          <a:p>
            <a:r>
              <a:rPr lang="hu-HU" dirty="0" smtClean="0"/>
              <a:t>Try to find every points -&gt; that are separated by a distance no more than a given epsilon (the threshold distance)</a:t>
            </a:r>
          </a:p>
          <a:p>
            <a:r>
              <a:rPr lang="hu-HU" dirty="0" smtClean="0"/>
              <a:t>Same clusters: we can hop from a given node to another by hopping no more than epsilon -&gt; the points are in the same cluster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4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8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2749906" y="2827179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>
            <a:stCxn id="2" idx="1"/>
            <a:endCxn id="4" idx="1"/>
          </p:cNvCxnSpPr>
          <p:nvPr/>
        </p:nvCxnSpPr>
        <p:spPr>
          <a:xfrm>
            <a:off x="3066687" y="3143960"/>
            <a:ext cx="678263" cy="6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3016" y="32177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epsilon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66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2749906" y="2827179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00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211399" y="3207105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51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3211399" y="3207105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16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9115" y="3786388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4170608" y="4166314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556974" y="3266940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7647902" y="3496612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929092" y="2569334"/>
            <a:ext cx="244699" cy="2446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029200" y="4074015"/>
            <a:ext cx="244699" cy="2446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Oval 1"/>
          <p:cNvSpPr/>
          <p:nvPr/>
        </p:nvSpPr>
        <p:spPr>
          <a:xfrm>
            <a:off x="4069991" y="3114806"/>
            <a:ext cx="2163116" cy="2163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77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250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MACHINE LEARNING</vt:lpstr>
      <vt:lpstr>PowerPoint Presentation</vt:lpstr>
      <vt:lpstr>DBSCAN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19</cp:revision>
  <dcterms:created xsi:type="dcterms:W3CDTF">2015-04-24T14:59:39Z</dcterms:created>
  <dcterms:modified xsi:type="dcterms:W3CDTF">2015-08-31T09:46:46Z</dcterms:modified>
</cp:coreProperties>
</file>