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75" r:id="rId5"/>
    <p:sldId id="276" r:id="rId6"/>
    <p:sldId id="258" r:id="rId7"/>
    <p:sldId id="279" r:id="rId8"/>
    <p:sldId id="280" r:id="rId9"/>
    <p:sldId id="281" r:id="rId10"/>
    <p:sldId id="27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8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5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2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42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8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39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26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54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1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8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34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5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2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4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6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1AF865-0F78-4B82-A16F-FF3981600DB0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E0E1-48C1-4DCF-921C-239BB5D5F2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77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HIERARCHICAL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11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21" name="Oval 2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763" y="1223493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 the closest pair of items in the dataset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8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455018"/>
            <a:ext cx="637504" cy="6375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1" name="Oval 1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7655" y="4314424"/>
            <a:ext cx="1146219" cy="11462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1" name="Oval 1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Huge disadvantage of k-menas clustering: we have to specify the k parameter in advance</a:t>
            </a:r>
          </a:p>
          <a:p>
            <a:r>
              <a:rPr lang="hu-HU" dirty="0" smtClean="0"/>
              <a:t>Here we do not have to !!!</a:t>
            </a:r>
          </a:p>
          <a:p>
            <a:r>
              <a:rPr lang="hu-HU" dirty="0" smtClean="0"/>
              <a:t>We build a tree like structure out of the data which „contains” all the k parameters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1" name="Oval 10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0" name="Oval 9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1747890" y="3492252"/>
            <a:ext cx="1528293" cy="15282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0" name="Oval 9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Oval 6"/>
          <p:cNvSpPr/>
          <p:nvPr/>
        </p:nvSpPr>
        <p:spPr>
          <a:xfrm>
            <a:off x="2300041" y="2172240"/>
            <a:ext cx="1930341" cy="1930341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23415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0" name="Oval 9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656232" y="2962141"/>
            <a:ext cx="51644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67459" y="721217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cut the dendogram in order the get</a:t>
            </a:r>
          </a:p>
          <a:p>
            <a:r>
              <a:rPr lang="hu-HU" dirty="0"/>
              <a:t>t</a:t>
            </a:r>
            <a:r>
              <a:rPr lang="hu-HU" dirty="0" smtClean="0"/>
              <a:t>he clusters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41464" y="5797070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39955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238446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036937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835428" y="579549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8853152" y="5208432"/>
            <a:ext cx="309093" cy="813515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399432" y="5460643"/>
            <a:ext cx="15024" cy="321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89454" y="4013346"/>
            <a:ext cx="0" cy="1447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185043" y="4000467"/>
            <a:ext cx="0" cy="17821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89454" y="4000467"/>
            <a:ext cx="11977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78840" y="3307586"/>
            <a:ext cx="12878" cy="2479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599055" y="3307586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1719" y="3307586"/>
            <a:ext cx="1796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90020" y="2617854"/>
            <a:ext cx="6434" cy="689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7188" y="2604975"/>
            <a:ext cx="22892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96414" y="2604975"/>
            <a:ext cx="0" cy="3164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7431" y="112046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853" y="5988676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2219" y="6156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1783723" y="369137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5848" y="4921876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08349" y="443891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95222" y="4773770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43976" y="201125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7218" y="4503314"/>
            <a:ext cx="51644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8788" y="3307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81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Important: scaling of variables matters </a:t>
            </a:r>
          </a:p>
          <a:p>
            <a:r>
              <a:rPr lang="hu-HU" dirty="0" smtClean="0"/>
              <a:t>We should use some way of standardization</a:t>
            </a:r>
          </a:p>
          <a:p>
            <a:r>
              <a:rPr lang="hu-HU" dirty="0" smtClean="0"/>
              <a:t>Variables should be centered to have mean 0 or scaled to have standard deviation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46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6524"/>
            <a:ext cx="8946541" cy="4921875"/>
          </a:xfrm>
        </p:spPr>
        <p:txBody>
          <a:bodyPr/>
          <a:lstStyle/>
          <a:p>
            <a:r>
              <a:rPr lang="en-US" dirty="0"/>
              <a:t>In data mining, hierarchical </a:t>
            </a:r>
            <a:r>
              <a:rPr lang="en-US" dirty="0" smtClean="0"/>
              <a:t>clustering </a:t>
            </a:r>
            <a:r>
              <a:rPr lang="en-US" dirty="0"/>
              <a:t>is a method of cluster analysis which seeks to build a hierarchy of </a:t>
            </a:r>
            <a:r>
              <a:rPr lang="en-US" dirty="0" smtClean="0"/>
              <a:t>clusters</a:t>
            </a:r>
            <a:endParaRPr lang="hu-HU" dirty="0" smtClean="0"/>
          </a:p>
          <a:p>
            <a:r>
              <a:rPr lang="en-US" dirty="0" smtClean="0"/>
              <a:t>Agglomerative</a:t>
            </a:r>
            <a:r>
              <a:rPr lang="hu-HU" dirty="0" smtClean="0"/>
              <a:t> approach</a:t>
            </a:r>
            <a:r>
              <a:rPr lang="en-US" dirty="0" smtClean="0"/>
              <a:t>: </a:t>
            </a:r>
            <a:r>
              <a:rPr lang="en-US" dirty="0"/>
              <a:t>This is a "bottom up" </a:t>
            </a:r>
            <a:r>
              <a:rPr lang="en-US" dirty="0" smtClean="0"/>
              <a:t>approach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each observation starts in its own cluster, and pairs of clusters are merged as one moves up the </a:t>
            </a:r>
            <a:r>
              <a:rPr lang="en-US" dirty="0" smtClean="0"/>
              <a:t>hierarchy</a:t>
            </a:r>
            <a:endParaRPr lang="hu-HU" dirty="0" smtClean="0"/>
          </a:p>
          <a:p>
            <a:r>
              <a:rPr lang="en-US" dirty="0"/>
              <a:t>In general, the merges and splits are determined in a greedy manner. The results of hierarchical clustering are usually presented in a </a:t>
            </a:r>
            <a:r>
              <a:rPr lang="en-US" dirty="0" err="1" smtClean="0"/>
              <a:t>dendrogram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1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1.) Start each node in its own cluster ... </a:t>
            </a:r>
            <a:r>
              <a:rPr lang="hu-HU" dirty="0"/>
              <a:t>t</a:t>
            </a:r>
            <a:r>
              <a:rPr lang="hu-HU" dirty="0" smtClean="0"/>
              <a:t>his is sort of an initialization phase</a:t>
            </a:r>
          </a:p>
          <a:p>
            <a:endParaRPr lang="hu-HU" dirty="0"/>
          </a:p>
          <a:p>
            <a:r>
              <a:rPr lang="hu-HU" dirty="0" smtClean="0"/>
              <a:t>2.) Find the two closest clusters and merge them together</a:t>
            </a:r>
          </a:p>
          <a:p>
            <a:endParaRPr lang="hu-HU" dirty="0"/>
          </a:p>
          <a:p>
            <a:r>
              <a:rPr lang="hu-HU" dirty="0" smtClean="0"/>
              <a:t>3.) Repeat the algorithm until all the points are in the same cluster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// so there is only a single cluster 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8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How are we able to measure the distance of two clusters? </a:t>
            </a:r>
          </a:p>
          <a:p>
            <a:r>
              <a:rPr lang="hu-HU" dirty="0" smtClean="0"/>
              <a:t>We usually calculate the distance of the avarages of the clusters’ elements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9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363" y="32682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789053" y="60530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363" y="32682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789053" y="60530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796308" y="4300275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910588" y="2555041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74265" y="1017431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6687" y="5885645"/>
            <a:ext cx="534473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363" y="32682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789053" y="60530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140557" y="358834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52682" y="481884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5183" y="433588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2056" y="467073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00810" y="190822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5853" y="219872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67978" y="342922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80479" y="2946270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796308" y="4300275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910588" y="2555041"/>
            <a:ext cx="212501" cy="2125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>
            <a:stCxn id="2" idx="7"/>
            <a:endCxn id="15" idx="3"/>
          </p:cNvCxnSpPr>
          <p:nvPr/>
        </p:nvCxnSpPr>
        <p:spPr>
          <a:xfrm flipV="1">
            <a:off x="4977689" y="2736422"/>
            <a:ext cx="1964019" cy="1594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1590" y="312907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distance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8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How are we able to measure the distance of two clusters? </a:t>
            </a:r>
          </a:p>
          <a:p>
            <a:r>
              <a:rPr lang="hu-HU" dirty="0" smtClean="0"/>
              <a:t>We usually calculate the distance of the avarages of the clusters’ elements </a:t>
            </a:r>
          </a:p>
          <a:p>
            <a:r>
              <a:rPr lang="hu-HU" dirty="0" smtClean="0"/>
              <a:t>We usually use Euclidean distance: two observations are similar if the calculated distance is small</a:t>
            </a:r>
          </a:p>
          <a:p>
            <a:r>
              <a:rPr lang="hu-HU" dirty="0" smtClean="0"/>
              <a:t>Correlation based distance: two observations are similar if their features are highly correlated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4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412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MACHINE LEARNING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19</cp:revision>
  <dcterms:created xsi:type="dcterms:W3CDTF">2015-04-24T18:37:10Z</dcterms:created>
  <dcterms:modified xsi:type="dcterms:W3CDTF">2015-09-19T14:08:09Z</dcterms:modified>
</cp:coreProperties>
</file>