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2" r:id="rId6"/>
    <p:sldId id="261" r:id="rId7"/>
    <p:sldId id="263" r:id="rId8"/>
    <p:sldId id="264" r:id="rId9"/>
    <p:sldId id="260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03405"/>
            <a:ext cx="7924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32201"/>
            <a:ext cx="7924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6518" y="4323846"/>
            <a:ext cx="2488881" cy="365125"/>
          </a:xfrm>
        </p:spPr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323847"/>
            <a:ext cx="5287328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2725" y="1430868"/>
            <a:ext cx="2352675" cy="365125"/>
          </a:xfrm>
        </p:spPr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94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85" y="4697362"/>
            <a:ext cx="861952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884" y="977035"/>
            <a:ext cx="8612782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5516716"/>
            <a:ext cx="861822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70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4"/>
            <a:ext cx="861822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3649134"/>
            <a:ext cx="84201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95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80" y="753534"/>
            <a:ext cx="8248121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391" y="3509768"/>
            <a:ext cx="779409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4174598"/>
            <a:ext cx="8426981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9439"/>
            <a:ext cx="523321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50746" y="80772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627" y="302133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24703"/>
            <a:ext cx="842268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41" y="3648317"/>
            <a:ext cx="8421409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78885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8885"/>
            <a:ext cx="523321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790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52677" y="762001"/>
            <a:ext cx="69094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891" y="2202080"/>
            <a:ext cx="277368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89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7423" y="2201333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75846" y="2904068"/>
            <a:ext cx="277368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88429" y="2192866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8843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8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52677" y="762000"/>
            <a:ext cx="6913816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3890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3890" y="2331720"/>
            <a:ext cx="277368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3890" y="4796104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96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6195" y="2331720"/>
            <a:ext cx="277368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65096" y="4796103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812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811" y="2331722"/>
            <a:ext cx="277368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711" y="4796101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51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2194560"/>
            <a:ext cx="861822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95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0472" y="747184"/>
            <a:ext cx="1671638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746126"/>
            <a:ext cx="680120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8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5"/>
            <a:ext cx="861822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1" y="3641726"/>
            <a:ext cx="861822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9" y="381002"/>
            <a:ext cx="722771" cy="365125"/>
          </a:xfrm>
        </p:spPr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1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890" y="2194560"/>
            <a:ext cx="4236461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941" y="2194560"/>
            <a:ext cx="4233168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8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762000"/>
            <a:ext cx="690943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719" y="2183802"/>
            <a:ext cx="399063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89" y="3132668"/>
            <a:ext cx="423646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4770" y="2183802"/>
            <a:ext cx="39873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940" y="3132668"/>
            <a:ext cx="423316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56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90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1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3343275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746760"/>
            <a:ext cx="505206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3343275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71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4415374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3984" y="751242"/>
            <a:ext cx="3980420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4415374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3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2675" y="764373"/>
            <a:ext cx="690943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0" y="2194560"/>
            <a:ext cx="861822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6582" y="6356352"/>
            <a:ext cx="231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259E-F2E7-4C35-9EA9-CBA2176E4645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890" y="6355847"/>
            <a:ext cx="6154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7" y="381002"/>
            <a:ext cx="2142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5D03-8418-42D1-B03A-57C62FDD3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87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CCF5-9D65-449A-8312-5AA3FA9B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309-1D78-4821-A83F-D686147E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The prototype must:</a:t>
            </a:r>
          </a:p>
          <a:p>
            <a:r>
              <a:rPr lang="en-AU" dirty="0"/>
              <a:t>Travel on the ground</a:t>
            </a:r>
          </a:p>
          <a:p>
            <a:r>
              <a:rPr lang="en-US" dirty="0"/>
              <a:t>Have a width not greater than 160 mm in its starting configuration (140mm is desirable)</a:t>
            </a:r>
          </a:p>
          <a:p>
            <a:r>
              <a:rPr lang="en-US" dirty="0"/>
              <a:t>Have a length not greater than 220 mm in its starting configuration (180mm is desirable)</a:t>
            </a:r>
          </a:p>
          <a:p>
            <a:r>
              <a:rPr lang="en-US" dirty="0"/>
              <a:t>Weigh less than 0.7 kg (0.5kg is desirable)</a:t>
            </a:r>
          </a:p>
          <a:p>
            <a:r>
              <a:rPr lang="en-US" dirty="0"/>
              <a:t>Comply with a $150 budget ($120 is desirable)</a:t>
            </a:r>
          </a:p>
          <a:p>
            <a:r>
              <a:rPr lang="en-US" dirty="0"/>
              <a:t>Use the supplied Arduino Uno controller</a:t>
            </a:r>
          </a:p>
          <a:p>
            <a:r>
              <a:rPr lang="en-US" dirty="0"/>
              <a:t>Use the Manufactured Component (Section 3.3) mounting plate your team will make;</a:t>
            </a:r>
          </a:p>
          <a:p>
            <a:r>
              <a:rPr lang="en-US" dirty="0"/>
              <a:t>Have no wireless data transfer to any external device</a:t>
            </a:r>
          </a:p>
          <a:p>
            <a:r>
              <a:rPr lang="en-US" dirty="0"/>
              <a:t>Have no physical connection to any external device (battery, laptop)</a:t>
            </a:r>
          </a:p>
          <a:p>
            <a:r>
              <a:rPr lang="en-US" dirty="0"/>
              <a:t>Have no sharp or otherwise dangerous parts</a:t>
            </a:r>
          </a:p>
          <a:p>
            <a:r>
              <a:rPr lang="en-US" dirty="0"/>
              <a:t>The chassis </a:t>
            </a:r>
            <a:r>
              <a:rPr lang="en-US" b="1" dirty="0"/>
              <a:t>must not </a:t>
            </a:r>
            <a:r>
              <a:rPr lang="en-US" dirty="0"/>
              <a:t>be 3D printed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363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43D7-9D91-4D27-9B3E-12370944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4331-86C3-46AD-8FEB-5D0D11E3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54829-DFF4-4498-92BB-C577F8BD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6098-7CB0-492A-84DC-EC964BE61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13992-7892-4695-8E32-D69D1E6DA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8ADBD-6FEF-484A-8B72-1F6677FD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4"/>
            <a:ext cx="9906000" cy="68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2E26-BB57-4D0D-B136-87DBD5BB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picture containing toy, table, black&#10;&#10;Description automatically generated">
            <a:extLst>
              <a:ext uri="{FF2B5EF4-FFF2-40B4-BE49-F238E27FC236}">
                <a16:creationId xmlns:a16="http://schemas.microsoft.com/office/drawing/2014/main" id="{971F8D89-A8E4-439E-BD92-81E233347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203"/>
            <a:ext cx="5702968" cy="427722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0DB30-630F-47CB-BC8A-50919A8F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74" y="128336"/>
            <a:ext cx="2638926" cy="1672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E6386E-2801-4E88-8BB4-C40EC3A05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867" y="2259682"/>
            <a:ext cx="5062133" cy="4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2E26-BB57-4D0D-B136-87DBD5BB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picture containing toy, table, black&#10;&#10;Description automatically generated">
            <a:extLst>
              <a:ext uri="{FF2B5EF4-FFF2-40B4-BE49-F238E27FC236}">
                <a16:creationId xmlns:a16="http://schemas.microsoft.com/office/drawing/2014/main" id="{971F8D89-A8E4-439E-BD92-81E233347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2" y="202722"/>
            <a:ext cx="7980947" cy="598571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0DB30-630F-47CB-BC8A-50919A8F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104" y="4982467"/>
            <a:ext cx="2638926" cy="1672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AEE1B-1C78-4439-B96B-405A4CC25100}"/>
              </a:ext>
            </a:extLst>
          </p:cNvPr>
          <p:cNvSpPr txBox="1"/>
          <p:nvPr/>
        </p:nvSpPr>
        <p:spPr>
          <a:xfrm>
            <a:off x="267601" y="5080208"/>
            <a:ext cx="5951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Centre of Mass</a:t>
            </a:r>
          </a:p>
          <a:p>
            <a:endParaRPr lang="en-AU" dirty="0"/>
          </a:p>
          <a:p>
            <a:r>
              <a:rPr lang="en-AU" dirty="0"/>
              <a:t>Length: 87mm (From front to back)</a:t>
            </a:r>
          </a:p>
          <a:p>
            <a:r>
              <a:rPr lang="en-AU" dirty="0"/>
              <a:t>Height: 34mm (From bottom to top)</a:t>
            </a:r>
          </a:p>
          <a:p>
            <a:r>
              <a:rPr lang="en-AU" dirty="0"/>
              <a:t>Width: 70mm (Front right to left)</a:t>
            </a:r>
          </a:p>
        </p:txBody>
      </p:sp>
    </p:spTree>
    <p:extLst>
      <p:ext uri="{BB962C8B-B14F-4D97-AF65-F5344CB8AC3E}">
        <p14:creationId xmlns:p14="http://schemas.microsoft.com/office/powerpoint/2010/main" val="379672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DAFF-4D96-437B-AC18-6642AE9E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AD73-79A3-4C15-B6DF-92CCA9F5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462" y="1745380"/>
            <a:ext cx="6315075" cy="4069080"/>
          </a:xfrm>
          <a:solidFill>
            <a:schemeClr val="bg2"/>
          </a:solidFill>
        </p:spPr>
        <p:txBody>
          <a:bodyPr/>
          <a:lstStyle/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E5C336-3684-4597-975D-1A559F88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42" y="2003507"/>
            <a:ext cx="63150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7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758D-892F-4859-A68E-A4EAD62A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picture containing table, black, sitting, small&#10;&#10;Description automatically generated">
            <a:extLst>
              <a:ext uri="{FF2B5EF4-FFF2-40B4-BE49-F238E27FC236}">
                <a16:creationId xmlns:a16="http://schemas.microsoft.com/office/drawing/2014/main" id="{12784E0E-F89B-4E75-9CD6-15EA2C2FC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9" y="88231"/>
            <a:ext cx="8902952" cy="6681537"/>
          </a:xfrm>
        </p:spPr>
      </p:pic>
    </p:spTree>
    <p:extLst>
      <p:ext uri="{BB962C8B-B14F-4D97-AF65-F5344CB8AC3E}">
        <p14:creationId xmlns:p14="http://schemas.microsoft.com/office/powerpoint/2010/main" val="324603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AC06-CF01-4667-A36A-A061F556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close up of a camera&#10;&#10;Description automatically generated">
            <a:extLst>
              <a:ext uri="{FF2B5EF4-FFF2-40B4-BE49-F238E27FC236}">
                <a16:creationId xmlns:a16="http://schemas.microsoft.com/office/drawing/2014/main" id="{80EE0254-B401-48F3-B2D9-507A13E14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" y="0"/>
            <a:ext cx="9262110" cy="6951080"/>
          </a:xfrm>
        </p:spPr>
      </p:pic>
    </p:spTree>
    <p:extLst>
      <p:ext uri="{BB962C8B-B14F-4D97-AF65-F5344CB8AC3E}">
        <p14:creationId xmlns:p14="http://schemas.microsoft.com/office/powerpoint/2010/main" val="239815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5CE1-B521-4250-914F-09020E44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picture containing table, light, different, sitting&#10;&#10;Description automatically generated">
            <a:extLst>
              <a:ext uri="{FF2B5EF4-FFF2-40B4-BE49-F238E27FC236}">
                <a16:creationId xmlns:a16="http://schemas.microsoft.com/office/drawing/2014/main" id="{8E3E9989-3C38-4D61-91C4-F8576DA3C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4" y="1371600"/>
            <a:ext cx="6719475" cy="504286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EF47B-F9AB-4240-9C02-9989B881E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4" y="4649994"/>
            <a:ext cx="2638926" cy="167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76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189</TotalTime>
  <Words>151</Words>
  <Application>Microsoft Office PowerPoint</Application>
  <PresentationFormat>A4 Paper (210x297 mm)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</dc:title>
  <dc:creator>Marco Day</dc:creator>
  <cp:lastModifiedBy>Marco Day</cp:lastModifiedBy>
  <cp:revision>7</cp:revision>
  <dcterms:created xsi:type="dcterms:W3CDTF">2020-05-28T13:38:28Z</dcterms:created>
  <dcterms:modified xsi:type="dcterms:W3CDTF">2020-05-28T16:47:43Z</dcterms:modified>
</cp:coreProperties>
</file>