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4E8C-E0DC-4B66-81B5-6B5FA47FC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5919E-A6C3-4D41-BDD7-FE5225093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5274E-E3AD-465A-9644-6ABF71A7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0664-448E-4D53-93BE-3D5C9EC7BD9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55F8B-BF84-4A4E-9F74-640CBBCA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243E2-E1FF-4883-9ECF-F89EF025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63CD-E7B6-4402-BF67-88CA6394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10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A5DA-B298-4D46-8A9C-C19CBC3F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697F8-112D-4EBA-9B42-36DDFC394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2E8F6-3A8E-4338-A47D-2F452C2D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0664-448E-4D53-93BE-3D5C9EC7BD9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2763-843C-4C75-B58A-4D6EE709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1A500-ADDE-47AF-BFE9-8A49A07B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63CD-E7B6-4402-BF67-88CA6394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80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215D4-4E83-48C1-AA85-5534F26F5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F8387-AC2C-498A-B612-D92E735A3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8F91-B17F-443A-9E31-9F07CB03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0664-448E-4D53-93BE-3D5C9EC7BD9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6E4C-4940-4B7E-A589-BBA173E1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EFD9C-948B-4834-B3B5-9567C3F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63CD-E7B6-4402-BF67-88CA6394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1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E05C-1AB9-45F2-A227-58290DCF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981B-25BF-4A8D-81CE-6A917291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727E7-1DD5-41D6-99EB-6C3935FA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0664-448E-4D53-93BE-3D5C9EC7BD9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D8CEE-688F-47DD-AB75-BDB7372D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1D19-1232-40CB-8F79-CA91F8BD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63CD-E7B6-4402-BF67-88CA6394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12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856D-A412-4A43-898A-437971AC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1B9AD-A823-4525-8B54-523BCF28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246F-9642-4375-82D6-BCFE2420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0664-448E-4D53-93BE-3D5C9EC7BD9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2848-E94C-410F-A1FC-CAF9FBA0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75663-4DFF-4BCC-BE5B-13A4DF8A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63CD-E7B6-4402-BF67-88CA6394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20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C32B-59AA-48F1-8DA7-A8CF183E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1826-1881-415B-8BF1-8D722F7A2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D6EC2-46A5-43D9-8274-FBF8074C5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E3D0E-B513-4A8A-ADAC-C3A1CF5D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0664-448E-4D53-93BE-3D5C9EC7BD9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EFE6E-7981-49CB-A52D-EC2E37B8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0E8FE-AA6A-4462-847A-2256C90C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63CD-E7B6-4402-BF67-88CA6394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65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0993-2468-46C3-A403-52997138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F84E5-E3FE-4572-9827-D22EE96CD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916B-E235-43A6-9497-40A2BCEB6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BAF31-EC56-4D2A-9013-229ABE8AD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1708B-8F2D-4381-8F88-6BEF9B646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579FA-02AD-41F6-B0F9-26060069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0664-448E-4D53-93BE-3D5C9EC7BD9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A752-E62A-4AB7-9805-80208F3C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12006-60B1-4DF8-96E5-24073D2D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63CD-E7B6-4402-BF67-88CA6394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3F90-F5DF-4F74-81A2-AAFF8F37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83547-C6C9-4DDA-8009-2C87D30B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0664-448E-4D53-93BE-3D5C9EC7BD9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DCC69-CE95-4B7A-807D-EE16DC9A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15A80-A130-4C81-B837-0C707EC8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63CD-E7B6-4402-BF67-88CA6394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6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228C0-ACF3-4EA1-A4F4-F73161BB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0664-448E-4D53-93BE-3D5C9EC7BD9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4AFAA-ABFA-46BC-B9B5-1E8AA9A4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FD973-25B3-46B3-8EBD-9FDC0815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63CD-E7B6-4402-BF67-88CA6394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5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2CA4-4681-449E-B72C-95A5356F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B875D-C168-42CB-8CF7-9C458FE2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6C2E6-8977-42EF-9F92-B8FAFF678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5B296-F91E-4416-B8F4-70E6F87E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0664-448E-4D53-93BE-3D5C9EC7BD9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A770-342C-491C-B24B-1DD3AE78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9C7B9-F653-450C-A8B9-B2306836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63CD-E7B6-4402-BF67-88CA6394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63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D764-0353-4F2E-B00E-AF29392D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E9D57-EDE5-4F2B-8D6A-AD4B9EC83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711C0-038F-494D-A920-9F7328149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F6576-39F8-426C-AFE7-7A9EC650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0664-448E-4D53-93BE-3D5C9EC7BD9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2C0F3-5E2E-4F75-A440-6DCBAD35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F1077-ED5E-4E3F-8A7F-371CDE88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63CD-E7B6-4402-BF67-88CA6394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0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77C7B-930C-49B0-9ADC-509F1C28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8FFC2-B81F-4C91-9904-FE1E5C64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EC22A-F64B-4425-B9F2-66F3A7BBC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70664-448E-4D53-93BE-3D5C9EC7BD9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B28ED-0154-4DB0-A77E-3F110F28A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2E0B-AF05-456D-9517-F5CB4FAEF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63CD-E7B6-4402-BF67-88CA6394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4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0D440-DDA4-4A13-9875-A34352ED0C92}"/>
              </a:ext>
            </a:extLst>
          </p:cNvPr>
          <p:cNvSpPr/>
          <p:nvPr/>
        </p:nvSpPr>
        <p:spPr>
          <a:xfrm>
            <a:off x="1558954" y="645952"/>
            <a:ext cx="2227274" cy="105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0A400-A1B6-4552-B8D7-1F679C00AB3D}"/>
              </a:ext>
            </a:extLst>
          </p:cNvPr>
          <p:cNvSpPr/>
          <p:nvPr/>
        </p:nvSpPr>
        <p:spPr>
          <a:xfrm>
            <a:off x="4234340" y="1610687"/>
            <a:ext cx="2189527" cy="105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BIKE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779BE1-BF4A-4116-BC13-8B32E1BAD40E}"/>
              </a:ext>
            </a:extLst>
          </p:cNvPr>
          <p:cNvSpPr/>
          <p:nvPr/>
        </p:nvSpPr>
        <p:spPr>
          <a:xfrm>
            <a:off x="1733545" y="2119268"/>
            <a:ext cx="1878092" cy="1057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search.php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3297EB-2139-449B-8437-3FE22E7251D8}"/>
              </a:ext>
            </a:extLst>
          </p:cNvPr>
          <p:cNvSpPr/>
          <p:nvPr/>
        </p:nvSpPr>
        <p:spPr>
          <a:xfrm>
            <a:off x="4511177" y="4163383"/>
            <a:ext cx="1635852" cy="1057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update.php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1F7146-3F3A-4B6B-A4A0-3DFC5CF06A2B}"/>
              </a:ext>
            </a:extLst>
          </p:cNvPr>
          <p:cNvSpPr/>
          <p:nvPr/>
        </p:nvSpPr>
        <p:spPr>
          <a:xfrm>
            <a:off x="4579428" y="5463153"/>
            <a:ext cx="1635852" cy="1057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delete.php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AFB02-7796-4CC7-BF9C-7A3CE30E4278}"/>
              </a:ext>
            </a:extLst>
          </p:cNvPr>
          <p:cNvSpPr/>
          <p:nvPr/>
        </p:nvSpPr>
        <p:spPr>
          <a:xfrm>
            <a:off x="1558954" y="3592584"/>
            <a:ext cx="2227274" cy="105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48B4A-9A97-4854-B8B4-D0A77354A746}"/>
              </a:ext>
            </a:extLst>
          </p:cNvPr>
          <p:cNvSpPr/>
          <p:nvPr/>
        </p:nvSpPr>
        <p:spPr>
          <a:xfrm>
            <a:off x="6871979" y="1610686"/>
            <a:ext cx="2139193" cy="105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FD8F16-4D1D-4B94-A1C1-5F1F0E7DC150}"/>
              </a:ext>
            </a:extLst>
          </p:cNvPr>
          <p:cNvSpPr/>
          <p:nvPr/>
        </p:nvSpPr>
        <p:spPr>
          <a:xfrm>
            <a:off x="6871979" y="3103926"/>
            <a:ext cx="2139193" cy="1057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add.php</a:t>
            </a:r>
            <a:endParaRPr lang="en-GB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D5C89EF-BD94-442E-ACFC-A747683265FF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3786228" y="1174459"/>
            <a:ext cx="1542876" cy="436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2BBC1F5-0551-41F3-98D8-528E73F35F6B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>
            <a:off x="3786228" y="1174459"/>
            <a:ext cx="4155348" cy="436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0F9F35-60E3-4C14-BA5C-8B2B4D1D119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672591" y="1702965"/>
            <a:ext cx="0" cy="41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9FA47D-795E-40B8-915A-872A5E64B8B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672591" y="3176281"/>
            <a:ext cx="0" cy="41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2761B9-3FF2-4483-9ADA-80ADCE5A902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941576" y="2667699"/>
            <a:ext cx="0" cy="43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8AA8A7-2779-4901-B674-77A7707BCDBF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786228" y="4121091"/>
            <a:ext cx="724949" cy="57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767A527-7700-4C28-A8CF-49704BBBDCB9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3786228" y="4121091"/>
            <a:ext cx="793200" cy="187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D5629A2-F3DD-447D-B403-8CD87DE53294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H="1">
            <a:off x="6215280" y="2139194"/>
            <a:ext cx="208587" cy="3852466"/>
          </a:xfrm>
          <a:prstGeom prst="bentConnector3">
            <a:avLst>
              <a:gd name="adj1" fmla="val -109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677D474-35A1-4AA2-A1FB-ED773F9D260B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 flipH="1">
            <a:off x="6147029" y="2139194"/>
            <a:ext cx="276838" cy="2552696"/>
          </a:xfrm>
          <a:prstGeom prst="bentConnector3">
            <a:avLst>
              <a:gd name="adj1" fmla="val -82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D184734-D67C-41B1-8ABB-2574798BE58D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3611637" y="2139194"/>
            <a:ext cx="622703" cy="50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66E6A95-A465-48B9-A495-47DE232B471A}"/>
              </a:ext>
            </a:extLst>
          </p:cNvPr>
          <p:cNvSpPr/>
          <p:nvPr/>
        </p:nvSpPr>
        <p:spPr>
          <a:xfrm>
            <a:off x="4511178" y="3004656"/>
            <a:ext cx="1635852" cy="1057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list.php</a:t>
            </a:r>
            <a:endParaRPr lang="en-GB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A4B952D-A275-47A7-B5DC-6C5275ACEDB0}"/>
              </a:ext>
            </a:extLst>
          </p:cNvPr>
          <p:cNvCxnSpPr>
            <a:stCxn id="5" idx="2"/>
            <a:endCxn id="67" idx="0"/>
          </p:cNvCxnSpPr>
          <p:nvPr/>
        </p:nvCxnSpPr>
        <p:spPr>
          <a:xfrm>
            <a:off x="5329104" y="2667700"/>
            <a:ext cx="0" cy="33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0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Edwards (i7439021)</dc:creator>
  <cp:lastModifiedBy>Leo Edwards (i7439021)</cp:lastModifiedBy>
  <cp:revision>5</cp:revision>
  <dcterms:created xsi:type="dcterms:W3CDTF">2017-10-20T14:27:45Z</dcterms:created>
  <dcterms:modified xsi:type="dcterms:W3CDTF">2017-10-20T18:07:26Z</dcterms:modified>
</cp:coreProperties>
</file>