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1" r:id="rId5"/>
    <p:sldId id="263" r:id="rId6"/>
    <p:sldId id="278" r:id="rId7"/>
    <p:sldId id="279" r:id="rId8"/>
    <p:sldId id="280" r:id="rId9"/>
    <p:sldId id="260" r:id="rId10"/>
    <p:sldId id="262" r:id="rId11"/>
    <p:sldId id="265" r:id="rId12"/>
    <p:sldId id="266" r:id="rId13"/>
    <p:sldId id="267" r:id="rId14"/>
    <p:sldId id="268" r:id="rId15"/>
    <p:sldId id="274" r:id="rId16"/>
    <p:sldId id="275" r:id="rId17"/>
    <p:sldId id="269" r:id="rId18"/>
    <p:sldId id="270" r:id="rId19"/>
    <p:sldId id="276" r:id="rId20"/>
    <p:sldId id="277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CSCI222 – Assignment 2 presentation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 Group B4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729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New Class Diagram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08" y="1524000"/>
            <a:ext cx="597408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0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Deployment Diagram v1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Deployment Diagram is newly made for this assn. </a:t>
            </a:r>
            <a:endParaRPr lang="en-SG" dirty="0"/>
          </a:p>
        </p:txBody>
      </p:sp>
      <p:pic>
        <p:nvPicPr>
          <p:cNvPr id="3074" name="Picture 2" descr="DEPLOYMENT DI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59340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92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Deployment Diagram v2</a:t>
            </a:r>
            <a:endParaRPr lang="en-SG" dirty="0"/>
          </a:p>
        </p:txBody>
      </p:sp>
      <p:pic>
        <p:nvPicPr>
          <p:cNvPr id="4098" name="Picture 2" descr="DEPLOYMENT DIAG ITER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56272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94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Deployment Diagram Explanation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For our v1 deployment diagram…</a:t>
            </a:r>
          </a:p>
          <a:p>
            <a:pPr lvl="1"/>
            <a:r>
              <a:rPr lang="en-SG" dirty="0" smtClean="0"/>
              <a:t>We have 4 nodes which are:</a:t>
            </a:r>
          </a:p>
          <a:p>
            <a:pPr lvl="2"/>
            <a:r>
              <a:rPr lang="en-SG" dirty="0"/>
              <a:t>Client, Manager, Admin, CCFBS (</a:t>
            </a:r>
            <a:r>
              <a:rPr lang="en-SG" dirty="0" smtClean="0"/>
              <a:t>System)</a:t>
            </a:r>
          </a:p>
          <a:p>
            <a:pPr lvl="1"/>
            <a:r>
              <a:rPr lang="en-SG" dirty="0" smtClean="0"/>
              <a:t>Client, Manager, Admin will interact with System. All of them will use the artefacts inside the System, which is:</a:t>
            </a:r>
          </a:p>
          <a:p>
            <a:pPr lvl="2"/>
            <a:r>
              <a:rPr lang="en-SG" dirty="0" smtClean="0"/>
              <a:t>C++ Program and text files (database)</a:t>
            </a:r>
            <a:endParaRPr lang="en-SG" dirty="0"/>
          </a:p>
          <a:p>
            <a:r>
              <a:rPr lang="en-SG" dirty="0" smtClean="0"/>
              <a:t>Four our v2 deployment diagram…</a:t>
            </a:r>
          </a:p>
          <a:p>
            <a:pPr lvl="1"/>
            <a:r>
              <a:rPr lang="en-SG" dirty="0" smtClean="0"/>
              <a:t>We added the program (same C++ program) and device used on each node to connect to the server (PC)</a:t>
            </a:r>
          </a:p>
        </p:txBody>
      </p:sp>
    </p:spTree>
    <p:extLst>
      <p:ext uri="{BB962C8B-B14F-4D97-AF65-F5344CB8AC3E}">
        <p14:creationId xmlns:p14="http://schemas.microsoft.com/office/powerpoint/2010/main" val="295569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 #1(</a:t>
            </a:r>
            <a:r>
              <a:rPr lang="en-SG" dirty="0" err="1" smtClean="0"/>
              <a:t>Iter</a:t>
            </a:r>
            <a:r>
              <a:rPr lang="en-SG" dirty="0" smtClean="0"/>
              <a:t>. 2)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Club member books a facility.</a:t>
            </a:r>
            <a:endParaRPr lang="en-SG" dirty="0"/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536652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71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 #2 (</a:t>
            </a:r>
            <a:r>
              <a:rPr lang="en-SG" dirty="0" err="1" smtClean="0"/>
              <a:t>Iter</a:t>
            </a:r>
            <a:r>
              <a:rPr lang="en-SG" dirty="0" smtClean="0"/>
              <a:t>. 2)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Admin/Manager wants to view booking reports.</a:t>
            </a:r>
            <a:endParaRPr lang="en-SG" dirty="0"/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3373437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0"/>
            <a:ext cx="34194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46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 #3 (</a:t>
            </a:r>
            <a:r>
              <a:rPr lang="en-SG" dirty="0" err="1" smtClean="0"/>
              <a:t>Iter</a:t>
            </a:r>
            <a:r>
              <a:rPr lang="en-SG" dirty="0" smtClean="0"/>
              <a:t>. 2)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Club Manager processes a member’s booking.</a:t>
            </a:r>
            <a:endParaRPr lang="en-SG" dirty="0"/>
          </a:p>
        </p:txBody>
      </p:sp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4328516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32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Coding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a screenshot of </a:t>
            </a:r>
            <a:r>
              <a:rPr lang="en-SG" dirty="0" err="1" smtClean="0"/>
              <a:t>CPPUnit</a:t>
            </a:r>
            <a:r>
              <a:rPr lang="en-SG" dirty="0" smtClean="0"/>
              <a:t> test to verify the codes are working properly.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912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Use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a screenshot of the program’s main menu.</a:t>
            </a:r>
          </a:p>
          <a:p>
            <a:endParaRPr lang="en-SG" dirty="0"/>
          </a:p>
        </p:txBody>
      </p:sp>
      <p:pic>
        <p:nvPicPr>
          <p:cNvPr id="102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77483"/>
            <a:ext cx="6019800" cy="388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63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Use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a screenshot of a club member’s main menu.</a:t>
            </a:r>
            <a:endParaRPr lang="en-SG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40828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44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Group Members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Nguyen </a:t>
            </a:r>
            <a:r>
              <a:rPr lang="en-SG" dirty="0" err="1" smtClean="0"/>
              <a:t>Duc</a:t>
            </a:r>
            <a:r>
              <a:rPr lang="en-SG" dirty="0" smtClean="0"/>
              <a:t> </a:t>
            </a:r>
            <a:r>
              <a:rPr lang="en-SG" dirty="0" err="1" smtClean="0"/>
              <a:t>Anh</a:t>
            </a:r>
            <a:endParaRPr lang="en-SG" dirty="0" smtClean="0"/>
          </a:p>
          <a:p>
            <a:r>
              <a:rPr lang="en-SG" dirty="0" smtClean="0"/>
              <a:t>William </a:t>
            </a:r>
            <a:r>
              <a:rPr lang="en-SG" dirty="0" err="1" smtClean="0"/>
              <a:t>Wunady</a:t>
            </a:r>
            <a:endParaRPr lang="en-SG" dirty="0" smtClean="0"/>
          </a:p>
          <a:p>
            <a:r>
              <a:rPr lang="en-SG" dirty="0" err="1" smtClean="0"/>
              <a:t>Ardyanto</a:t>
            </a:r>
            <a:endParaRPr lang="en-SG" dirty="0" smtClean="0"/>
          </a:p>
          <a:p>
            <a:r>
              <a:rPr lang="en-SG" dirty="0" smtClean="0"/>
              <a:t>Wu Chin </a:t>
            </a:r>
            <a:r>
              <a:rPr lang="en-SG" dirty="0" err="1" smtClean="0"/>
              <a:t>Hwa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5803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Use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err="1" smtClean="0"/>
              <a:t>Etc</a:t>
            </a:r>
            <a:r>
              <a:rPr lang="en-SG" dirty="0" smtClean="0"/>
              <a:t> etc……..</a:t>
            </a:r>
            <a:endParaRPr lang="en-SG" dirty="0"/>
          </a:p>
        </p:txBody>
      </p:sp>
      <p:pic>
        <p:nvPicPr>
          <p:cNvPr id="205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47815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743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Reports Included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Reports included are :</a:t>
            </a:r>
          </a:p>
          <a:p>
            <a:pPr lvl="1"/>
            <a:r>
              <a:rPr lang="en-SG" dirty="0" smtClean="0"/>
              <a:t>Detailed use case scenarios for each actor.</a:t>
            </a:r>
          </a:p>
          <a:p>
            <a:pPr lvl="1"/>
            <a:r>
              <a:rPr lang="en-SG" dirty="0" smtClean="0"/>
              <a:t>Project Risk Analysis and Management.</a:t>
            </a:r>
          </a:p>
          <a:p>
            <a:pPr lvl="1"/>
            <a:r>
              <a:rPr lang="en-SG" dirty="0" smtClean="0"/>
              <a:t>SVN Reports (Evidence of the usage of VCS).</a:t>
            </a:r>
          </a:p>
          <a:p>
            <a:pPr lvl="1"/>
            <a:r>
              <a:rPr lang="en-SG" dirty="0" smtClean="0"/>
              <a:t>Individual member work diaries.</a:t>
            </a:r>
          </a:p>
          <a:p>
            <a:pPr lvl="1"/>
            <a:r>
              <a:rPr lang="en-SG" dirty="0" smtClean="0"/>
              <a:t>Reports of </a:t>
            </a:r>
            <a:r>
              <a:rPr lang="en-SG" smtClean="0"/>
              <a:t>all four </a:t>
            </a:r>
            <a:r>
              <a:rPr lang="en-SG" dirty="0" smtClean="0"/>
              <a:t>group meetings.</a:t>
            </a:r>
          </a:p>
          <a:p>
            <a:pPr lvl="1"/>
            <a:r>
              <a:rPr lang="en-SG" dirty="0" smtClean="0"/>
              <a:t>Detailed Project overview and plans.</a:t>
            </a:r>
          </a:p>
          <a:p>
            <a:pPr lvl="1"/>
            <a:r>
              <a:rPr lang="en-SG" dirty="0" smtClean="0"/>
              <a:t>SRS (System Requirements Specifications).</a:t>
            </a:r>
          </a:p>
          <a:p>
            <a:pPr lvl="1"/>
            <a:r>
              <a:rPr lang="en-SG" dirty="0" smtClean="0"/>
              <a:t>Can see to each individual documents for details.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6027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And that concludes our presentation.</a:t>
            </a:r>
            <a:endParaRPr lang="en-S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We hope you enjoy watching through it.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983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a continuation of assignment 1.</a:t>
            </a:r>
          </a:p>
          <a:p>
            <a:r>
              <a:rPr lang="en-SG" dirty="0" smtClean="0"/>
              <a:t>Project overview, vision and mission remain largely the same to assignment with a few changes.</a:t>
            </a:r>
          </a:p>
          <a:p>
            <a:r>
              <a:rPr lang="en-SG" dirty="0" smtClean="0"/>
              <a:t>In addition to coding the program, we are also updating some of the things we have done in A1.</a:t>
            </a:r>
          </a:p>
          <a:p>
            <a:r>
              <a:rPr lang="en-SG" dirty="0" smtClean="0"/>
              <a:t>Some additional diagrams are also newly-created for this assignment.</a:t>
            </a:r>
          </a:p>
        </p:txBody>
      </p:sp>
    </p:spTree>
    <p:extLst>
      <p:ext uri="{BB962C8B-B14F-4D97-AF65-F5344CB8AC3E}">
        <p14:creationId xmlns:p14="http://schemas.microsoft.com/office/powerpoint/2010/main" val="360563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Member Roles and Responsibility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0398632"/>
              </p:ext>
            </p:extLst>
          </p:nvPr>
        </p:nvGraphicFramePr>
        <p:xfrm>
          <a:off x="612775" y="1600200"/>
          <a:ext cx="81534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5"/>
                <a:gridCol w="2057400"/>
                <a:gridCol w="2438400"/>
                <a:gridCol w="3051175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No.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Member Name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Role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Artefacts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Nguyen</a:t>
                      </a:r>
                      <a:r>
                        <a:rPr lang="en-SG" sz="2000" baseline="0" dirty="0" smtClean="0"/>
                        <a:t> </a:t>
                      </a:r>
                      <a:r>
                        <a:rPr lang="en-SG" sz="2000" baseline="0" dirty="0" err="1" smtClean="0"/>
                        <a:t>Duc</a:t>
                      </a:r>
                      <a:r>
                        <a:rPr lang="en-SG" sz="2000" baseline="0" dirty="0" smtClean="0"/>
                        <a:t> </a:t>
                      </a:r>
                      <a:r>
                        <a:rPr lang="en-SG" sz="2000" baseline="0" dirty="0" err="1" smtClean="0"/>
                        <a:t>Anh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Project Manager, Sub Designer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Class diagram, Component diagram, SRS document, Project planning, Coding and Code testing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William </a:t>
                      </a:r>
                      <a:r>
                        <a:rPr lang="en-SG" sz="2000" dirty="0" err="1" smtClean="0"/>
                        <a:t>Wunady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Sub-manager, Project analyst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 document, Project planning and scheduling, All diagrams (part of), Presentation preparation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3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 smtClean="0"/>
                        <a:t>Ardyanto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designer, Sub-analyst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Activity diagram, Case analyzing, Sequence diagram, Code testing, Deployment diagram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Wu Chin </a:t>
                      </a:r>
                      <a:r>
                        <a:rPr lang="en-SG" sz="2000" dirty="0" err="1" smtClean="0"/>
                        <a:t>Hwa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analyst, Sub-designer, Documenter and Reviser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Activity diagram, Risk analyzing, Sequence diagram, Deployment diagram, Project report</a:t>
                      </a:r>
                      <a:endParaRPr lang="en-SG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22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Planning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Phase 1:</a:t>
            </a:r>
          </a:p>
        </p:txBody>
      </p:sp>
      <p:pic>
        <p:nvPicPr>
          <p:cNvPr id="4" name="Picture 3" descr="C:\Users\william\Documents\Screenshots\week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1534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76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Planning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Phase 2:</a:t>
            </a:r>
          </a:p>
        </p:txBody>
      </p:sp>
      <p:pic>
        <p:nvPicPr>
          <p:cNvPr id="5" name="Picture 4" descr="C:\Users\william\Documents\Screenshots\week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3820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57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Planning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Phase 3:</a:t>
            </a:r>
          </a:p>
        </p:txBody>
      </p:sp>
      <p:pic>
        <p:nvPicPr>
          <p:cNvPr id="6" name="Picture 5" descr="C:\Users\william\Documents\Screenshots\week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6106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879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Planning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Phase 4:</a:t>
            </a:r>
          </a:p>
        </p:txBody>
      </p:sp>
      <p:pic>
        <p:nvPicPr>
          <p:cNvPr id="6" name="Picture 5" descr="C:\Users\william\Documents\Screenshots\week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5344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38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New Use Case Diagram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39139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92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543</TotalTime>
  <Words>493</Words>
  <Application>Microsoft Office PowerPoint</Application>
  <PresentationFormat>On-screen Show (4:3)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Tw Cen MT</vt:lpstr>
      <vt:lpstr>Wingdings</vt:lpstr>
      <vt:lpstr>Wingdings 2</vt:lpstr>
      <vt:lpstr>Median</vt:lpstr>
      <vt:lpstr>CSCI222 – Assignment 2 presentation</vt:lpstr>
      <vt:lpstr>Group Members</vt:lpstr>
      <vt:lpstr>Project Overview</vt:lpstr>
      <vt:lpstr>Member Roles and Responsibility</vt:lpstr>
      <vt:lpstr>Project Planning</vt:lpstr>
      <vt:lpstr>Project Planning</vt:lpstr>
      <vt:lpstr>Project Planning</vt:lpstr>
      <vt:lpstr>Project Planning</vt:lpstr>
      <vt:lpstr>New Use Case Diagram</vt:lpstr>
      <vt:lpstr>New Class Diagram</vt:lpstr>
      <vt:lpstr>Deployment Diagram v1</vt:lpstr>
      <vt:lpstr>Deployment Diagram v2</vt:lpstr>
      <vt:lpstr>Deployment Diagram Explanation</vt:lpstr>
      <vt:lpstr>Sequence Diagram #1(Iter. 2)</vt:lpstr>
      <vt:lpstr>Sequence Diagram #2 (Iter. 2)</vt:lpstr>
      <vt:lpstr>Sequence Diagram #3 (Iter. 2)</vt:lpstr>
      <vt:lpstr>Program Coding</vt:lpstr>
      <vt:lpstr>Program Use</vt:lpstr>
      <vt:lpstr>Program Use</vt:lpstr>
      <vt:lpstr>Program Use</vt:lpstr>
      <vt:lpstr>Reports Included</vt:lpstr>
      <vt:lpstr>And that concludes our presentation.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CSCI222 – Assignment 1 presentation</dc:title>
  <dc:creator>william</dc:creator>
  <cp:lastModifiedBy>enokinoki</cp:lastModifiedBy>
  <cp:revision>38</cp:revision>
  <dcterms:created xsi:type="dcterms:W3CDTF">2006-08-16T00:00:00Z</dcterms:created>
  <dcterms:modified xsi:type="dcterms:W3CDTF">2016-02-22T07:44:09Z</dcterms:modified>
</cp:coreProperties>
</file>