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63" r:id="rId6"/>
    <p:sldId id="278" r:id="rId7"/>
    <p:sldId id="279" r:id="rId8"/>
    <p:sldId id="280" r:id="rId9"/>
    <p:sldId id="260" r:id="rId10"/>
    <p:sldId id="262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6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CSCI222 – Assignment 2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New Class Diagram</a:t>
            </a:r>
            <a:endParaRPr lang="en-SG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638800" cy="503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Deployment Diagram is newly made for this assn. </a:t>
            </a:r>
            <a:endParaRPr lang="en-SG" dirty="0"/>
          </a:p>
        </p:txBody>
      </p:sp>
      <p:pic>
        <p:nvPicPr>
          <p:cNvPr id="3074" name="Picture 2" descr="DEPLOYMENT 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934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v2</a:t>
            </a:r>
            <a:endParaRPr lang="en-SG" dirty="0"/>
          </a:p>
        </p:txBody>
      </p:sp>
      <p:pic>
        <p:nvPicPr>
          <p:cNvPr id="4098" name="Picture 2" descr="DEPLOYMENT DIAG IT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62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Deployment Diagram Explanation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For our v1 deployment diagram…</a:t>
            </a:r>
          </a:p>
          <a:p>
            <a:pPr lvl="1"/>
            <a:r>
              <a:rPr lang="en-SG" dirty="0" smtClean="0"/>
              <a:t>We have 4 nodes which are:</a:t>
            </a:r>
          </a:p>
          <a:p>
            <a:pPr lvl="2"/>
            <a:r>
              <a:rPr lang="en-SG" dirty="0"/>
              <a:t>Client, Manager, Admin, CCFBS (</a:t>
            </a:r>
            <a:r>
              <a:rPr lang="en-SG" dirty="0" smtClean="0"/>
              <a:t>System)</a:t>
            </a:r>
          </a:p>
          <a:p>
            <a:pPr lvl="1"/>
            <a:r>
              <a:rPr lang="en-SG" dirty="0" smtClean="0"/>
              <a:t>Client, Manager, Admin will interact with System. All of them will use the artefacts inside the System, which is:</a:t>
            </a:r>
          </a:p>
          <a:p>
            <a:pPr lvl="2"/>
            <a:r>
              <a:rPr lang="en-SG" dirty="0" smtClean="0"/>
              <a:t>C++ Program and text files (database)</a:t>
            </a:r>
            <a:endParaRPr lang="en-SG" dirty="0"/>
          </a:p>
          <a:p>
            <a:r>
              <a:rPr lang="en-SG" dirty="0" smtClean="0"/>
              <a:t>Four our v2 deployment diagram…</a:t>
            </a:r>
          </a:p>
          <a:p>
            <a:pPr lvl="1"/>
            <a:r>
              <a:rPr lang="en-SG" dirty="0" smtClean="0"/>
              <a:t>We added the program (same C++ program) and device used on each node to connect to the server (PC)</a:t>
            </a:r>
          </a:p>
        </p:txBody>
      </p:sp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#1(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member books a facility.</a:t>
            </a:r>
            <a:endParaRPr lang="en-SG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3665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#2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Admin/Manager wants to view booking reports.</a:t>
            </a:r>
            <a:endParaRPr lang="en-SG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37343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4194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4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#3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Manager processes a member’s booking.</a:t>
            </a:r>
            <a:endParaRPr lang="en-SG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328516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Coding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</a:t>
            </a:r>
            <a:r>
              <a:rPr lang="en-SG" dirty="0" err="1" smtClean="0"/>
              <a:t>CPPUnit</a:t>
            </a:r>
            <a:r>
              <a:rPr lang="en-SG" dirty="0" smtClean="0"/>
              <a:t> test to verify the codes are working properly.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the program’s main menu.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a club member’s main menu.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4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err="1" smtClean="0"/>
              <a:t>Etc</a:t>
            </a:r>
            <a:r>
              <a:rPr lang="en-SG" dirty="0" smtClean="0"/>
              <a:t> etc……..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874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</a:t>
            </a:r>
            <a:r>
              <a:rPr lang="en-SG" smtClean="0"/>
              <a:t>all four </a:t>
            </a:r>
            <a:r>
              <a:rPr lang="en-SG" dirty="0" smtClean="0"/>
              <a:t>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continuation of assignment 1.</a:t>
            </a:r>
          </a:p>
          <a:p>
            <a:r>
              <a:rPr lang="en-SG" dirty="0" smtClean="0"/>
              <a:t>Project overview, vision and mission remain largely the same to assignment with a few changes.</a:t>
            </a:r>
          </a:p>
          <a:p>
            <a:r>
              <a:rPr lang="en-SG" dirty="0" smtClean="0"/>
              <a:t>In addition to coding the program, we are also updating some of the things we have done in A1.</a:t>
            </a:r>
          </a:p>
          <a:p>
            <a:r>
              <a:rPr lang="en-SG" dirty="0" smtClean="0"/>
              <a:t>Some additional diagrams are also newly-created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398632"/>
              </p:ext>
            </p:extLst>
          </p:nvPr>
        </p:nvGraphicFramePr>
        <p:xfrm>
          <a:off x="612775" y="1600200"/>
          <a:ext cx="81534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Component diagram, SRS document, Project planning, Coding and Code testing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Sub-manager, Project 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 document, Project planning and scheduling, All diagrams (part of), Presentation preparation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designer, Sub-analyst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 analyzing, Sequence diagram, Code testing, Deployment diagram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analyst, Sub-designer, Documenter and Reviser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analyzing, Sequence diagram, Deployment diagram, Project report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</a:t>
            </a:r>
            <a:r>
              <a:rPr lang="en-SG" dirty="0" smtClean="0"/>
              <a:t>e </a:t>
            </a:r>
            <a:r>
              <a:rPr lang="en-SG" dirty="0" smtClean="0"/>
              <a:t>1</a:t>
            </a:r>
            <a:r>
              <a:rPr lang="en-SG" dirty="0" smtClean="0"/>
              <a:t>:</a:t>
            </a:r>
          </a:p>
        </p:txBody>
      </p:sp>
      <p:pic>
        <p:nvPicPr>
          <p:cNvPr id="4" name="Picture 3" descr="C:\Users\william\Documents\Screenshots\week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</a:t>
            </a:r>
            <a:r>
              <a:rPr lang="en-SG" dirty="0" smtClean="0"/>
              <a:t>2:</a:t>
            </a:r>
          </a:p>
        </p:txBody>
      </p:sp>
      <p:pic>
        <p:nvPicPr>
          <p:cNvPr id="5" name="Picture 4" descr="C:\Users\william\Documents\Screenshots\week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</a:t>
            </a:r>
            <a:r>
              <a:rPr lang="en-SG" dirty="0" smtClean="0"/>
              <a:t>3:</a:t>
            </a:r>
          </a:p>
        </p:txBody>
      </p:sp>
      <p:pic>
        <p:nvPicPr>
          <p:cNvPr id="6" name="Picture 5" descr="C:\Users\william\Documents\Screenshots\week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9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</a:t>
            </a:r>
            <a:r>
              <a:rPr lang="en-SG" dirty="0" smtClean="0"/>
              <a:t>4:</a:t>
            </a:r>
          </a:p>
        </p:txBody>
      </p:sp>
      <p:pic>
        <p:nvPicPr>
          <p:cNvPr id="6" name="Picture 5" descr="C:\Users\william\Documents\Screenshots\week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34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Use Case Diagram</a:t>
            </a:r>
            <a:endParaRPr lang="en-SG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4371"/>
            <a:ext cx="5581650" cy="47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538</TotalTime>
  <Words>493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Wingdings</vt:lpstr>
      <vt:lpstr>Wingdings 2</vt:lpstr>
      <vt:lpstr>Median</vt:lpstr>
      <vt:lpstr>CSCI222 – Assignment 2 presentation</vt:lpstr>
      <vt:lpstr>Group Members</vt:lpstr>
      <vt:lpstr>Project Overview</vt:lpstr>
      <vt:lpstr>Member Roles and Responsibility</vt:lpstr>
      <vt:lpstr>Project Planning</vt:lpstr>
      <vt:lpstr>Project Planning</vt:lpstr>
      <vt:lpstr>Project Planning</vt:lpstr>
      <vt:lpstr>Project Planning</vt:lpstr>
      <vt:lpstr>New Use Case Diagram</vt:lpstr>
      <vt:lpstr>New Class Diagram</vt:lpstr>
      <vt:lpstr>Deployment Diagram v1</vt:lpstr>
      <vt:lpstr>Deployment Diagram v2</vt:lpstr>
      <vt:lpstr>Deployment Diagram Explanation</vt:lpstr>
      <vt:lpstr>Sequence Diagram #1(Iter. 2)</vt:lpstr>
      <vt:lpstr>Sequence Diagram #2 (Iter. 2)</vt:lpstr>
      <vt:lpstr>Sequence Diagram #3 (Iter. 2)</vt:lpstr>
      <vt:lpstr>Program Coding</vt:lpstr>
      <vt:lpstr>Program Use</vt:lpstr>
      <vt:lpstr>Program Use</vt:lpstr>
      <vt:lpstr>Program Use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Leziie A</cp:lastModifiedBy>
  <cp:revision>36</cp:revision>
  <dcterms:created xsi:type="dcterms:W3CDTF">2006-08-16T00:00:00Z</dcterms:created>
  <dcterms:modified xsi:type="dcterms:W3CDTF">2016-02-22T02:57:56Z</dcterms:modified>
</cp:coreProperties>
</file>