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0" r:id="rId9"/>
    <p:sldId id="262" r:id="rId10"/>
    <p:sldId id="265" r:id="rId11"/>
    <p:sldId id="276" r:id="rId12"/>
    <p:sldId id="278" r:id="rId13"/>
    <p:sldId id="279" r:id="rId14"/>
    <p:sldId id="266" r:id="rId15"/>
    <p:sldId id="274" r:id="rId16"/>
    <p:sldId id="267" r:id="rId17"/>
    <p:sldId id="268" r:id="rId18"/>
    <p:sldId id="269" r:id="rId19"/>
    <p:sldId id="275" r:id="rId20"/>
    <p:sldId id="277" r:id="rId21"/>
    <p:sldId id="280" r:id="rId22"/>
    <p:sldId id="281" r:id="rId23"/>
    <p:sldId id="270" r:id="rId24"/>
    <p:sldId id="271" r:id="rId25"/>
    <p:sldId id="272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CSCI222 – Assignment 1 presentation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 Group B4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729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Some </a:t>
            </a:r>
            <a:r>
              <a:rPr lang="en-SG" dirty="0" err="1" smtClean="0"/>
              <a:t>Brainstormings</a:t>
            </a:r>
            <a:r>
              <a:rPr lang="en-SG" dirty="0" smtClean="0"/>
              <a:t> Later…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v1 Class Diagram. </a:t>
            </a:r>
            <a:endParaRPr lang="en-SG" dirty="0"/>
          </a:p>
        </p:txBody>
      </p:sp>
      <p:pic>
        <p:nvPicPr>
          <p:cNvPr id="2050" name="Picture 2" descr="C:\Users\william\Documents\Screenshots\screenshot.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01615" cy="447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2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Some </a:t>
            </a:r>
            <a:r>
              <a:rPr lang="en-SG" dirty="0" err="1" smtClean="0"/>
              <a:t>Brainstormings</a:t>
            </a:r>
            <a:r>
              <a:rPr lang="en-SG" dirty="0" smtClean="0"/>
              <a:t> Later…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one of our </a:t>
            </a:r>
            <a:r>
              <a:rPr lang="en-SG" dirty="0" smtClean="0"/>
              <a:t>v1 Activity </a:t>
            </a:r>
            <a:r>
              <a:rPr lang="en-SG" dirty="0" smtClean="0"/>
              <a:t>Diagrams (on club </a:t>
            </a:r>
            <a:r>
              <a:rPr lang="en-SG" dirty="0" smtClean="0"/>
              <a:t>member </a:t>
            </a:r>
            <a:r>
              <a:rPr lang="en-SG" dirty="0" smtClean="0"/>
              <a:t>wanting to book facilities).</a:t>
            </a:r>
            <a:endParaRPr lang="en-SG" dirty="0"/>
          </a:p>
        </p:txBody>
      </p:sp>
      <p:pic>
        <p:nvPicPr>
          <p:cNvPr id="2052" name="Picture 4" descr="Activity Diagram IT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95550"/>
            <a:ext cx="66389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70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Some </a:t>
            </a:r>
            <a:r>
              <a:rPr lang="en-SG" dirty="0" err="1" smtClean="0"/>
              <a:t>Brainstormings</a:t>
            </a:r>
            <a:r>
              <a:rPr lang="en-SG" dirty="0" smtClean="0"/>
              <a:t> Later…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one of </a:t>
            </a:r>
            <a:r>
              <a:rPr lang="en-SG" dirty="0" smtClean="0"/>
              <a:t>our Activity </a:t>
            </a:r>
            <a:r>
              <a:rPr lang="en-SG" dirty="0" smtClean="0"/>
              <a:t>Diagrams (on club member wanting to </a:t>
            </a:r>
            <a:r>
              <a:rPr lang="en-SG" dirty="0" smtClean="0"/>
              <a:t>search for </a:t>
            </a:r>
            <a:r>
              <a:rPr lang="en-SG" dirty="0" smtClean="0"/>
              <a:t>facilities).</a:t>
            </a:r>
            <a:endParaRPr lang="en-SG" dirty="0"/>
          </a:p>
        </p:txBody>
      </p:sp>
      <p:pic>
        <p:nvPicPr>
          <p:cNvPr id="3075" name="Picture 3" descr="Activity Diagram ITE 1 - Search Fac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66389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60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Some </a:t>
            </a:r>
            <a:r>
              <a:rPr lang="en-SG" dirty="0" err="1" smtClean="0"/>
              <a:t>Brainstormings</a:t>
            </a:r>
            <a:r>
              <a:rPr lang="en-SG" dirty="0" smtClean="0"/>
              <a:t> Later…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one of our </a:t>
            </a:r>
            <a:r>
              <a:rPr lang="en-SG" dirty="0" smtClean="0"/>
              <a:t>Activity </a:t>
            </a:r>
            <a:r>
              <a:rPr lang="en-SG" dirty="0" smtClean="0"/>
              <a:t>Diagrams (on club member wanting to </a:t>
            </a:r>
            <a:r>
              <a:rPr lang="en-SG" dirty="0" smtClean="0"/>
              <a:t>Create </a:t>
            </a:r>
            <a:r>
              <a:rPr lang="en-SG" dirty="0" smtClean="0"/>
              <a:t>facilities</a:t>
            </a:r>
            <a:r>
              <a:rPr lang="en-SG" dirty="0" smtClean="0"/>
              <a:t>).</a:t>
            </a:r>
          </a:p>
          <a:p>
            <a:endParaRPr lang="en-SG" dirty="0"/>
          </a:p>
        </p:txBody>
      </p:sp>
      <p:pic>
        <p:nvPicPr>
          <p:cNvPr id="1029" name="Picture 5" descr="Activity Diagram ITE 1 - Create New Fac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621304"/>
            <a:ext cx="6648450" cy="420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17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</a:t>
            </a:r>
            <a:r>
              <a:rPr lang="en-SG" dirty="0" err="1"/>
              <a:t>Brainstormings</a:t>
            </a:r>
            <a:r>
              <a:rPr lang="en-SG" dirty="0"/>
              <a:t> Later…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updated Use Case Diagram.</a:t>
            </a:r>
            <a:endParaRPr lang="en-SG" dirty="0"/>
          </a:p>
        </p:txBody>
      </p:sp>
      <p:pic>
        <p:nvPicPr>
          <p:cNvPr id="3075" name="Picture 3" descr="C:\Users\william\Documents\Screenshots\screenshot.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3919"/>
            <a:ext cx="5867400" cy="424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4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</a:t>
            </a:r>
            <a:r>
              <a:rPr lang="en-SG" dirty="0" err="1"/>
              <a:t>Brainstormings</a:t>
            </a:r>
            <a:r>
              <a:rPr lang="en-SG" dirty="0"/>
              <a:t> Later…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v1 Component Diagram.</a:t>
            </a:r>
            <a:endParaRPr lang="en-SG" dirty="0"/>
          </a:p>
        </p:txBody>
      </p:sp>
      <p:pic>
        <p:nvPicPr>
          <p:cNvPr id="1026" name="Picture 2" descr="C:\Users\william\Desktop\CSCI222\trunk\Com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31" y="2234056"/>
            <a:ext cx="5524069" cy="42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13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Some </a:t>
            </a:r>
            <a:r>
              <a:rPr lang="en-SG" dirty="0" err="1" smtClean="0"/>
              <a:t>Brainstormings</a:t>
            </a:r>
            <a:r>
              <a:rPr lang="en-SG" dirty="0" smtClean="0"/>
              <a:t> Later…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v1 Requirements List.</a:t>
            </a:r>
            <a:endParaRPr lang="en-SG" dirty="0"/>
          </a:p>
        </p:txBody>
      </p:sp>
      <p:pic>
        <p:nvPicPr>
          <p:cNvPr id="4100" name="Picture 4" descr="C:\Users\william\Documents\Screenshots\screenshot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9073"/>
            <a:ext cx="87058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69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The Use Case Diagram is fine, but…</a:t>
            </a:r>
          </a:p>
          <a:p>
            <a:r>
              <a:rPr lang="en-SG" dirty="0" smtClean="0"/>
              <a:t>The Class Diagram is still unfinished.</a:t>
            </a:r>
          </a:p>
          <a:p>
            <a:r>
              <a:rPr lang="en-SG" dirty="0" smtClean="0"/>
              <a:t>The Component Diagram doesn’t </a:t>
            </a:r>
            <a:r>
              <a:rPr lang="en-SG" dirty="0" err="1" smtClean="0"/>
              <a:t>fulfill</a:t>
            </a:r>
            <a:r>
              <a:rPr lang="en-SG" dirty="0" smtClean="0"/>
              <a:t> the constraint (where’s the server and database?).</a:t>
            </a:r>
          </a:p>
          <a:p>
            <a:r>
              <a:rPr lang="en-SG" dirty="0" smtClean="0"/>
              <a:t>The Requirements List is too big and assumed wrongly (such as the presence of generic staff).</a:t>
            </a:r>
          </a:p>
          <a:p>
            <a:r>
              <a:rPr lang="en-SG" dirty="0" smtClean="0"/>
              <a:t>Therefore, these issues have to be discussed further in our second group meeting.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971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After Fixing Mistakes…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final Class Diagram.</a:t>
            </a:r>
            <a:endParaRPr lang="en-SG" dirty="0"/>
          </a:p>
        </p:txBody>
      </p:sp>
      <p:pic>
        <p:nvPicPr>
          <p:cNvPr id="5122" name="Picture 2" descr="C:\Users\william\Documents\Screenshots\screenshot.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82" y="2254914"/>
            <a:ext cx="5562600" cy="421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12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After Fixing Mistakes…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final Component Diagram.</a:t>
            </a:r>
            <a:endParaRPr lang="en-SG" dirty="0"/>
          </a:p>
        </p:txBody>
      </p:sp>
      <p:pic>
        <p:nvPicPr>
          <p:cNvPr id="3074" name="Picture 2" descr="Com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92838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57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Group Members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Nguyen </a:t>
            </a:r>
            <a:r>
              <a:rPr lang="en-SG" dirty="0" err="1" smtClean="0"/>
              <a:t>Duc</a:t>
            </a:r>
            <a:r>
              <a:rPr lang="en-SG" dirty="0" smtClean="0"/>
              <a:t> </a:t>
            </a:r>
            <a:r>
              <a:rPr lang="en-SG" dirty="0" err="1" smtClean="0"/>
              <a:t>Anh</a:t>
            </a:r>
            <a:endParaRPr lang="en-SG" dirty="0" smtClean="0"/>
          </a:p>
          <a:p>
            <a:r>
              <a:rPr lang="en-SG" dirty="0" smtClean="0"/>
              <a:t>William </a:t>
            </a:r>
            <a:r>
              <a:rPr lang="en-SG" dirty="0" err="1" smtClean="0"/>
              <a:t>Wunady</a:t>
            </a:r>
            <a:endParaRPr lang="en-SG" dirty="0" smtClean="0"/>
          </a:p>
          <a:p>
            <a:r>
              <a:rPr lang="en-SG" dirty="0" err="1" smtClean="0"/>
              <a:t>Ardyanto</a:t>
            </a:r>
            <a:endParaRPr lang="en-SG" dirty="0" smtClean="0"/>
          </a:p>
          <a:p>
            <a:r>
              <a:rPr lang="en-SG" dirty="0" smtClean="0"/>
              <a:t>Wu Chin </a:t>
            </a:r>
            <a:r>
              <a:rPr lang="en-SG" dirty="0" err="1" smtClean="0"/>
              <a:t>Hwa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580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After Fixing Mistakes…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the final version of one of the Activity Diagrams seen some slides before. </a:t>
            </a:r>
            <a:endParaRPr lang="en-SG" dirty="0"/>
          </a:p>
        </p:txBody>
      </p:sp>
      <p:pic>
        <p:nvPicPr>
          <p:cNvPr id="5122" name="Picture 2" descr="Activity Diagram - Book Fac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824327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961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After Fixing Mistakes…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one of </a:t>
            </a:r>
            <a:r>
              <a:rPr lang="en-SG" dirty="0" smtClean="0"/>
              <a:t>our Activity </a:t>
            </a:r>
            <a:r>
              <a:rPr lang="en-SG" dirty="0" smtClean="0"/>
              <a:t>Diagrams (on club member wanting to </a:t>
            </a:r>
            <a:r>
              <a:rPr lang="en-SG" dirty="0" smtClean="0"/>
              <a:t>search for </a:t>
            </a:r>
            <a:r>
              <a:rPr lang="en-SG" dirty="0" smtClean="0"/>
              <a:t>facilities).</a:t>
            </a:r>
            <a:endParaRPr lang="en-SG" dirty="0"/>
          </a:p>
        </p:txBody>
      </p:sp>
      <p:pic>
        <p:nvPicPr>
          <p:cNvPr id="3074" name="Picture 2" descr="Activity Diagram - Search Fac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15168"/>
            <a:ext cx="6638925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83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After Fixing Mistakes…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one of our </a:t>
            </a:r>
            <a:r>
              <a:rPr lang="en-SG" dirty="0" smtClean="0"/>
              <a:t>Activity </a:t>
            </a:r>
            <a:r>
              <a:rPr lang="en-SG" dirty="0" smtClean="0"/>
              <a:t>Diagrams (on club member wanting to </a:t>
            </a:r>
            <a:r>
              <a:rPr lang="en-SG" dirty="0" smtClean="0"/>
              <a:t>Create </a:t>
            </a:r>
            <a:r>
              <a:rPr lang="en-SG" dirty="0" smtClean="0"/>
              <a:t>facilities</a:t>
            </a:r>
            <a:r>
              <a:rPr lang="en-SG" dirty="0" smtClean="0"/>
              <a:t>).</a:t>
            </a:r>
          </a:p>
          <a:p>
            <a:endParaRPr lang="en-SG" dirty="0"/>
          </a:p>
        </p:txBody>
      </p:sp>
      <p:pic>
        <p:nvPicPr>
          <p:cNvPr id="1028" name="Picture 4" descr="Activity Diagram - Create New Fac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66389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212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After Fixing Mistakes…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final Requirements List.</a:t>
            </a:r>
            <a:endParaRPr lang="en-SG" dirty="0"/>
          </a:p>
        </p:txBody>
      </p:sp>
      <p:pic>
        <p:nvPicPr>
          <p:cNvPr id="6146" name="Picture 2" descr="C:\Users\william\Documents\Screenshots\screenshot.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456016" cy="39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636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</a:t>
            </a:r>
            <a:r>
              <a:rPr lang="en-SG" baseline="30000" dirty="0" smtClean="0"/>
              <a:t>rd</a:t>
            </a:r>
            <a:r>
              <a:rPr lang="en-SG" dirty="0" smtClean="0"/>
              <a:t> and Final Group Meeting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After cross-checking our work between each other, we deemed it to </a:t>
            </a:r>
            <a:r>
              <a:rPr lang="en-SG" smtClean="0"/>
              <a:t>be good </a:t>
            </a:r>
            <a:r>
              <a:rPr lang="en-SG" dirty="0" smtClean="0"/>
              <a:t>enough for the project.</a:t>
            </a:r>
          </a:p>
          <a:p>
            <a:r>
              <a:rPr lang="en-SG" dirty="0" smtClean="0"/>
              <a:t>Now we are left with making the SRS (since we have done the Requirements List already) and the reports.</a:t>
            </a:r>
          </a:p>
          <a:p>
            <a:r>
              <a:rPr lang="en-SG" dirty="0" smtClean="0"/>
              <a:t>We also compiled the materials to include in our presentation.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9104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Reports Included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Reports included are :</a:t>
            </a:r>
          </a:p>
          <a:p>
            <a:pPr lvl="1"/>
            <a:r>
              <a:rPr lang="en-SG" dirty="0" smtClean="0"/>
              <a:t>Detailed use case scenarios for each actor.</a:t>
            </a:r>
          </a:p>
          <a:p>
            <a:pPr lvl="1"/>
            <a:r>
              <a:rPr lang="en-SG" dirty="0" smtClean="0"/>
              <a:t>Project Risk Analysis and Management.</a:t>
            </a:r>
          </a:p>
          <a:p>
            <a:pPr lvl="1"/>
            <a:r>
              <a:rPr lang="en-SG" dirty="0" smtClean="0"/>
              <a:t>SVN Reports (Evidence of the usage of VCS).</a:t>
            </a:r>
          </a:p>
          <a:p>
            <a:pPr lvl="1"/>
            <a:r>
              <a:rPr lang="en-SG" dirty="0" smtClean="0"/>
              <a:t>Individual member work diaries.</a:t>
            </a:r>
          </a:p>
          <a:p>
            <a:pPr lvl="1"/>
            <a:r>
              <a:rPr lang="en-SG" dirty="0" smtClean="0"/>
              <a:t>Reports of all three group meetings.</a:t>
            </a:r>
          </a:p>
          <a:p>
            <a:pPr lvl="1"/>
            <a:r>
              <a:rPr lang="en-SG" dirty="0" smtClean="0"/>
              <a:t>Detailed Project overview and plans.</a:t>
            </a:r>
          </a:p>
          <a:p>
            <a:pPr lvl="1"/>
            <a:r>
              <a:rPr lang="en-SG" dirty="0" smtClean="0"/>
              <a:t>SRS (System Requirements Specifications).</a:t>
            </a:r>
          </a:p>
          <a:p>
            <a:pPr lvl="1"/>
            <a:r>
              <a:rPr lang="en-SG" dirty="0" smtClean="0"/>
              <a:t>Can see to each individual documents for details.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027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And that concludes our presentation.</a:t>
            </a:r>
            <a:endParaRPr lang="en-S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We hope you enjoy watching through it.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983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A country club is looking for our help to build Country Club Facilities Booking System (CCFBS) in C++ or Java.</a:t>
            </a:r>
          </a:p>
          <a:p>
            <a:r>
              <a:rPr lang="en-SG" dirty="0" smtClean="0"/>
              <a:t>But first, we have to finish all the class diagrams.</a:t>
            </a:r>
          </a:p>
          <a:p>
            <a:r>
              <a:rPr lang="en-SG" dirty="0" smtClean="0"/>
              <a:t>This project is done with the help of RUP (Rational Unified Process).</a:t>
            </a:r>
          </a:p>
          <a:p>
            <a:r>
              <a:rPr lang="en-SG" dirty="0" smtClean="0"/>
              <a:t>The coding will be done in Assignment 2.</a:t>
            </a:r>
          </a:p>
        </p:txBody>
      </p:sp>
    </p:spTree>
    <p:extLst>
      <p:ext uri="{BB962C8B-B14F-4D97-AF65-F5344CB8AC3E}">
        <p14:creationId xmlns:p14="http://schemas.microsoft.com/office/powerpoint/2010/main" val="36056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First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We decided to hold our first group meeting on the 16</a:t>
            </a:r>
            <a:r>
              <a:rPr lang="en-SG" baseline="30000" dirty="0" smtClean="0"/>
              <a:t>th</a:t>
            </a:r>
            <a:r>
              <a:rPr lang="en-SG" dirty="0" smtClean="0"/>
              <a:t> of January, 2016.</a:t>
            </a:r>
          </a:p>
          <a:p>
            <a:r>
              <a:rPr lang="en-SG" dirty="0" smtClean="0"/>
              <a:t>The results include :</a:t>
            </a:r>
          </a:p>
          <a:p>
            <a:pPr lvl="1"/>
            <a:r>
              <a:rPr lang="en-SG" dirty="0" smtClean="0"/>
              <a:t>Using </a:t>
            </a:r>
            <a:r>
              <a:rPr lang="en-SG" dirty="0" err="1" smtClean="0"/>
              <a:t>TortoiseSVN</a:t>
            </a:r>
            <a:r>
              <a:rPr lang="en-SG" dirty="0" smtClean="0"/>
              <a:t> as our versioning system.</a:t>
            </a:r>
          </a:p>
          <a:p>
            <a:pPr lvl="1"/>
            <a:r>
              <a:rPr lang="en-SG" dirty="0" smtClean="0"/>
              <a:t>Using Facebook Chat for our online communications.</a:t>
            </a:r>
          </a:p>
          <a:p>
            <a:pPr lvl="1"/>
            <a:r>
              <a:rPr lang="en-SG" dirty="0" smtClean="0"/>
              <a:t>Clarifying the visions and missions of our project.</a:t>
            </a:r>
          </a:p>
          <a:p>
            <a:pPr lvl="1"/>
            <a:r>
              <a:rPr lang="en-SG" dirty="0" smtClean="0"/>
              <a:t>Defining the roles of each and every group member.</a:t>
            </a:r>
          </a:p>
        </p:txBody>
      </p:sp>
    </p:spTree>
    <p:extLst>
      <p:ext uri="{BB962C8B-B14F-4D97-AF65-F5344CB8AC3E}">
        <p14:creationId xmlns:p14="http://schemas.microsoft.com/office/powerpoint/2010/main" val="380552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Our Vision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Main task</a:t>
            </a:r>
            <a:r>
              <a:rPr lang="en-SG" dirty="0"/>
              <a:t> :</a:t>
            </a:r>
          </a:p>
          <a:p>
            <a:pPr lvl="1"/>
            <a:r>
              <a:rPr lang="en-SG" dirty="0"/>
              <a:t>Create CCFBS.</a:t>
            </a:r>
          </a:p>
          <a:p>
            <a:pPr lvl="1"/>
            <a:r>
              <a:rPr lang="en-SG" dirty="0"/>
              <a:t>Allow club members to search/book facilities.</a:t>
            </a:r>
          </a:p>
          <a:p>
            <a:pPr lvl="1"/>
            <a:r>
              <a:rPr lang="en-SG" dirty="0"/>
              <a:t>Allow club managers to manage facilities</a:t>
            </a:r>
            <a:r>
              <a:rPr lang="en-SG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6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Our Vision (.</a:t>
            </a:r>
            <a:r>
              <a:rPr lang="en-SG" dirty="0" err="1" smtClean="0"/>
              <a:t>cont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Scope and Feature :</a:t>
            </a:r>
          </a:p>
          <a:p>
            <a:pPr lvl="1"/>
            <a:r>
              <a:rPr lang="en-SG" dirty="0" smtClean="0"/>
              <a:t>Club members can book/search facilities and update their personal information.</a:t>
            </a:r>
          </a:p>
          <a:p>
            <a:pPr lvl="1"/>
            <a:r>
              <a:rPr lang="en-SG" dirty="0" smtClean="0"/>
              <a:t>Club managers can manage members’ rankings and facilities (including creating/editing/deleting).</a:t>
            </a:r>
          </a:p>
          <a:p>
            <a:pPr lvl="1"/>
            <a:r>
              <a:rPr lang="en-SG" dirty="0" smtClean="0"/>
              <a:t>Admins can add/delete users and managers.</a:t>
            </a:r>
          </a:p>
          <a:p>
            <a:r>
              <a:rPr lang="en-SG" dirty="0" smtClean="0"/>
              <a:t>Constraints :</a:t>
            </a:r>
          </a:p>
          <a:p>
            <a:pPr lvl="1"/>
            <a:r>
              <a:rPr lang="en-SG" dirty="0" smtClean="0"/>
              <a:t>A virtual database for storing information of club members, managers, facilities and booking information.</a:t>
            </a:r>
          </a:p>
          <a:p>
            <a:pPr lvl="1"/>
            <a:r>
              <a:rPr lang="en-SG" dirty="0" smtClean="0"/>
              <a:t>The product should have a basic GUI.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118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Member Roles and Responsibility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4640030"/>
              </p:ext>
            </p:extLst>
          </p:nvPr>
        </p:nvGraphicFramePr>
        <p:xfrm>
          <a:off x="612775" y="1600200"/>
          <a:ext cx="81534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5"/>
                <a:gridCol w="2057400"/>
                <a:gridCol w="2438400"/>
                <a:gridCol w="3051175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No.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Member Name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Role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Artefacts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Nguyen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baseline="0" dirty="0" err="1" smtClean="0"/>
                        <a:t>Duc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baseline="0" dirty="0" err="1" smtClean="0"/>
                        <a:t>Anh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Project Manager, Sub Designer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Class Diagram, Comp. diagram, part of SRS, project planning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William </a:t>
                      </a:r>
                      <a:r>
                        <a:rPr lang="en-SG" sz="2000" dirty="0" err="1" smtClean="0"/>
                        <a:t>Wunady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Sub. Manager, Analysis</a:t>
                      </a:r>
                      <a:endParaRPr kumimoji="0" lang="en-SG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SRS, project planning and scheduling, part of other diagrams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3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 smtClean="0"/>
                        <a:t>Ardyanto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Designer, sub analysis</a:t>
                      </a:r>
                      <a:endParaRPr kumimoji="0" lang="en-SG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Activity Diagram, Cases analyzing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Wu Chin </a:t>
                      </a:r>
                      <a:r>
                        <a:rPr lang="en-SG" sz="2000" dirty="0" err="1" smtClean="0"/>
                        <a:t>Hwa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Analysis, sub designer</a:t>
                      </a:r>
                      <a:endParaRPr kumimoji="0" lang="en-SG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Activity Diagram, Risk analyzing</a:t>
                      </a:r>
                      <a:endParaRPr lang="en-SG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45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Initial Use Case Model</a:t>
            </a:r>
            <a:endParaRPr lang="en-SG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9" y="1828800"/>
            <a:ext cx="66484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89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Initial Use Case Model (Explanation)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Based on our initial understanding of the system.</a:t>
            </a:r>
          </a:p>
          <a:p>
            <a:r>
              <a:rPr lang="en-SG" dirty="0" smtClean="0"/>
              <a:t>Shows managers and members’ roles in the system.</a:t>
            </a:r>
          </a:p>
          <a:p>
            <a:r>
              <a:rPr lang="en-SG" dirty="0" smtClean="0"/>
              <a:t>Still barebones. Needs to be analysed further.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2901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678</TotalTime>
  <Words>751</Words>
  <Application>Microsoft Office PowerPoint</Application>
  <PresentationFormat>On-screen Show (4:3)</PresentationFormat>
  <Paragraphs>106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Tw Cen MT</vt:lpstr>
      <vt:lpstr>Wingdings</vt:lpstr>
      <vt:lpstr>Wingdings 2</vt:lpstr>
      <vt:lpstr>Median</vt:lpstr>
      <vt:lpstr>CSCI222 – Assignment 1 presentation</vt:lpstr>
      <vt:lpstr>Group Members</vt:lpstr>
      <vt:lpstr>Project Overview</vt:lpstr>
      <vt:lpstr>The First Step</vt:lpstr>
      <vt:lpstr>Our Vision</vt:lpstr>
      <vt:lpstr>Our Vision (.cont)</vt:lpstr>
      <vt:lpstr>Member Roles and Responsibility</vt:lpstr>
      <vt:lpstr>Initial Use Case Model</vt:lpstr>
      <vt:lpstr>Initial Use Case Model (Explanation)</vt:lpstr>
      <vt:lpstr>Some Brainstormings Later…</vt:lpstr>
      <vt:lpstr>Some Brainstormings Later…</vt:lpstr>
      <vt:lpstr>Some Brainstormings Later…</vt:lpstr>
      <vt:lpstr>Some Brainstormings Later…</vt:lpstr>
      <vt:lpstr>Some Brainstormings Later…</vt:lpstr>
      <vt:lpstr>Some Brainstormings Later…</vt:lpstr>
      <vt:lpstr>Some Brainstormings Later…</vt:lpstr>
      <vt:lpstr>Problems</vt:lpstr>
      <vt:lpstr>After Fixing Mistakes…</vt:lpstr>
      <vt:lpstr>After Fixing Mistakes…</vt:lpstr>
      <vt:lpstr>After Fixing Mistakes…</vt:lpstr>
      <vt:lpstr>After Fixing Mistakes…</vt:lpstr>
      <vt:lpstr>After Fixing Mistakes…</vt:lpstr>
      <vt:lpstr>After Fixing Mistakes…</vt:lpstr>
      <vt:lpstr>3rd and Final Group Meeting</vt:lpstr>
      <vt:lpstr>Reports Included</vt:lpstr>
      <vt:lpstr>And that concludes our presentation.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CSCI222 – Assignment 1 presentation</dc:title>
  <dc:creator>william</dc:creator>
  <cp:lastModifiedBy>Leziie A</cp:lastModifiedBy>
  <cp:revision>30</cp:revision>
  <dcterms:created xsi:type="dcterms:W3CDTF">2006-08-16T00:00:00Z</dcterms:created>
  <dcterms:modified xsi:type="dcterms:W3CDTF">2016-02-15T12:40:14Z</dcterms:modified>
</cp:coreProperties>
</file>