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70" r:id="rId11"/>
    <p:sldId id="269" r:id="rId12"/>
    <p:sldId id="268" r:id="rId13"/>
  </p:sldIdLst>
  <p:sldSz cx="88201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E1"/>
    <a:srgbClr val="FFB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" y="1122363"/>
            <a:ext cx="7497128" cy="2387600"/>
          </a:xfrm>
        </p:spPr>
        <p:txBody>
          <a:bodyPr anchor="b"/>
          <a:lstStyle>
            <a:lvl1pPr algn="ctr">
              <a:defRPr sz="57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19" y="3602038"/>
            <a:ext cx="6615113" cy="1655762"/>
          </a:xfrm>
        </p:spPr>
        <p:txBody>
          <a:bodyPr/>
          <a:lstStyle>
            <a:lvl1pPr marL="0" indent="0" algn="ctr">
              <a:buNone/>
              <a:defRPr sz="2315"/>
            </a:lvl1pPr>
            <a:lvl2pPr marL="441015" indent="0" algn="ctr">
              <a:buNone/>
              <a:defRPr sz="1929"/>
            </a:lvl2pPr>
            <a:lvl3pPr marL="882030" indent="0" algn="ctr">
              <a:buNone/>
              <a:defRPr sz="1736"/>
            </a:lvl3pPr>
            <a:lvl4pPr marL="1323045" indent="0" algn="ctr">
              <a:buNone/>
              <a:defRPr sz="1543"/>
            </a:lvl4pPr>
            <a:lvl5pPr marL="1764060" indent="0" algn="ctr">
              <a:buNone/>
              <a:defRPr sz="1543"/>
            </a:lvl5pPr>
            <a:lvl6pPr marL="2205076" indent="0" algn="ctr">
              <a:buNone/>
              <a:defRPr sz="1543"/>
            </a:lvl6pPr>
            <a:lvl7pPr marL="2646091" indent="0" algn="ctr">
              <a:buNone/>
              <a:defRPr sz="1543"/>
            </a:lvl7pPr>
            <a:lvl8pPr marL="3087106" indent="0" algn="ctr">
              <a:buNone/>
              <a:defRPr sz="1543"/>
            </a:lvl8pPr>
            <a:lvl9pPr marL="3528121" indent="0" algn="ctr">
              <a:buNone/>
              <a:defRPr sz="154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5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1920" y="365125"/>
            <a:ext cx="190184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6386" y="365125"/>
            <a:ext cx="5595283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08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92" y="1709740"/>
            <a:ext cx="7607379" cy="2852737"/>
          </a:xfrm>
        </p:spPr>
        <p:txBody>
          <a:bodyPr anchor="b"/>
          <a:lstStyle>
            <a:lvl1pPr>
              <a:defRPr sz="57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92" y="4589465"/>
            <a:ext cx="7607379" cy="1500187"/>
          </a:xfrm>
        </p:spPr>
        <p:txBody>
          <a:bodyPr/>
          <a:lstStyle>
            <a:lvl1pPr marL="0" indent="0">
              <a:buNone/>
              <a:defRPr sz="2315">
                <a:solidFill>
                  <a:schemeClr val="tx1"/>
                </a:solidFill>
              </a:defRPr>
            </a:lvl1pPr>
            <a:lvl2pPr marL="441015" indent="0">
              <a:buNone/>
              <a:defRPr sz="1929">
                <a:solidFill>
                  <a:schemeClr val="tx1">
                    <a:tint val="75000"/>
                  </a:schemeClr>
                </a:solidFill>
              </a:defRPr>
            </a:lvl2pPr>
            <a:lvl3pPr marL="882030" indent="0">
              <a:buNone/>
              <a:defRPr sz="1736">
                <a:solidFill>
                  <a:schemeClr val="tx1">
                    <a:tint val="75000"/>
                  </a:schemeClr>
                </a:solidFill>
              </a:defRPr>
            </a:lvl3pPr>
            <a:lvl4pPr marL="132304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176406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2050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264609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08710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35281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3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6385" y="1825625"/>
            <a:ext cx="374856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201" y="1825625"/>
            <a:ext cx="374856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365127"/>
            <a:ext cx="760737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35" y="1681163"/>
            <a:ext cx="3731336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535" y="2505075"/>
            <a:ext cx="373133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65201" y="1681163"/>
            <a:ext cx="3749713" cy="823912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441015" indent="0">
              <a:buNone/>
              <a:defRPr sz="1929" b="1"/>
            </a:lvl2pPr>
            <a:lvl3pPr marL="882030" indent="0">
              <a:buNone/>
              <a:defRPr sz="1736" b="1"/>
            </a:lvl3pPr>
            <a:lvl4pPr marL="1323045" indent="0">
              <a:buNone/>
              <a:defRPr sz="1543" b="1"/>
            </a:lvl4pPr>
            <a:lvl5pPr marL="1764060" indent="0">
              <a:buNone/>
              <a:defRPr sz="1543" b="1"/>
            </a:lvl5pPr>
            <a:lvl6pPr marL="2205076" indent="0">
              <a:buNone/>
              <a:defRPr sz="1543" b="1"/>
            </a:lvl6pPr>
            <a:lvl7pPr marL="2646091" indent="0">
              <a:buNone/>
              <a:defRPr sz="1543" b="1"/>
            </a:lvl7pPr>
            <a:lvl8pPr marL="3087106" indent="0">
              <a:buNone/>
              <a:defRPr sz="1543" b="1"/>
            </a:lvl8pPr>
            <a:lvl9pPr marL="3528121" indent="0">
              <a:buNone/>
              <a:defRPr sz="154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201" y="2505075"/>
            <a:ext cx="37497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8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1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713" y="987427"/>
            <a:ext cx="4465201" cy="4873625"/>
          </a:xfrm>
        </p:spPr>
        <p:txBody>
          <a:bodyPr/>
          <a:lstStyle>
            <a:lvl1pPr>
              <a:defRPr sz="3087"/>
            </a:lvl1pPr>
            <a:lvl2pPr>
              <a:defRPr sz="2701"/>
            </a:lvl2pPr>
            <a:lvl3pPr>
              <a:defRPr sz="2315"/>
            </a:lvl3pPr>
            <a:lvl4pPr>
              <a:defRPr sz="1929"/>
            </a:lvl4pPr>
            <a:lvl5pPr>
              <a:defRPr sz="1929"/>
            </a:lvl5pPr>
            <a:lvl6pPr>
              <a:defRPr sz="1929"/>
            </a:lvl6pPr>
            <a:lvl7pPr>
              <a:defRPr sz="1929"/>
            </a:lvl7pPr>
            <a:lvl8pPr>
              <a:defRPr sz="1929"/>
            </a:lvl8pPr>
            <a:lvl9pPr>
              <a:defRPr sz="19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34" y="457200"/>
            <a:ext cx="2844728" cy="1600200"/>
          </a:xfrm>
        </p:spPr>
        <p:txBody>
          <a:bodyPr anchor="b"/>
          <a:lstStyle>
            <a:lvl1pPr>
              <a:defRPr sz="3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9713" y="987427"/>
            <a:ext cx="4465201" cy="4873625"/>
          </a:xfrm>
        </p:spPr>
        <p:txBody>
          <a:bodyPr anchor="t"/>
          <a:lstStyle>
            <a:lvl1pPr marL="0" indent="0">
              <a:buNone/>
              <a:defRPr sz="3087"/>
            </a:lvl1pPr>
            <a:lvl2pPr marL="441015" indent="0">
              <a:buNone/>
              <a:defRPr sz="2701"/>
            </a:lvl2pPr>
            <a:lvl3pPr marL="882030" indent="0">
              <a:buNone/>
              <a:defRPr sz="2315"/>
            </a:lvl3pPr>
            <a:lvl4pPr marL="1323045" indent="0">
              <a:buNone/>
              <a:defRPr sz="1929"/>
            </a:lvl4pPr>
            <a:lvl5pPr marL="1764060" indent="0">
              <a:buNone/>
              <a:defRPr sz="1929"/>
            </a:lvl5pPr>
            <a:lvl6pPr marL="2205076" indent="0">
              <a:buNone/>
              <a:defRPr sz="1929"/>
            </a:lvl6pPr>
            <a:lvl7pPr marL="2646091" indent="0">
              <a:buNone/>
              <a:defRPr sz="1929"/>
            </a:lvl7pPr>
            <a:lvl8pPr marL="3087106" indent="0">
              <a:buNone/>
              <a:defRPr sz="1929"/>
            </a:lvl8pPr>
            <a:lvl9pPr marL="3528121" indent="0">
              <a:buNone/>
              <a:defRPr sz="19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34" y="2057400"/>
            <a:ext cx="2844728" cy="3811588"/>
          </a:xfrm>
        </p:spPr>
        <p:txBody>
          <a:bodyPr/>
          <a:lstStyle>
            <a:lvl1pPr marL="0" indent="0">
              <a:buNone/>
              <a:defRPr sz="1543"/>
            </a:lvl1pPr>
            <a:lvl2pPr marL="441015" indent="0">
              <a:buNone/>
              <a:defRPr sz="1350"/>
            </a:lvl2pPr>
            <a:lvl3pPr marL="882030" indent="0">
              <a:buNone/>
              <a:defRPr sz="1158"/>
            </a:lvl3pPr>
            <a:lvl4pPr marL="1323045" indent="0">
              <a:buNone/>
              <a:defRPr sz="965"/>
            </a:lvl4pPr>
            <a:lvl5pPr marL="1764060" indent="0">
              <a:buNone/>
              <a:defRPr sz="965"/>
            </a:lvl5pPr>
            <a:lvl6pPr marL="2205076" indent="0">
              <a:buNone/>
              <a:defRPr sz="965"/>
            </a:lvl6pPr>
            <a:lvl7pPr marL="2646091" indent="0">
              <a:buNone/>
              <a:defRPr sz="965"/>
            </a:lvl7pPr>
            <a:lvl8pPr marL="3087106" indent="0">
              <a:buNone/>
              <a:defRPr sz="965"/>
            </a:lvl8pPr>
            <a:lvl9pPr marL="3528121" indent="0">
              <a:buNone/>
              <a:defRPr sz="9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1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386" y="365127"/>
            <a:ext cx="76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386" y="1825625"/>
            <a:ext cx="7607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385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3F2C-C6CF-480E-99E8-EB25E0268432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1675" y="6356352"/>
            <a:ext cx="2976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9231" y="6356352"/>
            <a:ext cx="19845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934A-3B03-4B44-8525-95F3B7E30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2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2030" rtl="0" eaLnBrk="1" latinLnBrk="1" hangingPunct="1">
        <a:lnSpc>
          <a:spcPct val="90000"/>
        </a:lnSpc>
        <a:spcBef>
          <a:spcPct val="0"/>
        </a:spcBef>
        <a:buNone/>
        <a:defRPr sz="4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508" indent="-220508" algn="l" defTabSz="882030" rtl="0" eaLnBrk="1" latinLnBrk="1" hangingPunct="1">
        <a:lnSpc>
          <a:spcPct val="90000"/>
        </a:lnSpc>
        <a:spcBef>
          <a:spcPts val="965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61523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1102538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543553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984568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425583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866598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748629" indent="-220508" algn="l" defTabSz="882030" rtl="0" eaLnBrk="1" latinLnBrk="1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1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C57F-11E5-4B7B-840E-44384A695E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0150" cy="6627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66151" tIns="33076" rIns="66151" bIns="33076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340" dirty="0">
                <a:solidFill>
                  <a:schemeClr val="bg1"/>
                </a:solidFill>
              </a:rPr>
              <a:t>화면 설계서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9F957D8-A8E2-4057-BDF4-FC1796B08225}"/>
              </a:ext>
            </a:extLst>
          </p:cNvPr>
          <p:cNvSpPr/>
          <p:nvPr/>
        </p:nvSpPr>
        <p:spPr>
          <a:xfrm>
            <a:off x="844285" y="1074164"/>
            <a:ext cx="1216403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 화면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4EEAB5B3-BE52-4C9D-A6B5-87F827FDD759}"/>
              </a:ext>
            </a:extLst>
          </p:cNvPr>
          <p:cNvSpPr/>
          <p:nvPr/>
        </p:nvSpPr>
        <p:spPr>
          <a:xfrm>
            <a:off x="827507" y="1779123"/>
            <a:ext cx="125835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 화면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9217334D-206C-4474-A09F-516385CDFB7E}"/>
              </a:ext>
            </a:extLst>
          </p:cNvPr>
          <p:cNvSpPr/>
          <p:nvPr/>
        </p:nvSpPr>
        <p:spPr>
          <a:xfrm>
            <a:off x="2471952" y="1783213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B08CC3F0-7E93-4CA4-B679-06C6399B6721}"/>
              </a:ext>
            </a:extLst>
          </p:cNvPr>
          <p:cNvSpPr/>
          <p:nvPr/>
        </p:nvSpPr>
        <p:spPr>
          <a:xfrm>
            <a:off x="729634" y="2504950"/>
            <a:ext cx="1454095" cy="739594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64BFDB2C-0383-44BC-807D-FC0309B16BAE}"/>
              </a:ext>
            </a:extLst>
          </p:cNvPr>
          <p:cNvSpPr/>
          <p:nvPr/>
        </p:nvSpPr>
        <p:spPr>
          <a:xfrm>
            <a:off x="2262074" y="3645391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통계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F18DAE9C-D6BC-45BB-AD33-A1E4D44867C4}"/>
              </a:ext>
            </a:extLst>
          </p:cNvPr>
          <p:cNvSpPr/>
          <p:nvPr/>
        </p:nvSpPr>
        <p:spPr>
          <a:xfrm>
            <a:off x="2262074" y="4375219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지도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B67BE088-8655-4E49-ADF0-2253555556E4}"/>
              </a:ext>
            </a:extLst>
          </p:cNvPr>
          <p:cNvSpPr/>
          <p:nvPr/>
        </p:nvSpPr>
        <p:spPr>
          <a:xfrm>
            <a:off x="2269777" y="5074527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게시판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DE8976C7-C4CA-448F-BBAA-D0B99B5C0C0A}"/>
              </a:ext>
            </a:extLst>
          </p:cNvPr>
          <p:cNvSpPr/>
          <p:nvPr/>
        </p:nvSpPr>
        <p:spPr>
          <a:xfrm>
            <a:off x="2269777" y="5773835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접촉지</a:t>
            </a:r>
            <a:r>
              <a:rPr lang="ko-KR" altLang="en-US" sz="1300" dirty="0"/>
              <a:t> 예측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A5ED8C0-F7E3-4599-9D82-803E0CD45312}"/>
              </a:ext>
            </a:extLst>
          </p:cNvPr>
          <p:cNvSpPr/>
          <p:nvPr/>
        </p:nvSpPr>
        <p:spPr>
          <a:xfrm>
            <a:off x="1050513" y="3558705"/>
            <a:ext cx="799754" cy="62415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56D9B7D-8EA6-40C6-9850-622BCA7D2393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16200000" flipV="1">
            <a:off x="2304549" y="1048418"/>
            <a:ext cx="490935" cy="978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FCF1DE-40FC-456A-8901-2B57794D05A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452487" y="1510392"/>
            <a:ext cx="4196" cy="26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653F6F6-C0EF-4C5F-AE4A-C54BED00E2DE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1456682" y="2215351"/>
            <a:ext cx="1" cy="28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4C65651-8210-4CFF-A016-5648D249D3C2}"/>
              </a:ext>
            </a:extLst>
          </p:cNvPr>
          <p:cNvCxnSpPr>
            <a:stCxn id="15" idx="1"/>
            <a:endCxn id="8" idx="1"/>
          </p:cNvCxnSpPr>
          <p:nvPr/>
        </p:nvCxnSpPr>
        <p:spPr>
          <a:xfrm rot="10800000" flipH="1">
            <a:off x="729633" y="1997237"/>
            <a:ext cx="97873" cy="877510"/>
          </a:xfrm>
          <a:prstGeom prst="bentConnector3">
            <a:avLst>
              <a:gd name="adj1" fmla="val -2335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7FAA28-C7F2-4052-8EC5-9800842C3882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1450390" y="3244544"/>
            <a:ext cx="6292" cy="31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94A2E59-F38E-4562-A697-EB5C5DAB10E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085858" y="1997237"/>
            <a:ext cx="386094" cy="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7E00346-D2AB-4EAE-B696-409AA541848E}"/>
              </a:ext>
            </a:extLst>
          </p:cNvPr>
          <p:cNvCxnSpPr>
            <a:stCxn id="24" idx="6"/>
            <a:endCxn id="17" idx="1"/>
          </p:cNvCxnSpPr>
          <p:nvPr/>
        </p:nvCxnSpPr>
        <p:spPr>
          <a:xfrm flipV="1">
            <a:off x="1850267" y="3863505"/>
            <a:ext cx="411807" cy="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id="{5993520F-5C6F-4F9E-B34E-F1A1B91F4402}"/>
              </a:ext>
            </a:extLst>
          </p:cNvPr>
          <p:cNvSpPr/>
          <p:nvPr/>
        </p:nvSpPr>
        <p:spPr>
          <a:xfrm>
            <a:off x="3529954" y="3647589"/>
            <a:ext cx="1134781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깜깜이</a:t>
            </a:r>
            <a:r>
              <a:rPr lang="ko-KR" altLang="en-US" sz="1300" dirty="0"/>
              <a:t> 비율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9D478832-59AF-4B5C-A121-2E83A6A6826C}"/>
              </a:ext>
            </a:extLst>
          </p:cNvPr>
          <p:cNvSpPr/>
          <p:nvPr/>
        </p:nvSpPr>
        <p:spPr>
          <a:xfrm>
            <a:off x="4791800" y="3645391"/>
            <a:ext cx="1134781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연령별 비율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E65A1CED-284B-4BC0-9266-5F64B3871B61}"/>
              </a:ext>
            </a:extLst>
          </p:cNvPr>
          <p:cNvSpPr/>
          <p:nvPr/>
        </p:nvSpPr>
        <p:spPr>
          <a:xfrm>
            <a:off x="6076991" y="3645391"/>
            <a:ext cx="892892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월별</a:t>
            </a:r>
          </a:p>
        </p:txBody>
      </p:sp>
      <p:sp>
        <p:nvSpPr>
          <p:cNvPr id="73" name="순서도: 대체 처리 72">
            <a:extLst>
              <a:ext uri="{FF2B5EF4-FFF2-40B4-BE49-F238E27FC236}">
                <a16:creationId xmlns:a16="http://schemas.microsoft.com/office/drawing/2014/main" id="{3AE0BA93-549F-4012-913C-696D929F20BD}"/>
              </a:ext>
            </a:extLst>
          </p:cNvPr>
          <p:cNvSpPr/>
          <p:nvPr/>
        </p:nvSpPr>
        <p:spPr>
          <a:xfrm>
            <a:off x="7120296" y="3647589"/>
            <a:ext cx="892892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성별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id="{AE39A103-5B77-4A7B-B19D-5EFAFEA03CBE}"/>
              </a:ext>
            </a:extLst>
          </p:cNvPr>
          <p:cNvSpPr/>
          <p:nvPr/>
        </p:nvSpPr>
        <p:spPr>
          <a:xfrm>
            <a:off x="3529953" y="4375219"/>
            <a:ext cx="1134781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동선 검색</a:t>
            </a:r>
          </a:p>
        </p:txBody>
      </p:sp>
      <p:sp>
        <p:nvSpPr>
          <p:cNvPr id="89" name="순서도: 대체 처리 88">
            <a:extLst>
              <a:ext uri="{FF2B5EF4-FFF2-40B4-BE49-F238E27FC236}">
                <a16:creationId xmlns:a16="http://schemas.microsoft.com/office/drawing/2014/main" id="{BA9E2FA0-C4CF-4210-A4B6-03CA6690D184}"/>
              </a:ext>
            </a:extLst>
          </p:cNvPr>
          <p:cNvSpPr/>
          <p:nvPr/>
        </p:nvSpPr>
        <p:spPr>
          <a:xfrm>
            <a:off x="4791799" y="4375219"/>
            <a:ext cx="1134781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동선 기록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7522F0A-8AD2-4306-945E-11E91D589968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1795912" y="4127170"/>
            <a:ext cx="722549" cy="209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4899D7A1-BFFC-497A-BF10-5B0D11D4F855}"/>
              </a:ext>
            </a:extLst>
          </p:cNvPr>
          <p:cNvCxnSpPr>
            <a:endCxn id="21" idx="1"/>
          </p:cNvCxnSpPr>
          <p:nvPr/>
        </p:nvCxnSpPr>
        <p:spPr>
          <a:xfrm rot="16200000" flipH="1">
            <a:off x="1811383" y="4834246"/>
            <a:ext cx="699309" cy="217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F4E4711A-470D-43D4-AAF3-C47C6ACA3BAC}"/>
              </a:ext>
            </a:extLst>
          </p:cNvPr>
          <p:cNvCxnSpPr>
            <a:endCxn id="23" idx="1"/>
          </p:cNvCxnSpPr>
          <p:nvPr/>
        </p:nvCxnSpPr>
        <p:spPr>
          <a:xfrm rot="16200000" flipH="1">
            <a:off x="1813319" y="5535491"/>
            <a:ext cx="699308" cy="213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21BB30-219C-4B63-8C55-CB7EEFF55F93}"/>
              </a:ext>
            </a:extLst>
          </p:cNvPr>
          <p:cNvSpPr txBox="1"/>
          <p:nvPr/>
        </p:nvSpPr>
        <p:spPr>
          <a:xfrm>
            <a:off x="493800" y="2411252"/>
            <a:ext cx="471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False</a:t>
            </a:r>
            <a:endParaRPr lang="ko-KR" altLang="en-US" sz="9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DC0082-BF20-452F-A32F-BBD3C05B2A04}"/>
              </a:ext>
            </a:extLst>
          </p:cNvPr>
          <p:cNvSpPr txBox="1"/>
          <p:nvPr/>
        </p:nvSpPr>
        <p:spPr>
          <a:xfrm>
            <a:off x="1050513" y="3303311"/>
            <a:ext cx="471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True</a:t>
            </a:r>
            <a:endParaRPr lang="ko-KR" altLang="en-US" sz="900" dirty="0"/>
          </a:p>
        </p:txBody>
      </p:sp>
      <p:sp>
        <p:nvSpPr>
          <p:cNvPr id="106" name="순서도: 대체 처리 105">
            <a:extLst>
              <a:ext uri="{FF2B5EF4-FFF2-40B4-BE49-F238E27FC236}">
                <a16:creationId xmlns:a16="http://schemas.microsoft.com/office/drawing/2014/main" id="{76E7A6DC-E39D-42FB-A7EA-EC5B1611CBD3}"/>
              </a:ext>
            </a:extLst>
          </p:cNvPr>
          <p:cNvSpPr/>
          <p:nvPr/>
        </p:nvSpPr>
        <p:spPr>
          <a:xfrm>
            <a:off x="3529953" y="5074527"/>
            <a:ext cx="1134781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게시물 등록</a:t>
            </a:r>
          </a:p>
        </p:txBody>
      </p:sp>
      <p:sp>
        <p:nvSpPr>
          <p:cNvPr id="108" name="순서도: 대체 처리 107">
            <a:extLst>
              <a:ext uri="{FF2B5EF4-FFF2-40B4-BE49-F238E27FC236}">
                <a16:creationId xmlns:a16="http://schemas.microsoft.com/office/drawing/2014/main" id="{0ADAE666-9D5C-4E22-A680-A6655DE0757C}"/>
              </a:ext>
            </a:extLst>
          </p:cNvPr>
          <p:cNvSpPr/>
          <p:nvPr/>
        </p:nvSpPr>
        <p:spPr>
          <a:xfrm>
            <a:off x="3529953" y="5770338"/>
            <a:ext cx="1503441" cy="436228"/>
          </a:xfrm>
          <a:prstGeom prst="flowChartAlternateProcess">
            <a:avLst/>
          </a:prstGeom>
          <a:solidFill>
            <a:srgbClr val="F4D9E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확진자</a:t>
            </a:r>
            <a:r>
              <a:rPr lang="ko-KR" altLang="en-US" sz="1300" dirty="0"/>
              <a:t> 동선 입력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C97AC0F-AE5A-49C4-BA00-DE5A6BD5D3C3}"/>
              </a:ext>
            </a:extLst>
          </p:cNvPr>
          <p:cNvCxnSpPr>
            <a:stCxn id="17" idx="3"/>
            <a:endCxn id="53" idx="1"/>
          </p:cNvCxnSpPr>
          <p:nvPr/>
        </p:nvCxnSpPr>
        <p:spPr>
          <a:xfrm>
            <a:off x="3396855" y="3863505"/>
            <a:ext cx="133099" cy="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D60C94F-37EA-46B6-A54A-0B8583DDCA3B}"/>
              </a:ext>
            </a:extLst>
          </p:cNvPr>
          <p:cNvCxnSpPr>
            <a:stCxn id="19" idx="3"/>
            <a:endCxn id="87" idx="1"/>
          </p:cNvCxnSpPr>
          <p:nvPr/>
        </p:nvCxnSpPr>
        <p:spPr>
          <a:xfrm>
            <a:off x="3396855" y="4593333"/>
            <a:ext cx="13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642897D-8CC7-422B-9D1D-005F43F6B43E}"/>
              </a:ext>
            </a:extLst>
          </p:cNvPr>
          <p:cNvCxnSpPr>
            <a:stCxn id="21" idx="3"/>
            <a:endCxn id="106" idx="1"/>
          </p:cNvCxnSpPr>
          <p:nvPr/>
        </p:nvCxnSpPr>
        <p:spPr>
          <a:xfrm>
            <a:off x="3404558" y="5292641"/>
            <a:ext cx="12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B0DB03A-BCA1-4D3F-8B2C-B6AEA864D57A}"/>
              </a:ext>
            </a:extLst>
          </p:cNvPr>
          <p:cNvCxnSpPr>
            <a:stCxn id="23" idx="3"/>
            <a:endCxn id="108" idx="1"/>
          </p:cNvCxnSpPr>
          <p:nvPr/>
        </p:nvCxnSpPr>
        <p:spPr>
          <a:xfrm flipV="1">
            <a:off x="3404558" y="5988452"/>
            <a:ext cx="125395" cy="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B0C7FED-3E8D-46D6-9E91-8F6020D2BE85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4664735" y="3863505"/>
            <a:ext cx="127065" cy="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E259736-8A9F-41D8-9444-37C53CD7D44F}"/>
              </a:ext>
            </a:extLst>
          </p:cNvPr>
          <p:cNvCxnSpPr>
            <a:stCxn id="55" idx="3"/>
            <a:endCxn id="57" idx="1"/>
          </p:cNvCxnSpPr>
          <p:nvPr/>
        </p:nvCxnSpPr>
        <p:spPr>
          <a:xfrm>
            <a:off x="5926581" y="3863505"/>
            <a:ext cx="1504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80904C5-C4CD-4832-A61E-C7DBB9B84743}"/>
              </a:ext>
            </a:extLst>
          </p:cNvPr>
          <p:cNvCxnSpPr>
            <a:stCxn id="57" idx="3"/>
            <a:endCxn id="73" idx="1"/>
          </p:cNvCxnSpPr>
          <p:nvPr/>
        </p:nvCxnSpPr>
        <p:spPr>
          <a:xfrm>
            <a:off x="6969883" y="3863505"/>
            <a:ext cx="150413" cy="2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554B8FC-4F13-44C4-A1C2-665C80DB395F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664734" y="4593333"/>
            <a:ext cx="127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6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853D14-8E1D-4FB2-92A3-9F2AD0043E0F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AD40C-A557-4BA8-8AFA-A10EF96E77DA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F134AB-7DED-4A30-AEBE-6061C05E2BC9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4FAC32-6B7A-4231-A0A4-0B375FD4F4FB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727C7-9526-43B9-8050-87CE6CD41125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B8BD54-6E31-4DD3-9F89-7855E937250D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8958C6-38E4-4D6D-B403-186EFB845813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357F40-0DF3-4347-966B-C3F164FF299F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7CD60D-705E-42F8-9E90-0C0CB61CD50F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전국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DFBDD-8E3A-4ADC-A572-7FD6BA4ED556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BD6070-BD78-4DD2-A1B1-C6AB61F9A1AD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7B8F64-9876-488F-9BE2-D7237284DA0D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커뮤니티에 게시된 게시물을 볼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8480F-41DE-43A7-A715-CAC90214879E}"/>
              </a:ext>
            </a:extLst>
          </p:cNvPr>
          <p:cNvSpPr/>
          <p:nvPr/>
        </p:nvSpPr>
        <p:spPr>
          <a:xfrm>
            <a:off x="6969492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499A88-27C8-4FC3-80FF-1B9B7F4B1C22}"/>
              </a:ext>
            </a:extLst>
          </p:cNvPr>
          <p:cNvSpPr/>
          <p:nvPr/>
        </p:nvSpPr>
        <p:spPr>
          <a:xfrm>
            <a:off x="6969963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E4F43B-CFD5-4C20-BCCE-6F66DAD08983}"/>
              </a:ext>
            </a:extLst>
          </p:cNvPr>
          <p:cNvSpPr/>
          <p:nvPr/>
        </p:nvSpPr>
        <p:spPr>
          <a:xfrm>
            <a:off x="6971648" y="3931378"/>
            <a:ext cx="184850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4B447F1A-42CD-486D-A919-056C46B6B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344089"/>
              </p:ext>
            </p:extLst>
          </p:nvPr>
        </p:nvGraphicFramePr>
        <p:xfrm>
          <a:off x="6983054" y="4263887"/>
          <a:ext cx="183709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커뮤니티에 게시된 글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검색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게시물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5A151E22-0113-4E81-B5B2-CBCE1830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" y="1440858"/>
            <a:ext cx="6593494" cy="3484103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ACB61D3-D426-4987-BAE4-086DCA88CA1D}"/>
              </a:ext>
            </a:extLst>
          </p:cNvPr>
          <p:cNvCxnSpPr>
            <a:cxnSpLocks/>
          </p:cNvCxnSpPr>
          <p:nvPr/>
        </p:nvCxnSpPr>
        <p:spPr>
          <a:xfrm flipV="1">
            <a:off x="1996580" y="4169328"/>
            <a:ext cx="0" cy="83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71CED8-2048-44B9-B62A-E0807977010E}"/>
              </a:ext>
            </a:extLst>
          </p:cNvPr>
          <p:cNvSpPr txBox="1"/>
          <p:nvPr/>
        </p:nvSpPr>
        <p:spPr>
          <a:xfrm>
            <a:off x="1788831" y="4999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dirty="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F2013EE-FF9B-4249-8CAF-C021A06C456B}"/>
              </a:ext>
            </a:extLst>
          </p:cNvPr>
          <p:cNvCxnSpPr/>
          <p:nvPr/>
        </p:nvCxnSpPr>
        <p:spPr>
          <a:xfrm flipV="1">
            <a:off x="2650921" y="4580389"/>
            <a:ext cx="218114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87EE424-E8E6-4E05-BBFB-A851B6DEF43E}"/>
              </a:ext>
            </a:extLst>
          </p:cNvPr>
          <p:cNvSpPr txBox="1"/>
          <p:nvPr/>
        </p:nvSpPr>
        <p:spPr>
          <a:xfrm>
            <a:off x="2415760" y="50478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85B7340-DB43-4AD3-8422-947B2865DD82}"/>
              </a:ext>
            </a:extLst>
          </p:cNvPr>
          <p:cNvCxnSpPr/>
          <p:nvPr/>
        </p:nvCxnSpPr>
        <p:spPr>
          <a:xfrm flipV="1">
            <a:off x="5133311" y="4379053"/>
            <a:ext cx="0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9D39C5C-2789-4E71-AF40-68B5283C56A3}"/>
              </a:ext>
            </a:extLst>
          </p:cNvPr>
          <p:cNvSpPr txBox="1"/>
          <p:nvPr/>
        </p:nvSpPr>
        <p:spPr>
          <a:xfrm>
            <a:off x="4932727" y="4689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63516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034C5-8DCF-4E01-AD00-CC85FA459D3E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7141C6-6EA7-49B4-916E-7940A9DF04A7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3801CF-1259-473F-AD97-2D8135F6F927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4EE958-C625-47AE-BA34-76445987C5BF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170898-D8EB-4C4B-8E93-BB69F49FFAFA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EA92EF-5F8D-4AC5-BA78-2413CD914EE8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578C2C-0941-4708-8DD8-1B68ED8B5269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6E402E-0024-4FD7-A273-3B5CA7AA55C4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E11B66-3EF0-4F3F-94FE-3E883AD69255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게시물 등록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EC18EF-5242-4402-BC5F-B9FDDF812E49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7D31A1-F376-49DE-A887-91DF2950CB62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6AFF53-99E3-4141-9F13-24B15182B302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커뮤니티 게시판에 지역별 카테고리를 이용해 게시물을 등록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1E3A0A-50C8-42D6-97D1-6AB3021AC0DF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6A4657-02F4-4D29-A14F-BC0212F87CB6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지역별 카테고리에 맞게 게시물 등록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E88B91-496D-4B7B-B5D2-902C2A534BEB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55" name="표 개체 틀 1">
            <a:extLst>
              <a:ext uri="{FF2B5EF4-FFF2-40B4-BE49-F238E27FC236}">
                <a16:creationId xmlns:a16="http://schemas.microsoft.com/office/drawing/2014/main" id="{453DA869-8687-4712-9B50-A708772DE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4828"/>
              </p:ext>
            </p:extLst>
          </p:nvPr>
        </p:nvGraphicFramePr>
        <p:xfrm>
          <a:off x="6994929" y="4263887"/>
          <a:ext cx="1814562" cy="259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지역별 카테고리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등록할 게시물의 제목과 내용을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9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9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9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9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9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93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6AAAE253-81DC-407F-BBC9-DC66BCFF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7" y="1304566"/>
            <a:ext cx="6518758" cy="4230971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19518A-E94E-4830-B7D7-E3922AE350E3}"/>
              </a:ext>
            </a:extLst>
          </p:cNvPr>
          <p:cNvCxnSpPr/>
          <p:nvPr/>
        </p:nvCxnSpPr>
        <p:spPr>
          <a:xfrm flipH="1">
            <a:off x="5285064" y="2123232"/>
            <a:ext cx="411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3E109CE-1647-4DF3-B11E-9452519EF25F}"/>
              </a:ext>
            </a:extLst>
          </p:cNvPr>
          <p:cNvSpPr txBox="1"/>
          <p:nvPr/>
        </p:nvSpPr>
        <p:spPr>
          <a:xfrm>
            <a:off x="5656029" y="1910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3C2495-5502-4AF4-BFE8-4C4A921C9D2E}"/>
              </a:ext>
            </a:extLst>
          </p:cNvPr>
          <p:cNvCxnSpPr/>
          <p:nvPr/>
        </p:nvCxnSpPr>
        <p:spPr>
          <a:xfrm>
            <a:off x="1427525" y="2124049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5532C34-99BD-49ED-9220-650E20467942}"/>
              </a:ext>
            </a:extLst>
          </p:cNvPr>
          <p:cNvCxnSpPr/>
          <p:nvPr/>
        </p:nvCxnSpPr>
        <p:spPr>
          <a:xfrm>
            <a:off x="1427525" y="2434442"/>
            <a:ext cx="293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AE086F9-F518-4F4A-AF91-8FC0D05119C6}"/>
              </a:ext>
            </a:extLst>
          </p:cNvPr>
          <p:cNvCxnSpPr/>
          <p:nvPr/>
        </p:nvCxnSpPr>
        <p:spPr>
          <a:xfrm>
            <a:off x="1427525" y="2123232"/>
            <a:ext cx="0" cy="311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63D028-60B0-4710-A381-7A5717431235}"/>
              </a:ext>
            </a:extLst>
          </p:cNvPr>
          <p:cNvCxnSpPr/>
          <p:nvPr/>
        </p:nvCxnSpPr>
        <p:spPr>
          <a:xfrm>
            <a:off x="1241571" y="2280061"/>
            <a:ext cx="1859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2DC466A-6195-48EE-AA20-E9DFD1D55A7E}"/>
              </a:ext>
            </a:extLst>
          </p:cNvPr>
          <p:cNvSpPr txBox="1"/>
          <p:nvPr/>
        </p:nvSpPr>
        <p:spPr>
          <a:xfrm>
            <a:off x="886357" y="20743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>
                <a:latin typeface="나눔고딕" pitchFamily="34" charset="-127"/>
                <a:ea typeface="나눔고딕" pitchFamily="34" charset="-127"/>
              </a:rPr>
              <a:t>②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20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EB1810-947F-4531-B8AF-6F40D4563FFF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724DF-91AD-444D-98A1-CA2CCA28BB99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63E08D-64EB-4C24-B320-83488A31E411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B1199D-C739-45DC-AE03-BE834C4E83FB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8A2A53-2610-461A-AEBB-29BAD3D0FE0F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36075C-AD03-4DD0-B41F-011906F41364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35DA3-0DF7-49A3-8E35-4FB513EF848C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9FEF99-6AD8-43C9-8792-15CC622C47FF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1130ED-B25D-4E7A-A3F6-EBC4DD13CC5B}"/>
              </a:ext>
            </a:extLst>
          </p:cNvPr>
          <p:cNvSpPr/>
          <p:nvPr/>
        </p:nvSpPr>
        <p:spPr>
          <a:xfrm>
            <a:off x="3987239" y="2797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접촉지</a:t>
            </a:r>
            <a:r>
              <a:rPr lang="ko-KR" altLang="en-US" sz="1100" dirty="0">
                <a:solidFill>
                  <a:schemeClr val="tx1"/>
                </a:solidFill>
              </a:rPr>
              <a:t> 예측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EAEDAF-BE3F-4CDA-A0C2-8929FACC01F5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F6309-5A00-494E-9BD6-429D18926BB7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83FF1A-3E83-4279-99FF-90F6BA01BFE0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지역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날짜 등을 입력하고 </a:t>
            </a:r>
            <a:r>
              <a:rPr lang="ko-KR" altLang="en-US" sz="1100" dirty="0" err="1">
                <a:solidFill>
                  <a:schemeClr val="tx1"/>
                </a:solidFill>
              </a:rPr>
              <a:t>깜깜이</a:t>
            </a:r>
            <a:r>
              <a:rPr lang="ko-KR" altLang="en-US" sz="1100" dirty="0">
                <a:solidFill>
                  <a:schemeClr val="tx1"/>
                </a:solidFill>
              </a:rPr>
              <a:t> 환자 </a:t>
            </a:r>
            <a:r>
              <a:rPr lang="ko-KR" altLang="en-US" sz="1100" dirty="0" err="1">
                <a:solidFill>
                  <a:schemeClr val="tx1"/>
                </a:solidFill>
              </a:rPr>
              <a:t>접촉지</a:t>
            </a:r>
            <a:r>
              <a:rPr lang="ko-KR" altLang="en-US" sz="1100" dirty="0">
                <a:solidFill>
                  <a:schemeClr val="tx1"/>
                </a:solidFill>
              </a:rPr>
              <a:t> 예측결과를 보는 서비스를 이용할 수 있음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F8A11-8602-4423-85C0-AAE1A3BFAA76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9B802C-1330-458D-B3A0-3D78B71806E0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예측이기 때문에 정확하지 않을 수 있음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7268F3-0FC2-41F4-B267-8C9271B91527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B8EF66B1-8C33-411D-8131-A3E9A94AA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301356"/>
              </p:ext>
            </p:extLst>
          </p:nvPr>
        </p:nvGraphicFramePr>
        <p:xfrm>
          <a:off x="6994929" y="4263887"/>
          <a:ext cx="181456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개인정보를 입력하고 예측결과를 볼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4C46811-D09C-4003-BBE7-3F88C87C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7" y="1301918"/>
            <a:ext cx="6501858" cy="42264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91853DA-695F-481D-93B5-A1E632A36601}"/>
              </a:ext>
            </a:extLst>
          </p:cNvPr>
          <p:cNvCxnSpPr/>
          <p:nvPr/>
        </p:nvCxnSpPr>
        <p:spPr>
          <a:xfrm flipV="1">
            <a:off x="2239861" y="3674378"/>
            <a:ext cx="0" cy="41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BACEF-6998-4650-A929-08B12B8449BE}"/>
              </a:ext>
            </a:extLst>
          </p:cNvPr>
          <p:cNvSpPr txBox="1"/>
          <p:nvPr/>
        </p:nvSpPr>
        <p:spPr>
          <a:xfrm>
            <a:off x="2034437" y="4085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8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887D308-512C-497D-B464-81BB16AA21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0150" cy="6627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66151" tIns="33076" rIns="66151" bIns="33076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340" dirty="0">
                <a:solidFill>
                  <a:schemeClr val="bg1"/>
                </a:solidFill>
              </a:rPr>
              <a:t>메뉴 구성도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1545DBCD-2455-4F56-A15B-0F8E261A0189}"/>
              </a:ext>
            </a:extLst>
          </p:cNvPr>
          <p:cNvSpPr/>
          <p:nvPr/>
        </p:nvSpPr>
        <p:spPr>
          <a:xfrm>
            <a:off x="2882807" y="1007992"/>
            <a:ext cx="1216403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메인 화면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FD5FAA25-4D2D-4A93-BCFC-6CD63571753F}"/>
              </a:ext>
            </a:extLst>
          </p:cNvPr>
          <p:cNvSpPr/>
          <p:nvPr/>
        </p:nvSpPr>
        <p:spPr>
          <a:xfrm>
            <a:off x="2866029" y="1789483"/>
            <a:ext cx="125835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 화면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45D70487-44C6-4A44-AA8F-86E2E8399682}"/>
              </a:ext>
            </a:extLst>
          </p:cNvPr>
          <p:cNvSpPr/>
          <p:nvPr/>
        </p:nvSpPr>
        <p:spPr>
          <a:xfrm>
            <a:off x="4988649" y="1789483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A1DF28FC-4538-4AC0-B4D2-DE787E84F534}"/>
              </a:ext>
            </a:extLst>
          </p:cNvPr>
          <p:cNvSpPr/>
          <p:nvPr/>
        </p:nvSpPr>
        <p:spPr>
          <a:xfrm>
            <a:off x="2874418" y="2645786"/>
            <a:ext cx="1241573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메뉴화면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8C832FB2-1EE2-4E7A-AF46-47CD0FA7D027}"/>
              </a:ext>
            </a:extLst>
          </p:cNvPr>
          <p:cNvSpPr/>
          <p:nvPr/>
        </p:nvSpPr>
        <p:spPr>
          <a:xfrm>
            <a:off x="4988649" y="3620224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통계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510DAF33-E792-4B5A-8F0A-B448EA6E2BCB}"/>
              </a:ext>
            </a:extLst>
          </p:cNvPr>
          <p:cNvSpPr/>
          <p:nvPr/>
        </p:nvSpPr>
        <p:spPr>
          <a:xfrm>
            <a:off x="4988648" y="4414176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지도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8CF4529-3063-4140-BCFC-66032021E90B}"/>
              </a:ext>
            </a:extLst>
          </p:cNvPr>
          <p:cNvSpPr/>
          <p:nvPr/>
        </p:nvSpPr>
        <p:spPr>
          <a:xfrm>
            <a:off x="4988647" y="5173760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게시판</a:t>
            </a:r>
          </a:p>
        </p:txBody>
      </p: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0640D9B4-BBD5-4DD1-8D40-3CEF15FE254B}"/>
              </a:ext>
            </a:extLst>
          </p:cNvPr>
          <p:cNvSpPr/>
          <p:nvPr/>
        </p:nvSpPr>
        <p:spPr>
          <a:xfrm>
            <a:off x="4988646" y="5954199"/>
            <a:ext cx="1134781" cy="4362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접촉지</a:t>
            </a:r>
            <a:r>
              <a:rPr lang="ko-KR" altLang="en-US" sz="1300" dirty="0"/>
              <a:t> 예측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7161B5-EF51-42CE-8FAE-87F508ADF57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491009" y="1444220"/>
            <a:ext cx="4196" cy="345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F5C322-C77B-4B36-845C-7216AA56B71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124380" y="2007597"/>
            <a:ext cx="864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3B17D21-38E4-401D-85E1-D78E540C8F06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495205" y="2225711"/>
            <a:ext cx="0" cy="420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FC99BBA-4A67-4E68-A017-84B2DA71FB73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3863765" y="2713454"/>
            <a:ext cx="756324" cy="14934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A43A2A0-2A72-4D2D-BE99-B130C66BE6A2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3466788" y="3110430"/>
            <a:ext cx="1550276" cy="14934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77DBF92-A45F-4FEC-95D0-9C4DFF56A0A9}"/>
              </a:ext>
            </a:extLst>
          </p:cNvPr>
          <p:cNvCxnSpPr>
            <a:stCxn id="15" idx="2"/>
            <a:endCxn id="21" idx="1"/>
          </p:cNvCxnSpPr>
          <p:nvPr/>
        </p:nvCxnSpPr>
        <p:spPr>
          <a:xfrm rot="16200000" flipH="1">
            <a:off x="3086996" y="3490223"/>
            <a:ext cx="2309860" cy="14934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71E0B72-337F-4993-A15E-92CC1948B846}"/>
              </a:ext>
            </a:extLst>
          </p:cNvPr>
          <p:cNvCxnSpPr>
            <a:stCxn id="15" idx="2"/>
            <a:endCxn id="23" idx="1"/>
          </p:cNvCxnSpPr>
          <p:nvPr/>
        </p:nvCxnSpPr>
        <p:spPr>
          <a:xfrm rot="16200000" flipH="1">
            <a:off x="2696776" y="3880442"/>
            <a:ext cx="3090299" cy="14934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2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2F0824-6305-4332-AEA2-4F093CBAF474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7AA1EC-AC26-4B99-ADE7-C8677D522B3E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D7776-D3E1-4F85-AD34-9EF49276EA53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829CF-0EFB-4A0D-8FBE-713615D7783D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89052C-033A-436F-AC83-46474054377A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13D51E-1408-4B03-97A3-79F584ABC4BB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A972FF-E1AD-4F1B-8D8F-8EE22D70104D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7497B0-8B0F-4FC0-B9CF-317A66809133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E00411-2126-4202-A8F4-8B8444EBEC34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BD629-C8A7-4B92-8AB8-F36CEB4E834A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00C4A2-86E9-422B-B879-4FC4CE1DA76A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60091C-B29D-4401-B580-FD790C19A41F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앱을 실행하면 나오는 첫 페이지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로그인에 성공하면 다음 페이지로 이동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C2771C-78EF-4CF9-930F-04DF5E4F1188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C7449E-5FCC-424D-BF7B-F81C58F7D04D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53B513-24BD-490B-8162-90597728F82A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3" name="표 개체 틀 1">
            <a:extLst>
              <a:ext uri="{FF2B5EF4-FFF2-40B4-BE49-F238E27FC236}">
                <a16:creationId xmlns:a16="http://schemas.microsoft.com/office/drawing/2014/main" id="{AA44E144-7539-4010-8D1C-F15D11642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41728"/>
              </p:ext>
            </p:extLst>
          </p:nvPr>
        </p:nvGraphicFramePr>
        <p:xfrm>
          <a:off x="6983053" y="4263886"/>
          <a:ext cx="1840313" cy="259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아이디와 패스워드를 입력하는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회원가입 페이지로 이동하는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83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B77955C7-61A0-4B6B-B7B9-197F2BAF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2" y="993694"/>
            <a:ext cx="5288299" cy="5157724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89E0832-31FE-4AFE-BACB-B28A4DCDAE4B}"/>
              </a:ext>
            </a:extLst>
          </p:cNvPr>
          <p:cNvCxnSpPr>
            <a:cxnSpLocks/>
          </p:cNvCxnSpPr>
          <p:nvPr/>
        </p:nvCxnSpPr>
        <p:spPr>
          <a:xfrm>
            <a:off x="2122415" y="3489820"/>
            <a:ext cx="486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DC38F6-B11D-46DD-82F5-C9A3279A0AEF}"/>
              </a:ext>
            </a:extLst>
          </p:cNvPr>
          <p:cNvCxnSpPr>
            <a:cxnSpLocks/>
          </p:cNvCxnSpPr>
          <p:nvPr/>
        </p:nvCxnSpPr>
        <p:spPr>
          <a:xfrm>
            <a:off x="2122415" y="3843556"/>
            <a:ext cx="486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D6209F-8FF7-4E0E-B56C-4621AECC7A01}"/>
              </a:ext>
            </a:extLst>
          </p:cNvPr>
          <p:cNvCxnSpPr>
            <a:cxnSpLocks/>
          </p:cNvCxnSpPr>
          <p:nvPr/>
        </p:nvCxnSpPr>
        <p:spPr>
          <a:xfrm>
            <a:off x="2122415" y="3489820"/>
            <a:ext cx="0" cy="353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559C812-81D8-42E3-84F3-ABEB900A13D8}"/>
              </a:ext>
            </a:extLst>
          </p:cNvPr>
          <p:cNvCxnSpPr/>
          <p:nvPr/>
        </p:nvCxnSpPr>
        <p:spPr>
          <a:xfrm>
            <a:off x="1801002" y="3649211"/>
            <a:ext cx="321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368D9F-39D8-44DE-A0AE-F877114FE1D7}"/>
              </a:ext>
            </a:extLst>
          </p:cNvPr>
          <p:cNvSpPr txBox="1"/>
          <p:nvPr/>
        </p:nvSpPr>
        <p:spPr>
          <a:xfrm>
            <a:off x="1459684" y="3454167"/>
            <a:ext cx="2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26A956A-C0EA-461E-B6E1-3770F423A537}"/>
              </a:ext>
            </a:extLst>
          </p:cNvPr>
          <p:cNvCxnSpPr/>
          <p:nvPr/>
        </p:nvCxnSpPr>
        <p:spPr>
          <a:xfrm flipH="1">
            <a:off x="4045962" y="3196205"/>
            <a:ext cx="102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5FC698-C939-4C9A-A5AD-24328965F3F7}"/>
              </a:ext>
            </a:extLst>
          </p:cNvPr>
          <p:cNvSpPr txBox="1"/>
          <p:nvPr/>
        </p:nvSpPr>
        <p:spPr>
          <a:xfrm>
            <a:off x="5016617" y="3003259"/>
            <a:ext cx="2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4220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078898-6F78-4925-BCD6-94341A530BB2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97AB7B-3D73-41C9-B969-8A61770512BE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366033-273B-4827-984C-1BC591F59905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AB87AA-5784-4FD0-B273-1AB701A88973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520F05-7E0F-42FB-B9A5-53DF83DF57CF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FA0664-4456-4331-B5B6-7D6E2D626093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CB7F9A-0FE5-481D-8980-AA5C694E04CE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02C5DA-585E-49B8-A2B1-38E272DD9B9C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7D2D20-E571-4494-A453-F555A00EB92F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AFAD2-B82A-40FB-9E8B-4DC2ADBDE0FA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9F69BF-BB61-4919-A3E6-127AEB01307D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CB6805-B869-4A1E-B64D-41D8B7462E7F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회원가입을 하면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회원가입에 성공했습니다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가 출력됨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회원가입 후 자동으로 로그인 창으로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3518A5-2A63-4B52-AFA3-67E7D7EC896C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FD6F49-10E8-4799-837E-51E11F28C21E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PASSWORD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PASSWORD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CONFIRM</a:t>
            </a:r>
            <a:r>
              <a:rPr lang="ko-KR" altLang="en-US" sz="1100" dirty="0">
                <a:solidFill>
                  <a:schemeClr val="tx1"/>
                </a:solidFill>
              </a:rPr>
              <a:t>이 동일해야 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E9617E-6AC5-4096-A3FC-96ABF920EDEC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3A39EE2E-6C04-4311-9A80-E27BED85F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401639"/>
              </p:ext>
            </p:extLst>
          </p:nvPr>
        </p:nvGraphicFramePr>
        <p:xfrm>
          <a:off x="6994929" y="4263886"/>
          <a:ext cx="1814562" cy="2594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정보를 입력하는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모든 항목을 입력하고 터치하면 회원가입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회원가입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성공시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보여지는 알림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5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5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65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65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4CE01BBF-891D-4637-B7A4-6BE791F7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26" y="907300"/>
            <a:ext cx="5166019" cy="504339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AFF14CA-6E9C-416A-A118-1A354F2E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58" y="471180"/>
            <a:ext cx="2404753" cy="690153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753168-74C4-4CC9-A1BF-6FD3A341EA68}"/>
              </a:ext>
            </a:extLst>
          </p:cNvPr>
          <p:cNvCxnSpPr/>
          <p:nvPr/>
        </p:nvCxnSpPr>
        <p:spPr>
          <a:xfrm flipH="1">
            <a:off x="3987239" y="4756558"/>
            <a:ext cx="844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5D986BD-3185-41ED-BB7C-711BEF04D64D}"/>
              </a:ext>
            </a:extLst>
          </p:cNvPr>
          <p:cNvSpPr txBox="1"/>
          <p:nvPr/>
        </p:nvSpPr>
        <p:spPr>
          <a:xfrm>
            <a:off x="4764947" y="4563611"/>
            <a:ext cx="24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50B745F-E6FD-45ED-9E26-442CA0AAE02A}"/>
              </a:ext>
            </a:extLst>
          </p:cNvPr>
          <p:cNvCxnSpPr/>
          <p:nvPr/>
        </p:nvCxnSpPr>
        <p:spPr>
          <a:xfrm>
            <a:off x="1985395" y="2684477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387D0A9-288A-4F87-8CE9-927EFBB34906}"/>
              </a:ext>
            </a:extLst>
          </p:cNvPr>
          <p:cNvCxnSpPr/>
          <p:nvPr/>
        </p:nvCxnSpPr>
        <p:spPr>
          <a:xfrm>
            <a:off x="1989589" y="3038213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07BBCB-6C89-44D4-A7B6-180DA8483F86}"/>
              </a:ext>
            </a:extLst>
          </p:cNvPr>
          <p:cNvCxnSpPr/>
          <p:nvPr/>
        </p:nvCxnSpPr>
        <p:spPr>
          <a:xfrm>
            <a:off x="1985395" y="3341614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6E9C3D0-B4E5-4DC4-A43A-0209D6815246}"/>
              </a:ext>
            </a:extLst>
          </p:cNvPr>
          <p:cNvCxnSpPr/>
          <p:nvPr/>
        </p:nvCxnSpPr>
        <p:spPr>
          <a:xfrm>
            <a:off x="1985395" y="3720517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4F49C2F-0E94-4E73-A68E-5A8BDD95708B}"/>
              </a:ext>
            </a:extLst>
          </p:cNvPr>
          <p:cNvCxnSpPr/>
          <p:nvPr/>
        </p:nvCxnSpPr>
        <p:spPr>
          <a:xfrm>
            <a:off x="1990988" y="4091032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82BE34-D2E8-4CC1-B96F-95F99F9351D8}"/>
              </a:ext>
            </a:extLst>
          </p:cNvPr>
          <p:cNvCxnSpPr/>
          <p:nvPr/>
        </p:nvCxnSpPr>
        <p:spPr>
          <a:xfrm>
            <a:off x="1990988" y="4394433"/>
            <a:ext cx="3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EF6E182-7929-42B5-8D73-B91496C74A0B}"/>
              </a:ext>
            </a:extLst>
          </p:cNvPr>
          <p:cNvCxnSpPr/>
          <p:nvPr/>
        </p:nvCxnSpPr>
        <p:spPr>
          <a:xfrm>
            <a:off x="1985395" y="2684477"/>
            <a:ext cx="0" cy="1709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28707D9-D0E6-47E5-B14E-F72FF54B9FA4}"/>
              </a:ext>
            </a:extLst>
          </p:cNvPr>
          <p:cNvCxnSpPr/>
          <p:nvPr/>
        </p:nvCxnSpPr>
        <p:spPr>
          <a:xfrm flipH="1">
            <a:off x="1686187" y="3514987"/>
            <a:ext cx="299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CBBB709-AA8D-4451-BB70-8C65A45CA51A}"/>
              </a:ext>
            </a:extLst>
          </p:cNvPr>
          <p:cNvSpPr txBox="1"/>
          <p:nvPr/>
        </p:nvSpPr>
        <p:spPr>
          <a:xfrm>
            <a:off x="1350628" y="3308058"/>
            <a:ext cx="31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  <a:p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7D18E35-84E2-4E3F-9822-2D20633B0067}"/>
              </a:ext>
            </a:extLst>
          </p:cNvPr>
          <p:cNvCxnSpPr/>
          <p:nvPr/>
        </p:nvCxnSpPr>
        <p:spPr>
          <a:xfrm flipH="1">
            <a:off x="4626111" y="1049477"/>
            <a:ext cx="844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2881B7-4E01-423F-A576-E410B6F5F7B1}"/>
              </a:ext>
            </a:extLst>
          </p:cNvPr>
          <p:cNvSpPr txBox="1"/>
          <p:nvPr/>
        </p:nvSpPr>
        <p:spPr>
          <a:xfrm>
            <a:off x="5403819" y="848577"/>
            <a:ext cx="250361" cy="37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97936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5E1B04-93E4-48EC-B776-64D73D7EA273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184FFD-36A6-4558-98FA-06433E319075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9A333-8FCB-4F90-A923-3C0EE1F3DCD0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20A65D-B8E5-485A-971B-C47ED57AD780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A7F6E4-71A0-4C66-AFDA-94E7890D7526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70E76F-DBAA-4B5F-9A3C-21EA772F629F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77F54A-C24D-40C9-BB35-1A74150BF579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2D394A-2628-4844-B98C-2286D3E76192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02D3DA-9DCA-430B-9F74-49ED39B086D2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주간 </a:t>
            </a:r>
            <a:r>
              <a:rPr lang="ko-KR" altLang="en-US" sz="1100" dirty="0" err="1">
                <a:solidFill>
                  <a:schemeClr val="tx1"/>
                </a:solidFill>
              </a:rPr>
              <a:t>확진자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E31EF1-7035-433F-A783-39401426CC92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A86175-FB0D-4DFD-AB90-19E2621CBF85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404D5B-DA0B-45F7-869F-CB04A909D164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2020</a:t>
            </a:r>
            <a:r>
              <a:rPr lang="ko-KR" altLang="en-US" sz="1100" dirty="0">
                <a:solidFill>
                  <a:schemeClr val="tx1"/>
                </a:solidFill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월 이후 코로나</a:t>
            </a:r>
            <a:r>
              <a:rPr lang="en-US" altLang="ko-KR" sz="1100" dirty="0">
                <a:solidFill>
                  <a:schemeClr val="tx1"/>
                </a:solidFill>
              </a:rPr>
              <a:t>19 </a:t>
            </a:r>
            <a:r>
              <a:rPr lang="ko-KR" altLang="en-US" sz="1100" dirty="0">
                <a:solidFill>
                  <a:schemeClr val="tx1"/>
                </a:solidFill>
              </a:rPr>
              <a:t>월간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주간 </a:t>
            </a:r>
            <a:r>
              <a:rPr lang="ko-KR" altLang="en-US" sz="1100" dirty="0" err="1">
                <a:solidFill>
                  <a:schemeClr val="tx1"/>
                </a:solidFill>
              </a:rPr>
              <a:t>신규확진자</a:t>
            </a:r>
            <a:r>
              <a:rPr lang="ko-KR" altLang="en-US" sz="1100" dirty="0">
                <a:solidFill>
                  <a:schemeClr val="tx1"/>
                </a:solidFill>
              </a:rPr>
              <a:t> 인원 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왼쪽 </a:t>
            </a:r>
            <a:r>
              <a:rPr lang="en-US" altLang="ko-KR" sz="1100" dirty="0">
                <a:solidFill>
                  <a:schemeClr val="tx1"/>
                </a:solidFill>
              </a:rPr>
              <a:t>y</a:t>
            </a:r>
            <a:r>
              <a:rPr lang="ko-KR" altLang="en-US" sz="1100" dirty="0">
                <a:solidFill>
                  <a:schemeClr val="tx1"/>
                </a:solidFill>
              </a:rPr>
              <a:t>축은 </a:t>
            </a:r>
            <a:r>
              <a:rPr lang="en-US" altLang="ko-KR" sz="1100" dirty="0">
                <a:solidFill>
                  <a:schemeClr val="tx1"/>
                </a:solidFill>
              </a:rPr>
              <a:t>bar chart, </a:t>
            </a:r>
            <a:r>
              <a:rPr lang="ko-KR" altLang="en-US" sz="1100" dirty="0">
                <a:solidFill>
                  <a:schemeClr val="tx1"/>
                </a:solidFill>
              </a:rPr>
              <a:t>오른쪽 </a:t>
            </a:r>
            <a:r>
              <a:rPr lang="en-US" altLang="ko-KR" sz="1100" dirty="0">
                <a:solidFill>
                  <a:schemeClr val="tx1"/>
                </a:solidFill>
              </a:rPr>
              <a:t>y</a:t>
            </a:r>
            <a:r>
              <a:rPr lang="ko-KR" altLang="en-US" sz="1100" dirty="0">
                <a:solidFill>
                  <a:schemeClr val="tx1"/>
                </a:solidFill>
              </a:rPr>
              <a:t>축은 </a:t>
            </a:r>
            <a:r>
              <a:rPr lang="en-US" altLang="ko-KR" sz="1100" dirty="0">
                <a:solidFill>
                  <a:schemeClr val="tx1"/>
                </a:solidFill>
              </a:rPr>
              <a:t>line chart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10F5E3-6D78-46F3-8039-FAC566303586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8907F-2161-4224-84B1-5A8562DFF25C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왼쪽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오른쪽 </a:t>
            </a:r>
            <a:r>
              <a:rPr lang="en-US" altLang="ko-KR" sz="1100" dirty="0">
                <a:solidFill>
                  <a:schemeClr val="tx1"/>
                </a:solidFill>
              </a:rPr>
              <a:t>y</a:t>
            </a:r>
            <a:r>
              <a:rPr lang="ko-KR" altLang="en-US" sz="1100" dirty="0">
                <a:solidFill>
                  <a:schemeClr val="tx1"/>
                </a:solidFill>
              </a:rPr>
              <a:t>축 값이 다름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F95EBD-24C2-47C2-8C42-742EECD94E36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94984938-1BD5-44AF-B6EB-59938D6CE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226783"/>
              </p:ext>
            </p:extLst>
          </p:nvPr>
        </p:nvGraphicFramePr>
        <p:xfrm>
          <a:off x="6994929" y="4263886"/>
          <a:ext cx="1814562" cy="259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주간 신규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확진자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인원 수를 나타내는 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y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월간 신규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확진자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인원 수를 나타내는 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y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4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월 단위로 기간을 나타내는 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x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81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주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~4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주 차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월간 신규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확진자를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나타내는 범례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4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4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4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8DF3EB9E-69B3-4633-B69A-96119390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7" y="1596508"/>
            <a:ext cx="6543304" cy="4304668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1E63E1-C56B-4B4D-8AC1-2A942763557E}"/>
              </a:ext>
            </a:extLst>
          </p:cNvPr>
          <p:cNvCxnSpPr/>
          <p:nvPr/>
        </p:nvCxnSpPr>
        <p:spPr>
          <a:xfrm>
            <a:off x="394647" y="1400961"/>
            <a:ext cx="192582" cy="130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6EAD0A-5ADA-44FA-AE8B-E88AFABD38BE}"/>
              </a:ext>
            </a:extLst>
          </p:cNvPr>
          <p:cNvSpPr txBox="1"/>
          <p:nvPr/>
        </p:nvSpPr>
        <p:spPr>
          <a:xfrm>
            <a:off x="201613" y="1005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dirty="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5E364C5-7F0C-4392-BA7A-3497EF3051A4}"/>
              </a:ext>
            </a:extLst>
          </p:cNvPr>
          <p:cNvCxnSpPr>
            <a:cxnSpLocks/>
          </p:cNvCxnSpPr>
          <p:nvPr/>
        </p:nvCxnSpPr>
        <p:spPr>
          <a:xfrm flipH="1" flipV="1">
            <a:off x="5968715" y="5343787"/>
            <a:ext cx="180878" cy="55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51AF855-DA84-49E8-97C9-CDFA5258A64C}"/>
              </a:ext>
            </a:extLst>
          </p:cNvPr>
          <p:cNvSpPr txBox="1"/>
          <p:nvPr/>
        </p:nvSpPr>
        <p:spPr>
          <a:xfrm>
            <a:off x="5949014" y="58303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>
                <a:latin typeface="나눔고딕" pitchFamily="34" charset="-127"/>
                <a:ea typeface="나눔고딕" pitchFamily="34" charset="-127"/>
              </a:rPr>
              <a:t>②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2510F9-089F-4F34-86C5-8C9B76B7F404}"/>
              </a:ext>
            </a:extLst>
          </p:cNvPr>
          <p:cNvCxnSpPr/>
          <p:nvPr/>
        </p:nvCxnSpPr>
        <p:spPr>
          <a:xfrm flipV="1">
            <a:off x="3149333" y="5444455"/>
            <a:ext cx="0" cy="45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FD953E-FEBF-43F2-8D45-420E10108E9B}"/>
              </a:ext>
            </a:extLst>
          </p:cNvPr>
          <p:cNvSpPr txBox="1"/>
          <p:nvPr/>
        </p:nvSpPr>
        <p:spPr>
          <a:xfrm>
            <a:off x="2936147" y="58472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>
                <a:latin typeface="나눔고딕" pitchFamily="34" charset="-127"/>
                <a:ea typeface="나눔고딕" pitchFamily="34" charset="-127"/>
              </a:rPr>
              <a:t>③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C726AA-0B7E-4847-8C45-3BB54D12B180}"/>
              </a:ext>
            </a:extLst>
          </p:cNvPr>
          <p:cNvSpPr txBox="1"/>
          <p:nvPr/>
        </p:nvSpPr>
        <p:spPr>
          <a:xfrm>
            <a:off x="6066324" y="4171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BE69B66-F0F4-4D1D-B415-F0DD1C11BA4A}"/>
              </a:ext>
            </a:extLst>
          </p:cNvPr>
          <p:cNvCxnSpPr>
            <a:cxnSpLocks/>
          </p:cNvCxnSpPr>
          <p:nvPr/>
        </p:nvCxnSpPr>
        <p:spPr>
          <a:xfrm flipV="1">
            <a:off x="6274073" y="3718046"/>
            <a:ext cx="0" cy="52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3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8DF39B8-8F19-4D03-B2D7-C34322C6025A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FC448-ADBF-4625-AD0C-B2A4736E17EB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805934-4E40-475E-936B-67D49E7E6B6E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680DF0-686D-47B4-8252-6B64BBB31528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8436F4-EF3C-429E-B60C-998921E88E60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E7E8E-8164-4546-A88A-A8298B0E7181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34374F-4C41-4E93-8F5D-B2FECA75FE39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F6660B-2744-44A0-9528-A42F65262330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0127A8-E1DE-4CDE-9A27-953536C4C2D8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연령별 비율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A8214B-E8C9-48E1-8233-EF509E045CCC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9104AB-13B9-4130-A817-B67EFD0BE09E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0FDE8B-06B9-4ADA-A871-8CC32E0C3E3D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코로나</a:t>
            </a:r>
            <a:r>
              <a:rPr lang="en-US" altLang="ko-KR" sz="1100" dirty="0">
                <a:solidFill>
                  <a:schemeClr val="tx1"/>
                </a:solidFill>
              </a:rPr>
              <a:t>19 </a:t>
            </a:r>
            <a:r>
              <a:rPr lang="ko-KR" altLang="en-US" sz="1100" dirty="0" err="1">
                <a:solidFill>
                  <a:schemeClr val="tx1"/>
                </a:solidFill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</a:rPr>
              <a:t> 연령대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919493-657D-47CE-A277-D69D7F946F21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3966C8-BC73-4DF7-9AAE-B7BFBC19DF48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5F9163-0A29-478E-AA4F-1FC1F56BF129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F522B4B5-D40C-425B-820A-0CC781B39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406805"/>
              </p:ext>
            </p:extLst>
          </p:nvPr>
        </p:nvGraphicFramePr>
        <p:xfrm>
          <a:off x="6994929" y="4263887"/>
          <a:ext cx="181456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연령별 코로나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확진자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비율을 나타내는 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pie chart</a:t>
                      </a:r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Pie chart 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내 연령별 그룹을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E4E9215B-4BBC-4176-9C7F-BC415A1C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1" y="1591294"/>
            <a:ext cx="6506520" cy="4048386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3134C0-1600-4A5B-AF47-685D5079E043}"/>
              </a:ext>
            </a:extLst>
          </p:cNvPr>
          <p:cNvCxnSpPr/>
          <p:nvPr/>
        </p:nvCxnSpPr>
        <p:spPr>
          <a:xfrm flipV="1">
            <a:off x="3149333" y="5318620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D501B2-A991-4461-8B9B-EA880A0E62A3}"/>
              </a:ext>
            </a:extLst>
          </p:cNvPr>
          <p:cNvSpPr txBox="1"/>
          <p:nvPr/>
        </p:nvSpPr>
        <p:spPr>
          <a:xfrm>
            <a:off x="2941584" y="5754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dirty="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4C07EC3-802A-4120-BB68-669DDC72B805}"/>
              </a:ext>
            </a:extLst>
          </p:cNvPr>
          <p:cNvCxnSpPr/>
          <p:nvPr/>
        </p:nvCxnSpPr>
        <p:spPr>
          <a:xfrm flipV="1">
            <a:off x="4878864" y="4263887"/>
            <a:ext cx="0" cy="50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E33437-DB74-4A78-A10C-CD708ACAE08E}"/>
              </a:ext>
            </a:extLst>
          </p:cNvPr>
          <p:cNvSpPr txBox="1"/>
          <p:nvPr/>
        </p:nvSpPr>
        <p:spPr>
          <a:xfrm>
            <a:off x="4671115" y="4700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dirty="0">
                <a:latin typeface="나눔고딕" pitchFamily="34" charset="-127"/>
                <a:ea typeface="나눔고딕" pitchFamily="34" charset="-127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3012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AA42F9-CB83-4767-BC4E-42CFBB200BEB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EC1E1-FD60-4449-B2BE-49FA937B7F44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D119E4-7CA4-4629-BC99-52829287CDE5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A83BC1-0CDF-4ABF-B906-E24DC1A5581D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53DDD7-8BF3-4E04-BFC1-4CDC41020668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CB721-965D-404C-9CD6-54CF840D422A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1E79A2-F6E5-43C3-98FD-28BDD297FE19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725B2A-DB26-4784-B237-CC5730200F89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6F93A5-E1D4-4E9D-8AEA-215D64393AA2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</a:rPr>
              <a:t> 성별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29E576-62A4-4E91-B740-28E9D8257E41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BCC853-2639-4095-A875-698EDDC493AE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2ED68-264D-4C4A-A64F-DB69696BF235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코로나</a:t>
            </a:r>
            <a:r>
              <a:rPr lang="en-US" altLang="ko-KR" sz="1100" dirty="0">
                <a:solidFill>
                  <a:schemeClr val="tx1"/>
                </a:solidFill>
              </a:rPr>
              <a:t>19 </a:t>
            </a:r>
            <a:r>
              <a:rPr lang="ko-KR" altLang="en-US" sz="1100" dirty="0" err="1">
                <a:solidFill>
                  <a:schemeClr val="tx1"/>
                </a:solidFill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</a:rPr>
              <a:t> 성별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B0DF7CF-ADB0-4D50-8667-3C147D558FB7}"/>
              </a:ext>
            </a:extLst>
          </p:cNvPr>
          <p:cNvSpPr/>
          <p:nvPr/>
        </p:nvSpPr>
        <p:spPr>
          <a:xfrm>
            <a:off x="6969492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2616E2-6E53-45E6-AE94-BB59A5D55047}"/>
              </a:ext>
            </a:extLst>
          </p:cNvPr>
          <p:cNvSpPr/>
          <p:nvPr/>
        </p:nvSpPr>
        <p:spPr>
          <a:xfrm>
            <a:off x="6969963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없음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758E5-389D-4A1F-A755-D2ED8523032C}"/>
              </a:ext>
            </a:extLst>
          </p:cNvPr>
          <p:cNvSpPr/>
          <p:nvPr/>
        </p:nvSpPr>
        <p:spPr>
          <a:xfrm>
            <a:off x="6971648" y="3931378"/>
            <a:ext cx="184850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3B825027-3CA2-4A14-BA76-A44D31558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189353"/>
              </p:ext>
            </p:extLst>
          </p:nvPr>
        </p:nvGraphicFramePr>
        <p:xfrm>
          <a:off x="6983054" y="4263887"/>
          <a:ext cx="183709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성별을 나타내는 </a:t>
                      </a:r>
                      <a:r>
                        <a:rPr lang="en-US" altLang="ko-KR" sz="1000" dirty="0">
                          <a:latin typeface="나눔고딕" pitchFamily="34" charset="-127"/>
                          <a:ea typeface="나눔고딕" pitchFamily="34" charset="-127"/>
                        </a:rPr>
                        <a:t>pie chart</a:t>
                      </a:r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07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FAB17ADA-87EA-4B27-833C-4A40D78B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6" y="1591294"/>
            <a:ext cx="6483927" cy="4049485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BB367BD-5AD8-40A1-9AC4-9992E6091CD1}"/>
              </a:ext>
            </a:extLst>
          </p:cNvPr>
          <p:cNvCxnSpPr/>
          <p:nvPr/>
        </p:nvCxnSpPr>
        <p:spPr>
          <a:xfrm flipV="1">
            <a:off x="3182889" y="5301842"/>
            <a:ext cx="0" cy="45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D9E27B-82CD-40E3-95F2-D7DC128DCF3C}"/>
              </a:ext>
            </a:extLst>
          </p:cNvPr>
          <p:cNvSpPr txBox="1"/>
          <p:nvPr/>
        </p:nvSpPr>
        <p:spPr>
          <a:xfrm>
            <a:off x="2975140" y="5754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55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EB1810-947F-4531-B8AF-6F40D4563FFF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724DF-91AD-444D-98A1-CA2CCA28BB99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63E08D-64EB-4C24-B320-83488A31E411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B1199D-C739-45DC-AE03-BE834C4E83FB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8A2A53-2610-461A-AEBB-29BAD3D0FE0F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36075C-AD03-4DD0-B41F-011906F41364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35DA3-0DF7-49A3-8E35-4FB513EF848C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9FEF99-6AD8-43C9-8792-15CC622C47FF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1130ED-B25D-4E7A-A3F6-EBC4DD13CC5B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</a:t>
            </a:r>
            <a:r>
              <a:rPr lang="ko-KR" altLang="en-US" sz="1100" dirty="0">
                <a:solidFill>
                  <a:schemeClr val="tx1"/>
                </a:solidFill>
              </a:rPr>
              <a:t> 비율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EAEDAF-BE3F-4CDA-A0C2-8929FACC01F5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F6309-5A00-494E-9BD6-429D18926BB7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83FF1A-3E83-4279-99FF-90F6BA01BFE0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지역별 코로나 </a:t>
            </a:r>
            <a:r>
              <a:rPr lang="ko-KR" altLang="en-US" sz="1100" dirty="0" err="1">
                <a:solidFill>
                  <a:schemeClr val="tx1"/>
                </a:solidFill>
              </a:rPr>
              <a:t>확진자와</a:t>
            </a:r>
            <a:r>
              <a:rPr lang="ko-KR" altLang="en-US" sz="1100" dirty="0">
                <a:solidFill>
                  <a:schemeClr val="tx1"/>
                </a:solidFill>
              </a:rPr>
              <a:t> 동선 파악이 어려운 환자 비율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F8A11-8602-4423-85C0-AAE1A3BFAA76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9B802C-1330-458D-B3A0-3D78B71806E0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개인정보 등의 이유로 동선 비공개 환자 비율을 정확하게 구할 수가 없음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7268F3-0FC2-41F4-B267-8C9271B91527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B8EF66B1-8C33-411D-8131-A3E9A94AA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0060"/>
              </p:ext>
            </p:extLst>
          </p:nvPr>
        </p:nvGraphicFramePr>
        <p:xfrm>
          <a:off x="6994929" y="4263887"/>
          <a:ext cx="1814562" cy="2594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지역명</a:t>
                      </a:r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인원수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지역별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확진자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지역별 </a:t>
                      </a:r>
                      <a:r>
                        <a:rPr lang="ko-KR" altLang="en-US" sz="1000" dirty="0" err="1">
                          <a:latin typeface="나눔고딕" pitchFamily="34" charset="-127"/>
                          <a:ea typeface="나눔고딕" pitchFamily="34" charset="-127"/>
                        </a:rPr>
                        <a:t>깜깜이</a:t>
                      </a:r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 환자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DFF01FC7-D037-43EA-8279-031DF7ED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1505434"/>
            <a:ext cx="6472053" cy="4289724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184630-861F-4BE2-9CC2-8BDCAB929BDD}"/>
              </a:ext>
            </a:extLst>
          </p:cNvPr>
          <p:cNvCxnSpPr>
            <a:cxnSpLocks/>
          </p:cNvCxnSpPr>
          <p:nvPr/>
        </p:nvCxnSpPr>
        <p:spPr>
          <a:xfrm flipV="1">
            <a:off x="661330" y="5335398"/>
            <a:ext cx="0" cy="57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E9E849-E40A-4EC6-8FE8-7A8E0232F062}"/>
              </a:ext>
            </a:extLst>
          </p:cNvPr>
          <p:cNvSpPr txBox="1"/>
          <p:nvPr/>
        </p:nvSpPr>
        <p:spPr>
          <a:xfrm>
            <a:off x="453581" y="59058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267DD5-74C9-4A3D-9965-4002D4AE20FF}"/>
              </a:ext>
            </a:extLst>
          </p:cNvPr>
          <p:cNvCxnSpPr>
            <a:cxnSpLocks/>
          </p:cNvCxnSpPr>
          <p:nvPr/>
        </p:nvCxnSpPr>
        <p:spPr>
          <a:xfrm flipV="1">
            <a:off x="3707934" y="5570290"/>
            <a:ext cx="0" cy="3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C23D00-37C3-44D9-B107-CF485A7FCF6D}"/>
              </a:ext>
            </a:extLst>
          </p:cNvPr>
          <p:cNvSpPr txBox="1"/>
          <p:nvPr/>
        </p:nvSpPr>
        <p:spPr>
          <a:xfrm>
            <a:off x="3502113" y="5889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>
                <a:latin typeface="나눔고딕" pitchFamily="34" charset="-127"/>
                <a:ea typeface="나눔고딕" pitchFamily="34" charset="-127"/>
              </a:rPr>
              <a:t>②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52D1B10-8CCB-453D-88BA-E1507DB58C4E}"/>
              </a:ext>
            </a:extLst>
          </p:cNvPr>
          <p:cNvCxnSpPr/>
          <p:nvPr/>
        </p:nvCxnSpPr>
        <p:spPr>
          <a:xfrm>
            <a:off x="488614" y="2804623"/>
            <a:ext cx="582917" cy="12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793C4B-0AEA-44F8-910D-47A9C0C7CF22}"/>
              </a:ext>
            </a:extLst>
          </p:cNvPr>
          <p:cNvSpPr txBox="1"/>
          <p:nvPr/>
        </p:nvSpPr>
        <p:spPr>
          <a:xfrm>
            <a:off x="150663" y="2591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③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F1B6B2-C8B0-42C3-9888-951DF59FE2DB}"/>
              </a:ext>
            </a:extLst>
          </p:cNvPr>
          <p:cNvCxnSpPr/>
          <p:nvPr/>
        </p:nvCxnSpPr>
        <p:spPr>
          <a:xfrm flipV="1">
            <a:off x="488614" y="3061982"/>
            <a:ext cx="582917" cy="1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F8867EC-D3B8-49EC-82B3-C40CF8B0F017}"/>
              </a:ext>
            </a:extLst>
          </p:cNvPr>
          <p:cNvSpPr txBox="1"/>
          <p:nvPr/>
        </p:nvSpPr>
        <p:spPr>
          <a:xfrm>
            <a:off x="150663" y="30720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84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EB1810-947F-4531-B8AF-6F40D4563FFF}"/>
              </a:ext>
            </a:extLst>
          </p:cNvPr>
          <p:cNvSpPr/>
          <p:nvPr/>
        </p:nvSpPr>
        <p:spPr>
          <a:xfrm>
            <a:off x="0" y="0"/>
            <a:ext cx="65314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과제명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724DF-91AD-444D-98A1-CA2CCA28BB99}"/>
              </a:ext>
            </a:extLst>
          </p:cNvPr>
          <p:cNvSpPr/>
          <p:nvPr/>
        </p:nvSpPr>
        <p:spPr>
          <a:xfrm>
            <a:off x="661330" y="0"/>
            <a:ext cx="2488003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깜깜이환자</a:t>
            </a:r>
            <a:r>
              <a:rPr lang="ko-KR" altLang="en-US" sz="1100" dirty="0">
                <a:solidFill>
                  <a:schemeClr val="tx1"/>
                </a:solidFill>
              </a:rPr>
              <a:t> 예측 및 커뮤니티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63E08D-64EB-4C24-B320-83488A31E411}"/>
              </a:ext>
            </a:extLst>
          </p:cNvPr>
          <p:cNvSpPr/>
          <p:nvPr/>
        </p:nvSpPr>
        <p:spPr>
          <a:xfrm>
            <a:off x="7858320" y="0"/>
            <a:ext cx="567183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B1199D-C739-45DC-AE03-BE834C4E83FB}"/>
              </a:ext>
            </a:extLst>
          </p:cNvPr>
          <p:cNvSpPr/>
          <p:nvPr/>
        </p:nvSpPr>
        <p:spPr>
          <a:xfrm>
            <a:off x="3151210" y="0"/>
            <a:ext cx="83603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8A2A53-2610-461A-AEBB-29BAD3D0FE0F}"/>
              </a:ext>
            </a:extLst>
          </p:cNvPr>
          <p:cNvSpPr/>
          <p:nvPr/>
        </p:nvSpPr>
        <p:spPr>
          <a:xfrm>
            <a:off x="5135187" y="0"/>
            <a:ext cx="837296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흐름 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36075C-AD03-4DD0-B41F-011906F41364}"/>
              </a:ext>
            </a:extLst>
          </p:cNvPr>
          <p:cNvSpPr/>
          <p:nvPr/>
        </p:nvSpPr>
        <p:spPr>
          <a:xfrm>
            <a:off x="6326093" y="-3959"/>
            <a:ext cx="693055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35DA3-0DF7-49A3-8E35-4FB513EF848C}"/>
              </a:ext>
            </a:extLst>
          </p:cNvPr>
          <p:cNvSpPr/>
          <p:nvPr/>
        </p:nvSpPr>
        <p:spPr>
          <a:xfrm>
            <a:off x="7020414" y="-5592"/>
            <a:ext cx="843080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2020-10-10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9FEF99-6AD8-43C9-8792-15CC622C47FF}"/>
              </a:ext>
            </a:extLst>
          </p:cNvPr>
          <p:cNvSpPr/>
          <p:nvPr/>
        </p:nvSpPr>
        <p:spPr>
          <a:xfrm>
            <a:off x="5974359" y="0"/>
            <a:ext cx="35046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1130ED-B25D-4E7A-A3F6-EBC4DD13CC5B}"/>
              </a:ext>
            </a:extLst>
          </p:cNvPr>
          <p:cNvSpPr/>
          <p:nvPr/>
        </p:nvSpPr>
        <p:spPr>
          <a:xfrm>
            <a:off x="3987239" y="-5592"/>
            <a:ext cx="1146072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동선 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EAEDAF-BE3F-4CDA-A0C2-8929FACC01F5}"/>
              </a:ext>
            </a:extLst>
          </p:cNvPr>
          <p:cNvSpPr/>
          <p:nvPr/>
        </p:nvSpPr>
        <p:spPr>
          <a:xfrm>
            <a:off x="8425032" y="0"/>
            <a:ext cx="395118" cy="3103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0F6309-5A00-494E-9BD6-429D18926BB7}"/>
              </a:ext>
            </a:extLst>
          </p:cNvPr>
          <p:cNvSpPr/>
          <p:nvPr/>
        </p:nvSpPr>
        <p:spPr>
          <a:xfrm>
            <a:off x="6971179" y="315984"/>
            <a:ext cx="184850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흐름 설명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83FF1A-3E83-4279-99FF-90F6BA01BFE0}"/>
              </a:ext>
            </a:extLst>
          </p:cNvPr>
          <p:cNvSpPr/>
          <p:nvPr/>
        </p:nvSpPr>
        <p:spPr>
          <a:xfrm>
            <a:off x="6971179" y="626376"/>
            <a:ext cx="1838312" cy="14968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F8A11-8602-4423-85C0-AAE1A3BFAA76}"/>
              </a:ext>
            </a:extLst>
          </p:cNvPr>
          <p:cNvSpPr/>
          <p:nvPr/>
        </p:nvSpPr>
        <p:spPr>
          <a:xfrm>
            <a:off x="6981367" y="2124865"/>
            <a:ext cx="1838312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유의사항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9B802C-1330-458D-B3A0-3D78B71806E0}"/>
              </a:ext>
            </a:extLst>
          </p:cNvPr>
          <p:cNvSpPr/>
          <p:nvPr/>
        </p:nvSpPr>
        <p:spPr>
          <a:xfrm>
            <a:off x="6981838" y="2434442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7268F3-0FC2-41F4-B267-8C9271B91527}"/>
              </a:ext>
            </a:extLst>
          </p:cNvPr>
          <p:cNvSpPr/>
          <p:nvPr/>
        </p:nvSpPr>
        <p:spPr>
          <a:xfrm>
            <a:off x="6983523" y="3931378"/>
            <a:ext cx="1824280" cy="310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설명</a:t>
            </a:r>
          </a:p>
        </p:txBody>
      </p:sp>
      <p:graphicFrame>
        <p:nvGraphicFramePr>
          <p:cNvPr id="35" name="표 개체 틀 1">
            <a:extLst>
              <a:ext uri="{FF2B5EF4-FFF2-40B4-BE49-F238E27FC236}">
                <a16:creationId xmlns:a16="http://schemas.microsoft.com/office/drawing/2014/main" id="{B8EF66B1-8C33-411D-8131-A3E9A94AA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677953"/>
              </p:ext>
            </p:extLst>
          </p:nvPr>
        </p:nvGraphicFramePr>
        <p:xfrm>
          <a:off x="6994929" y="4263887"/>
          <a:ext cx="1814562" cy="2594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①</a:t>
                      </a:r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지역 및 장소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고딕" pitchFamily="34" charset="-127"/>
                          <a:ea typeface="나눔고딕" pitchFamily="34" charset="-127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검색 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marL="0" marR="0" lvl="0" indent="0" algn="l" defTabSz="88203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고딕" pitchFamily="34" charset="-127"/>
                          <a:ea typeface="나눔고딕" pitchFamily="34" charset="-127"/>
                        </a:rPr>
                        <a:t>방문장소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EE859F4-2B54-4868-8498-5C662085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3" y="1301664"/>
            <a:ext cx="6637632" cy="43259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7FF7D72-720A-4F7F-9B2E-C5F1926BF7F1}"/>
              </a:ext>
            </a:extLst>
          </p:cNvPr>
          <p:cNvSpPr/>
          <p:nvPr/>
        </p:nvSpPr>
        <p:spPr>
          <a:xfrm>
            <a:off x="6973449" y="631970"/>
            <a:ext cx="1838312" cy="14969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/>
                </a:solidFill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</a:rPr>
              <a:t> 동선 및 방문장소를 등록 한다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1B959E-1C0C-4942-8CDF-256BFD79A2AD}"/>
              </a:ext>
            </a:extLst>
          </p:cNvPr>
          <p:cNvCxnSpPr/>
          <p:nvPr/>
        </p:nvCxnSpPr>
        <p:spPr>
          <a:xfrm flipV="1">
            <a:off x="1711354" y="5075339"/>
            <a:ext cx="0" cy="48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3823F1-7725-47DD-AAEF-5170D280C829}"/>
              </a:ext>
            </a:extLst>
          </p:cNvPr>
          <p:cNvSpPr txBox="1"/>
          <p:nvPr/>
        </p:nvSpPr>
        <p:spPr>
          <a:xfrm>
            <a:off x="1498222" y="55004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dirty="0">
                <a:latin typeface="나눔고딕" pitchFamily="34" charset="-127"/>
                <a:ea typeface="나눔고딕" pitchFamily="34" charset="-127"/>
              </a:rPr>
              <a:t>②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6FDDE6-7838-45E3-88DB-72C5F25505C3}"/>
              </a:ext>
            </a:extLst>
          </p:cNvPr>
          <p:cNvCxnSpPr/>
          <p:nvPr/>
        </p:nvCxnSpPr>
        <p:spPr>
          <a:xfrm>
            <a:off x="1705971" y="1153306"/>
            <a:ext cx="0" cy="6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2B148C-BFD4-4D23-96C3-313212AC6FC7}"/>
              </a:ext>
            </a:extLst>
          </p:cNvPr>
          <p:cNvSpPr txBox="1"/>
          <p:nvPr/>
        </p:nvSpPr>
        <p:spPr>
          <a:xfrm>
            <a:off x="1498222" y="7839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/>
              <a:t>①</a:t>
            </a:r>
            <a:endParaRPr lang="ko-KR" altLang="en-US" sz="1800" dirty="0">
              <a:latin typeface="나눔고딕" pitchFamily="34" charset="-127"/>
              <a:ea typeface="나눔고딕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D3DB75-E378-4842-837C-15F9A1C61FA3}"/>
              </a:ext>
            </a:extLst>
          </p:cNvPr>
          <p:cNvCxnSpPr>
            <a:cxnSpLocks/>
          </p:cNvCxnSpPr>
          <p:nvPr/>
        </p:nvCxnSpPr>
        <p:spPr>
          <a:xfrm flipV="1">
            <a:off x="5689134" y="4152550"/>
            <a:ext cx="0" cy="134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D7CACD-29EC-4B4D-BEA2-795BD805D989}"/>
              </a:ext>
            </a:extLst>
          </p:cNvPr>
          <p:cNvSpPr txBox="1"/>
          <p:nvPr/>
        </p:nvSpPr>
        <p:spPr>
          <a:xfrm>
            <a:off x="5481385" y="5442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8000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575</Words>
  <Application>Microsoft Office PowerPoint</Application>
  <PresentationFormat>사용자 지정</PresentationFormat>
  <Paragraphs>260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SM105</dc:creator>
  <cp:lastModifiedBy>SM105</cp:lastModifiedBy>
  <cp:revision>27</cp:revision>
  <dcterms:created xsi:type="dcterms:W3CDTF">2020-10-10T03:02:43Z</dcterms:created>
  <dcterms:modified xsi:type="dcterms:W3CDTF">2020-10-10T17:31:45Z</dcterms:modified>
</cp:coreProperties>
</file>