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4" r:id="rId3"/>
    <p:sldId id="265" r:id="rId4"/>
    <p:sldId id="257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78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35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22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88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74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1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23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65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97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03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03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A3A762A4-068B-4BE1-B8C2-1F830F917E27}"/>
              </a:ext>
            </a:extLst>
          </p:cNvPr>
          <p:cNvGrpSpPr/>
          <p:nvPr/>
        </p:nvGrpSpPr>
        <p:grpSpPr>
          <a:xfrm>
            <a:off x="2619729" y="1511301"/>
            <a:ext cx="6952542" cy="729170"/>
            <a:chOff x="3779029" y="2335471"/>
            <a:chExt cx="4253083" cy="529149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127DD26-A918-4BD0-9145-F7AB18211834}"/>
                </a:ext>
              </a:extLst>
            </p:cNvPr>
            <p:cNvSpPr/>
            <p:nvPr/>
          </p:nvSpPr>
          <p:spPr>
            <a:xfrm>
              <a:off x="3779029" y="2338709"/>
              <a:ext cx="4151320" cy="518913"/>
            </a:xfrm>
            <a:custGeom>
              <a:avLst/>
              <a:gdLst>
                <a:gd name="connsiteX0" fmla="*/ 4151320 w 4151320"/>
                <a:gd name="connsiteY0" fmla="*/ 0 h 518913"/>
                <a:gd name="connsiteX1" fmla="*/ 4151320 w 4151320"/>
                <a:gd name="connsiteY1" fmla="*/ 518913 h 518913"/>
                <a:gd name="connsiteX2" fmla="*/ 4098433 w 4151320"/>
                <a:gd name="connsiteY2" fmla="*/ 514221 h 518913"/>
                <a:gd name="connsiteX3" fmla="*/ 2080422 w 4151320"/>
                <a:gd name="connsiteY3" fmla="*/ 462545 h 518913"/>
                <a:gd name="connsiteX4" fmla="*/ 359579 w 4151320"/>
                <a:gd name="connsiteY4" fmla="*/ 496874 h 518913"/>
                <a:gd name="connsiteX5" fmla="*/ 72685 w 4151320"/>
                <a:gd name="connsiteY5" fmla="*/ 513621 h 518913"/>
                <a:gd name="connsiteX6" fmla="*/ 62153 w 4151320"/>
                <a:gd name="connsiteY6" fmla="*/ 505121 h 518913"/>
                <a:gd name="connsiteX7" fmla="*/ 0 w 4151320"/>
                <a:gd name="connsiteY7" fmla="*/ 261337 h 518913"/>
                <a:gd name="connsiteX8" fmla="*/ 62153 w 4151320"/>
                <a:gd name="connsiteY8" fmla="*/ 17554 h 518913"/>
                <a:gd name="connsiteX9" fmla="*/ 79192 w 4151320"/>
                <a:gd name="connsiteY9" fmla="*/ 3802 h 518913"/>
                <a:gd name="connsiteX10" fmla="*/ 372293 w 4151320"/>
                <a:gd name="connsiteY10" fmla="*/ 20911 h 518913"/>
                <a:gd name="connsiteX11" fmla="*/ 2093136 w 4151320"/>
                <a:gd name="connsiteY11" fmla="*/ 55241 h 518913"/>
                <a:gd name="connsiteX12" fmla="*/ 4111148 w 4151320"/>
                <a:gd name="connsiteY12" fmla="*/ 3565 h 51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51320" h="518913">
                  <a:moveTo>
                    <a:pt x="4151320" y="0"/>
                  </a:moveTo>
                  <a:lnTo>
                    <a:pt x="4151320" y="518913"/>
                  </a:lnTo>
                  <a:lnTo>
                    <a:pt x="4098433" y="514221"/>
                  </a:lnTo>
                  <a:cubicBezTo>
                    <a:pt x="3661091" y="483043"/>
                    <a:pt x="2920461" y="462545"/>
                    <a:pt x="2080422" y="462545"/>
                  </a:cubicBezTo>
                  <a:cubicBezTo>
                    <a:pt x="1408391" y="462545"/>
                    <a:pt x="799981" y="475664"/>
                    <a:pt x="359579" y="496874"/>
                  </a:cubicBezTo>
                  <a:lnTo>
                    <a:pt x="72685" y="513621"/>
                  </a:lnTo>
                  <a:lnTo>
                    <a:pt x="62153" y="505121"/>
                  </a:lnTo>
                  <a:cubicBezTo>
                    <a:pt x="25628" y="464956"/>
                    <a:pt x="0" y="370928"/>
                    <a:pt x="0" y="261337"/>
                  </a:cubicBezTo>
                  <a:cubicBezTo>
                    <a:pt x="0" y="151746"/>
                    <a:pt x="25628" y="57718"/>
                    <a:pt x="62153" y="17554"/>
                  </a:cubicBezTo>
                  <a:lnTo>
                    <a:pt x="79192" y="3802"/>
                  </a:lnTo>
                  <a:lnTo>
                    <a:pt x="372293" y="20911"/>
                  </a:lnTo>
                  <a:cubicBezTo>
                    <a:pt x="812695" y="42122"/>
                    <a:pt x="1421105" y="55241"/>
                    <a:pt x="2093136" y="55241"/>
                  </a:cubicBezTo>
                  <a:cubicBezTo>
                    <a:pt x="2933174" y="55241"/>
                    <a:pt x="3673805" y="34742"/>
                    <a:pt x="4111148" y="3565"/>
                  </a:cubicBezTo>
                  <a:close/>
                </a:path>
              </a:pathLst>
            </a:custGeom>
            <a:solidFill>
              <a:srgbClr val="FEFDF8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ko-KR" altLang="en-US" sz="2800" b="1" kern="0" dirty="0">
                  <a:ln w="19050"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schemeClr val="bg1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 </a:t>
              </a:r>
              <a:r>
                <a:rPr lang="ko-KR" altLang="en-US" sz="3200" b="1" kern="0" dirty="0">
                  <a:ln w="19050"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schemeClr val="bg1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융복합 프로젝트           </a:t>
              </a:r>
              <a:r>
                <a:rPr lang="ko-KR" altLang="en-US" sz="3200" b="1" kern="0" dirty="0" err="1">
                  <a:ln w="19050"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schemeClr val="bg1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또왔슈</a:t>
              </a:r>
              <a:endParaRPr lang="ko-KR" altLang="en-US" sz="2800" b="1" dirty="0">
                <a:solidFill>
                  <a:schemeClr val="bg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F9B1A364-FFF0-46E6-92B3-4538473DE5BC}"/>
                </a:ext>
              </a:extLst>
            </p:cNvPr>
            <p:cNvSpPr/>
            <p:nvPr/>
          </p:nvSpPr>
          <p:spPr>
            <a:xfrm>
              <a:off x="7828585" y="2335471"/>
              <a:ext cx="203527" cy="529149"/>
            </a:xfrm>
            <a:prstGeom prst="ellipse">
              <a:avLst/>
            </a:prstGeom>
            <a:solidFill>
              <a:srgbClr val="FAF5DE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0F4C38E-035D-4126-8BF6-D411615A5BD8}"/>
                </a:ext>
              </a:extLst>
            </p:cNvPr>
            <p:cNvSpPr/>
            <p:nvPr/>
          </p:nvSpPr>
          <p:spPr>
            <a:xfrm>
              <a:off x="7830639" y="2428876"/>
              <a:ext cx="99710" cy="371450"/>
            </a:xfrm>
            <a:prstGeom prst="ellipse">
              <a:avLst/>
            </a:prstGeom>
            <a:solidFill>
              <a:srgbClr val="F6ECC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DA209AA-B129-44C2-9996-B864EEA3E2E2}"/>
                </a:ext>
              </a:extLst>
            </p:cNvPr>
            <p:cNvSpPr/>
            <p:nvPr/>
          </p:nvSpPr>
          <p:spPr>
            <a:xfrm>
              <a:off x="5897203" y="2351717"/>
              <a:ext cx="94818" cy="492895"/>
            </a:xfrm>
            <a:custGeom>
              <a:avLst/>
              <a:gdLst>
                <a:gd name="connsiteX0" fmla="*/ 0 w 72000"/>
                <a:gd name="connsiteY0" fmla="*/ 36000 h 529149"/>
                <a:gd name="connsiteX1" fmla="*/ 36000 w 72000"/>
                <a:gd name="connsiteY1" fmla="*/ 0 h 529149"/>
                <a:gd name="connsiteX2" fmla="*/ 36000 w 72000"/>
                <a:gd name="connsiteY2" fmla="*/ 0 h 529149"/>
                <a:gd name="connsiteX3" fmla="*/ 72000 w 72000"/>
                <a:gd name="connsiteY3" fmla="*/ 36000 h 529149"/>
                <a:gd name="connsiteX4" fmla="*/ 72000 w 72000"/>
                <a:gd name="connsiteY4" fmla="*/ 493149 h 529149"/>
                <a:gd name="connsiteX5" fmla="*/ 36000 w 72000"/>
                <a:gd name="connsiteY5" fmla="*/ 529149 h 529149"/>
                <a:gd name="connsiteX6" fmla="*/ 36000 w 72000"/>
                <a:gd name="connsiteY6" fmla="*/ 529149 h 529149"/>
                <a:gd name="connsiteX7" fmla="*/ 0 w 72000"/>
                <a:gd name="connsiteY7" fmla="*/ 493149 h 529149"/>
                <a:gd name="connsiteX8" fmla="*/ 0 w 72000"/>
                <a:gd name="connsiteY8" fmla="*/ 36000 h 529149"/>
                <a:gd name="connsiteX0" fmla="*/ 21166 w 93166"/>
                <a:gd name="connsiteY0" fmla="*/ 36000 h 529149"/>
                <a:gd name="connsiteX1" fmla="*/ 57166 w 93166"/>
                <a:gd name="connsiteY1" fmla="*/ 0 h 529149"/>
                <a:gd name="connsiteX2" fmla="*/ 57166 w 93166"/>
                <a:gd name="connsiteY2" fmla="*/ 0 h 529149"/>
                <a:gd name="connsiteX3" fmla="*/ 93166 w 93166"/>
                <a:gd name="connsiteY3" fmla="*/ 36000 h 529149"/>
                <a:gd name="connsiteX4" fmla="*/ 93166 w 93166"/>
                <a:gd name="connsiteY4" fmla="*/ 493149 h 529149"/>
                <a:gd name="connsiteX5" fmla="*/ 57166 w 93166"/>
                <a:gd name="connsiteY5" fmla="*/ 529149 h 529149"/>
                <a:gd name="connsiteX6" fmla="*/ 57166 w 93166"/>
                <a:gd name="connsiteY6" fmla="*/ 529149 h 529149"/>
                <a:gd name="connsiteX7" fmla="*/ 21166 w 93166"/>
                <a:gd name="connsiteY7" fmla="*/ 493149 h 529149"/>
                <a:gd name="connsiteX8" fmla="*/ 21166 w 93166"/>
                <a:gd name="connsiteY8" fmla="*/ 36000 h 529149"/>
                <a:gd name="connsiteX0" fmla="*/ 29792 w 101792"/>
                <a:gd name="connsiteY0" fmla="*/ 36000 h 529149"/>
                <a:gd name="connsiteX1" fmla="*/ 65792 w 101792"/>
                <a:gd name="connsiteY1" fmla="*/ 0 h 529149"/>
                <a:gd name="connsiteX2" fmla="*/ 65792 w 101792"/>
                <a:gd name="connsiteY2" fmla="*/ 0 h 529149"/>
                <a:gd name="connsiteX3" fmla="*/ 101792 w 101792"/>
                <a:gd name="connsiteY3" fmla="*/ 36000 h 529149"/>
                <a:gd name="connsiteX4" fmla="*/ 101792 w 101792"/>
                <a:gd name="connsiteY4" fmla="*/ 493149 h 529149"/>
                <a:gd name="connsiteX5" fmla="*/ 65792 w 101792"/>
                <a:gd name="connsiteY5" fmla="*/ 529149 h 529149"/>
                <a:gd name="connsiteX6" fmla="*/ 65792 w 101792"/>
                <a:gd name="connsiteY6" fmla="*/ 529149 h 529149"/>
                <a:gd name="connsiteX7" fmla="*/ 29792 w 101792"/>
                <a:gd name="connsiteY7" fmla="*/ 493149 h 529149"/>
                <a:gd name="connsiteX8" fmla="*/ 29792 w 101792"/>
                <a:gd name="connsiteY8" fmla="*/ 36000 h 529149"/>
                <a:gd name="connsiteX0" fmla="*/ 29792 w 101792"/>
                <a:gd name="connsiteY0" fmla="*/ 36000 h 529149"/>
                <a:gd name="connsiteX1" fmla="*/ 65792 w 101792"/>
                <a:gd name="connsiteY1" fmla="*/ 0 h 529149"/>
                <a:gd name="connsiteX2" fmla="*/ 65792 w 101792"/>
                <a:gd name="connsiteY2" fmla="*/ 0 h 529149"/>
                <a:gd name="connsiteX3" fmla="*/ 101792 w 101792"/>
                <a:gd name="connsiteY3" fmla="*/ 36000 h 529149"/>
                <a:gd name="connsiteX4" fmla="*/ 101792 w 101792"/>
                <a:gd name="connsiteY4" fmla="*/ 493149 h 529149"/>
                <a:gd name="connsiteX5" fmla="*/ 65792 w 101792"/>
                <a:gd name="connsiteY5" fmla="*/ 529149 h 529149"/>
                <a:gd name="connsiteX6" fmla="*/ 65792 w 101792"/>
                <a:gd name="connsiteY6" fmla="*/ 529149 h 529149"/>
                <a:gd name="connsiteX7" fmla="*/ 29792 w 101792"/>
                <a:gd name="connsiteY7" fmla="*/ 493149 h 529149"/>
                <a:gd name="connsiteX8" fmla="*/ 29792 w 101792"/>
                <a:gd name="connsiteY8" fmla="*/ 36000 h 529149"/>
                <a:gd name="connsiteX0" fmla="*/ 29792 w 101792"/>
                <a:gd name="connsiteY0" fmla="*/ 36000 h 529149"/>
                <a:gd name="connsiteX1" fmla="*/ 65792 w 101792"/>
                <a:gd name="connsiteY1" fmla="*/ 0 h 529149"/>
                <a:gd name="connsiteX2" fmla="*/ 65792 w 101792"/>
                <a:gd name="connsiteY2" fmla="*/ 0 h 529149"/>
                <a:gd name="connsiteX3" fmla="*/ 101792 w 101792"/>
                <a:gd name="connsiteY3" fmla="*/ 36000 h 529149"/>
                <a:gd name="connsiteX4" fmla="*/ 101792 w 101792"/>
                <a:gd name="connsiteY4" fmla="*/ 493149 h 529149"/>
                <a:gd name="connsiteX5" fmla="*/ 65792 w 101792"/>
                <a:gd name="connsiteY5" fmla="*/ 529149 h 529149"/>
                <a:gd name="connsiteX6" fmla="*/ 65792 w 101792"/>
                <a:gd name="connsiteY6" fmla="*/ 529149 h 529149"/>
                <a:gd name="connsiteX7" fmla="*/ 29792 w 101792"/>
                <a:gd name="connsiteY7" fmla="*/ 493149 h 529149"/>
                <a:gd name="connsiteX8" fmla="*/ 29792 w 101792"/>
                <a:gd name="connsiteY8" fmla="*/ 36000 h 529149"/>
                <a:gd name="connsiteX0" fmla="*/ 29792 w 101792"/>
                <a:gd name="connsiteY0" fmla="*/ 36000 h 529149"/>
                <a:gd name="connsiteX1" fmla="*/ 65792 w 101792"/>
                <a:gd name="connsiteY1" fmla="*/ 0 h 529149"/>
                <a:gd name="connsiteX2" fmla="*/ 65792 w 101792"/>
                <a:gd name="connsiteY2" fmla="*/ 0 h 529149"/>
                <a:gd name="connsiteX3" fmla="*/ 101792 w 101792"/>
                <a:gd name="connsiteY3" fmla="*/ 36000 h 529149"/>
                <a:gd name="connsiteX4" fmla="*/ 101792 w 101792"/>
                <a:gd name="connsiteY4" fmla="*/ 493149 h 529149"/>
                <a:gd name="connsiteX5" fmla="*/ 65792 w 101792"/>
                <a:gd name="connsiteY5" fmla="*/ 529149 h 529149"/>
                <a:gd name="connsiteX6" fmla="*/ 65792 w 101792"/>
                <a:gd name="connsiteY6" fmla="*/ 529149 h 529149"/>
                <a:gd name="connsiteX7" fmla="*/ 29792 w 101792"/>
                <a:gd name="connsiteY7" fmla="*/ 493149 h 529149"/>
                <a:gd name="connsiteX8" fmla="*/ 29792 w 101792"/>
                <a:gd name="connsiteY8" fmla="*/ 36000 h 529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792" h="529149">
                  <a:moveTo>
                    <a:pt x="29792" y="36000"/>
                  </a:moveTo>
                  <a:cubicBezTo>
                    <a:pt x="29792" y="16118"/>
                    <a:pt x="45910" y="0"/>
                    <a:pt x="65792" y="0"/>
                  </a:cubicBezTo>
                  <a:lnTo>
                    <a:pt x="65792" y="0"/>
                  </a:lnTo>
                  <a:cubicBezTo>
                    <a:pt x="85674" y="0"/>
                    <a:pt x="101792" y="16118"/>
                    <a:pt x="101792" y="36000"/>
                  </a:cubicBezTo>
                  <a:cubicBezTo>
                    <a:pt x="49405" y="255058"/>
                    <a:pt x="75598" y="333622"/>
                    <a:pt x="101792" y="493149"/>
                  </a:cubicBezTo>
                  <a:cubicBezTo>
                    <a:pt x="101792" y="513031"/>
                    <a:pt x="85674" y="529149"/>
                    <a:pt x="65792" y="529149"/>
                  </a:cubicBezTo>
                  <a:lnTo>
                    <a:pt x="65792" y="529149"/>
                  </a:lnTo>
                  <a:cubicBezTo>
                    <a:pt x="45910" y="529149"/>
                    <a:pt x="29792" y="513031"/>
                    <a:pt x="29792" y="493149"/>
                  </a:cubicBezTo>
                  <a:cubicBezTo>
                    <a:pt x="-1164" y="343147"/>
                    <a:pt x="-17833" y="212195"/>
                    <a:pt x="29792" y="36000"/>
                  </a:cubicBezTo>
                  <a:close/>
                </a:path>
              </a:pathLst>
            </a:custGeom>
            <a:solidFill>
              <a:srgbClr val="FF7876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2">
              <a:extLst>
                <a:ext uri="{FF2B5EF4-FFF2-40B4-BE49-F238E27FC236}">
                  <a16:creationId xmlns:a16="http://schemas.microsoft.com/office/drawing/2014/main" id="{979CA5A3-44B6-4252-BF42-5BEB5AAB862C}"/>
                </a:ext>
              </a:extLst>
            </p:cNvPr>
            <p:cNvSpPr/>
            <p:nvPr/>
          </p:nvSpPr>
          <p:spPr>
            <a:xfrm>
              <a:off x="6005958" y="2344573"/>
              <a:ext cx="94818" cy="492895"/>
            </a:xfrm>
            <a:custGeom>
              <a:avLst/>
              <a:gdLst>
                <a:gd name="connsiteX0" fmla="*/ 0 w 72000"/>
                <a:gd name="connsiteY0" fmla="*/ 36000 h 529149"/>
                <a:gd name="connsiteX1" fmla="*/ 36000 w 72000"/>
                <a:gd name="connsiteY1" fmla="*/ 0 h 529149"/>
                <a:gd name="connsiteX2" fmla="*/ 36000 w 72000"/>
                <a:gd name="connsiteY2" fmla="*/ 0 h 529149"/>
                <a:gd name="connsiteX3" fmla="*/ 72000 w 72000"/>
                <a:gd name="connsiteY3" fmla="*/ 36000 h 529149"/>
                <a:gd name="connsiteX4" fmla="*/ 72000 w 72000"/>
                <a:gd name="connsiteY4" fmla="*/ 493149 h 529149"/>
                <a:gd name="connsiteX5" fmla="*/ 36000 w 72000"/>
                <a:gd name="connsiteY5" fmla="*/ 529149 h 529149"/>
                <a:gd name="connsiteX6" fmla="*/ 36000 w 72000"/>
                <a:gd name="connsiteY6" fmla="*/ 529149 h 529149"/>
                <a:gd name="connsiteX7" fmla="*/ 0 w 72000"/>
                <a:gd name="connsiteY7" fmla="*/ 493149 h 529149"/>
                <a:gd name="connsiteX8" fmla="*/ 0 w 72000"/>
                <a:gd name="connsiteY8" fmla="*/ 36000 h 529149"/>
                <a:gd name="connsiteX0" fmla="*/ 21166 w 93166"/>
                <a:gd name="connsiteY0" fmla="*/ 36000 h 529149"/>
                <a:gd name="connsiteX1" fmla="*/ 57166 w 93166"/>
                <a:gd name="connsiteY1" fmla="*/ 0 h 529149"/>
                <a:gd name="connsiteX2" fmla="*/ 57166 w 93166"/>
                <a:gd name="connsiteY2" fmla="*/ 0 h 529149"/>
                <a:gd name="connsiteX3" fmla="*/ 93166 w 93166"/>
                <a:gd name="connsiteY3" fmla="*/ 36000 h 529149"/>
                <a:gd name="connsiteX4" fmla="*/ 93166 w 93166"/>
                <a:gd name="connsiteY4" fmla="*/ 493149 h 529149"/>
                <a:gd name="connsiteX5" fmla="*/ 57166 w 93166"/>
                <a:gd name="connsiteY5" fmla="*/ 529149 h 529149"/>
                <a:gd name="connsiteX6" fmla="*/ 57166 w 93166"/>
                <a:gd name="connsiteY6" fmla="*/ 529149 h 529149"/>
                <a:gd name="connsiteX7" fmla="*/ 21166 w 93166"/>
                <a:gd name="connsiteY7" fmla="*/ 493149 h 529149"/>
                <a:gd name="connsiteX8" fmla="*/ 21166 w 93166"/>
                <a:gd name="connsiteY8" fmla="*/ 36000 h 529149"/>
                <a:gd name="connsiteX0" fmla="*/ 29792 w 101792"/>
                <a:gd name="connsiteY0" fmla="*/ 36000 h 529149"/>
                <a:gd name="connsiteX1" fmla="*/ 65792 w 101792"/>
                <a:gd name="connsiteY1" fmla="*/ 0 h 529149"/>
                <a:gd name="connsiteX2" fmla="*/ 65792 w 101792"/>
                <a:gd name="connsiteY2" fmla="*/ 0 h 529149"/>
                <a:gd name="connsiteX3" fmla="*/ 101792 w 101792"/>
                <a:gd name="connsiteY3" fmla="*/ 36000 h 529149"/>
                <a:gd name="connsiteX4" fmla="*/ 101792 w 101792"/>
                <a:gd name="connsiteY4" fmla="*/ 493149 h 529149"/>
                <a:gd name="connsiteX5" fmla="*/ 65792 w 101792"/>
                <a:gd name="connsiteY5" fmla="*/ 529149 h 529149"/>
                <a:gd name="connsiteX6" fmla="*/ 65792 w 101792"/>
                <a:gd name="connsiteY6" fmla="*/ 529149 h 529149"/>
                <a:gd name="connsiteX7" fmla="*/ 29792 w 101792"/>
                <a:gd name="connsiteY7" fmla="*/ 493149 h 529149"/>
                <a:gd name="connsiteX8" fmla="*/ 29792 w 101792"/>
                <a:gd name="connsiteY8" fmla="*/ 36000 h 529149"/>
                <a:gd name="connsiteX0" fmla="*/ 29792 w 101792"/>
                <a:gd name="connsiteY0" fmla="*/ 36000 h 529149"/>
                <a:gd name="connsiteX1" fmla="*/ 65792 w 101792"/>
                <a:gd name="connsiteY1" fmla="*/ 0 h 529149"/>
                <a:gd name="connsiteX2" fmla="*/ 65792 w 101792"/>
                <a:gd name="connsiteY2" fmla="*/ 0 h 529149"/>
                <a:gd name="connsiteX3" fmla="*/ 101792 w 101792"/>
                <a:gd name="connsiteY3" fmla="*/ 36000 h 529149"/>
                <a:gd name="connsiteX4" fmla="*/ 101792 w 101792"/>
                <a:gd name="connsiteY4" fmla="*/ 493149 h 529149"/>
                <a:gd name="connsiteX5" fmla="*/ 65792 w 101792"/>
                <a:gd name="connsiteY5" fmla="*/ 529149 h 529149"/>
                <a:gd name="connsiteX6" fmla="*/ 65792 w 101792"/>
                <a:gd name="connsiteY6" fmla="*/ 529149 h 529149"/>
                <a:gd name="connsiteX7" fmla="*/ 29792 w 101792"/>
                <a:gd name="connsiteY7" fmla="*/ 493149 h 529149"/>
                <a:gd name="connsiteX8" fmla="*/ 29792 w 101792"/>
                <a:gd name="connsiteY8" fmla="*/ 36000 h 529149"/>
                <a:gd name="connsiteX0" fmla="*/ 29792 w 101792"/>
                <a:gd name="connsiteY0" fmla="*/ 36000 h 529149"/>
                <a:gd name="connsiteX1" fmla="*/ 65792 w 101792"/>
                <a:gd name="connsiteY1" fmla="*/ 0 h 529149"/>
                <a:gd name="connsiteX2" fmla="*/ 65792 w 101792"/>
                <a:gd name="connsiteY2" fmla="*/ 0 h 529149"/>
                <a:gd name="connsiteX3" fmla="*/ 101792 w 101792"/>
                <a:gd name="connsiteY3" fmla="*/ 36000 h 529149"/>
                <a:gd name="connsiteX4" fmla="*/ 101792 w 101792"/>
                <a:gd name="connsiteY4" fmla="*/ 493149 h 529149"/>
                <a:gd name="connsiteX5" fmla="*/ 65792 w 101792"/>
                <a:gd name="connsiteY5" fmla="*/ 529149 h 529149"/>
                <a:gd name="connsiteX6" fmla="*/ 65792 w 101792"/>
                <a:gd name="connsiteY6" fmla="*/ 529149 h 529149"/>
                <a:gd name="connsiteX7" fmla="*/ 29792 w 101792"/>
                <a:gd name="connsiteY7" fmla="*/ 493149 h 529149"/>
                <a:gd name="connsiteX8" fmla="*/ 29792 w 101792"/>
                <a:gd name="connsiteY8" fmla="*/ 36000 h 529149"/>
                <a:gd name="connsiteX0" fmla="*/ 29792 w 101792"/>
                <a:gd name="connsiteY0" fmla="*/ 36000 h 529149"/>
                <a:gd name="connsiteX1" fmla="*/ 65792 w 101792"/>
                <a:gd name="connsiteY1" fmla="*/ 0 h 529149"/>
                <a:gd name="connsiteX2" fmla="*/ 65792 w 101792"/>
                <a:gd name="connsiteY2" fmla="*/ 0 h 529149"/>
                <a:gd name="connsiteX3" fmla="*/ 101792 w 101792"/>
                <a:gd name="connsiteY3" fmla="*/ 36000 h 529149"/>
                <a:gd name="connsiteX4" fmla="*/ 101792 w 101792"/>
                <a:gd name="connsiteY4" fmla="*/ 493149 h 529149"/>
                <a:gd name="connsiteX5" fmla="*/ 65792 w 101792"/>
                <a:gd name="connsiteY5" fmla="*/ 529149 h 529149"/>
                <a:gd name="connsiteX6" fmla="*/ 65792 w 101792"/>
                <a:gd name="connsiteY6" fmla="*/ 529149 h 529149"/>
                <a:gd name="connsiteX7" fmla="*/ 29792 w 101792"/>
                <a:gd name="connsiteY7" fmla="*/ 493149 h 529149"/>
                <a:gd name="connsiteX8" fmla="*/ 29792 w 101792"/>
                <a:gd name="connsiteY8" fmla="*/ 36000 h 529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792" h="529149">
                  <a:moveTo>
                    <a:pt x="29792" y="36000"/>
                  </a:moveTo>
                  <a:cubicBezTo>
                    <a:pt x="29792" y="16118"/>
                    <a:pt x="45910" y="0"/>
                    <a:pt x="65792" y="0"/>
                  </a:cubicBezTo>
                  <a:lnTo>
                    <a:pt x="65792" y="0"/>
                  </a:lnTo>
                  <a:cubicBezTo>
                    <a:pt x="85674" y="0"/>
                    <a:pt x="101792" y="16118"/>
                    <a:pt x="101792" y="36000"/>
                  </a:cubicBezTo>
                  <a:cubicBezTo>
                    <a:pt x="49405" y="255058"/>
                    <a:pt x="75598" y="333622"/>
                    <a:pt x="101792" y="493149"/>
                  </a:cubicBezTo>
                  <a:cubicBezTo>
                    <a:pt x="101792" y="513031"/>
                    <a:pt x="85674" y="529149"/>
                    <a:pt x="65792" y="529149"/>
                  </a:cubicBezTo>
                  <a:lnTo>
                    <a:pt x="65792" y="529149"/>
                  </a:lnTo>
                  <a:cubicBezTo>
                    <a:pt x="45910" y="529149"/>
                    <a:pt x="29792" y="513031"/>
                    <a:pt x="29792" y="493149"/>
                  </a:cubicBezTo>
                  <a:cubicBezTo>
                    <a:pt x="-1164" y="343147"/>
                    <a:pt x="-17833" y="212195"/>
                    <a:pt x="29792" y="36000"/>
                  </a:cubicBezTo>
                  <a:close/>
                </a:path>
              </a:pathLst>
            </a:custGeom>
            <a:solidFill>
              <a:srgbClr val="FF7876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8FD3AE3-9EA5-42F6-B032-A9C8278B6D40}"/>
              </a:ext>
            </a:extLst>
          </p:cNvPr>
          <p:cNvSpPr/>
          <p:nvPr/>
        </p:nvSpPr>
        <p:spPr>
          <a:xfrm>
            <a:off x="1747861" y="2444053"/>
            <a:ext cx="869627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n w="1905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 </a:t>
            </a:r>
            <a:r>
              <a:rPr lang="ko-KR" altLang="en-US" sz="8000" b="1" kern="0" dirty="0">
                <a:ln w="1905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안면인식 기반</a:t>
            </a:r>
            <a:endParaRPr lang="en-US" altLang="ko-KR" sz="8000" b="1" kern="0" dirty="0">
              <a:ln w="1905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prstClr val="white"/>
              </a:solidFill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  <a:p>
            <a:pPr algn="ctr"/>
            <a:r>
              <a:rPr lang="ko-KR" altLang="en-US" sz="8000" b="1" kern="0" dirty="0">
                <a:ln w="1905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단골 관리 시스템</a:t>
            </a:r>
            <a:endParaRPr lang="en-US" altLang="ko-KR" sz="8000" b="1" kern="0" dirty="0">
              <a:ln w="1905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prstClr val="white"/>
              </a:solidFill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68199C-476C-4DF3-9E99-80A105FC8113}"/>
              </a:ext>
            </a:extLst>
          </p:cNvPr>
          <p:cNvSpPr txBox="1"/>
          <p:nvPr/>
        </p:nvSpPr>
        <p:spPr>
          <a:xfrm>
            <a:off x="8316655" y="4595842"/>
            <a:ext cx="3735318" cy="2262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400" kern="0" dirty="0">
                <a:ln w="1905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AI_</a:t>
            </a:r>
            <a:r>
              <a:rPr lang="ko-KR" altLang="en-US" sz="2400" kern="0" dirty="0">
                <a:ln w="1905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송재근</a:t>
            </a:r>
            <a:endParaRPr lang="en-US" altLang="ko-KR" sz="2400" kern="0" dirty="0">
              <a:ln w="1905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prstClr val="white"/>
              </a:solidFill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400" kern="0" dirty="0">
                <a:ln w="1905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빅데이터</a:t>
            </a:r>
            <a:r>
              <a:rPr lang="en-US" altLang="ko-KR" sz="2400" kern="0" dirty="0">
                <a:ln w="1905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_</a:t>
            </a:r>
            <a:r>
              <a:rPr lang="ko-KR" altLang="en-US" sz="2400" kern="0" dirty="0">
                <a:ln w="1905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이동규</a:t>
            </a:r>
            <a:endParaRPr lang="en-US" altLang="ko-KR" sz="2400" kern="0" dirty="0">
              <a:ln w="1905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prstClr val="white"/>
              </a:solidFill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400" kern="0" dirty="0">
                <a:ln w="1905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클라우드</a:t>
            </a:r>
            <a:r>
              <a:rPr lang="en-US" altLang="ko-KR" sz="2400" kern="0" dirty="0">
                <a:ln w="1905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_</a:t>
            </a:r>
            <a:r>
              <a:rPr lang="ko-KR" altLang="en-US" sz="2400" kern="0" dirty="0">
                <a:ln w="1905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이윤식</a:t>
            </a:r>
            <a:r>
              <a:rPr lang="en-US" altLang="ko-KR" sz="2400" kern="0" dirty="0">
                <a:ln w="1905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, </a:t>
            </a:r>
            <a:r>
              <a:rPr lang="ko-KR" altLang="en-US" sz="2400" kern="0" dirty="0" err="1">
                <a:ln w="1905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윤서율</a:t>
            </a:r>
            <a:endParaRPr lang="en-US" altLang="ko-KR" sz="2400" kern="0" dirty="0">
              <a:ln w="1905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prstClr val="white"/>
              </a:solidFill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2400" kern="0" dirty="0">
                <a:ln w="1905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IoT_</a:t>
            </a:r>
            <a:r>
              <a:rPr lang="ko-KR" altLang="en-US" sz="2400" kern="0" dirty="0">
                <a:ln w="1905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이건영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7925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>
            <a:spLocks/>
          </p:cNvSpPr>
          <p:nvPr/>
        </p:nvSpPr>
        <p:spPr>
          <a:xfrm>
            <a:off x="340003" y="48808"/>
            <a:ext cx="2936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</a:rPr>
              <a:t>WBS 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</a:rPr>
              <a:t>Work Breakdown Structure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0" y="547914"/>
            <a:ext cx="12192001" cy="6331858"/>
            <a:chOff x="0" y="547914"/>
            <a:chExt cx="12192001" cy="6331858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202E06CC-E35B-40A1-B8FB-7F61AD70859B}"/>
                </a:ext>
              </a:extLst>
            </p:cNvPr>
            <p:cNvSpPr/>
            <p:nvPr/>
          </p:nvSpPr>
          <p:spPr>
            <a:xfrm flipH="1">
              <a:off x="399144" y="547914"/>
              <a:ext cx="11393712" cy="6331858"/>
            </a:xfrm>
            <a:custGeom>
              <a:avLst/>
              <a:gdLst>
                <a:gd name="connsiteX0" fmla="*/ 10847173 w 11393712"/>
                <a:gd name="connsiteY0" fmla="*/ 0 h 5925457"/>
                <a:gd name="connsiteX1" fmla="*/ 10829173 w 11393712"/>
                <a:gd name="connsiteY1" fmla="*/ 18000 h 5925457"/>
                <a:gd name="connsiteX2" fmla="*/ 10847173 w 11393712"/>
                <a:gd name="connsiteY2" fmla="*/ 36000 h 5925457"/>
                <a:gd name="connsiteX3" fmla="*/ 10865173 w 11393712"/>
                <a:gd name="connsiteY3" fmla="*/ 18000 h 5925457"/>
                <a:gd name="connsiteX4" fmla="*/ 10847173 w 11393712"/>
                <a:gd name="connsiteY4" fmla="*/ 0 h 5925457"/>
                <a:gd name="connsiteX5" fmla="*/ 10727253 w 11393712"/>
                <a:gd name="connsiteY5" fmla="*/ 0 h 5925457"/>
                <a:gd name="connsiteX6" fmla="*/ 10726055 w 11393712"/>
                <a:gd name="connsiteY6" fmla="*/ 496 h 5925457"/>
                <a:gd name="connsiteX7" fmla="*/ 10726055 w 11393712"/>
                <a:gd name="connsiteY7" fmla="*/ 0 h 5925457"/>
                <a:gd name="connsiteX8" fmla="*/ 255032 w 11393712"/>
                <a:gd name="connsiteY8" fmla="*/ 0 h 5925457"/>
                <a:gd name="connsiteX9" fmla="*/ 0 w 11393712"/>
                <a:gd name="connsiteY9" fmla="*/ 255032 h 5925457"/>
                <a:gd name="connsiteX10" fmla="*/ 0 w 11393712"/>
                <a:gd name="connsiteY10" fmla="*/ 5670425 h 5925457"/>
                <a:gd name="connsiteX11" fmla="*/ 255032 w 11393712"/>
                <a:gd name="connsiteY11" fmla="*/ 5925457 h 5925457"/>
                <a:gd name="connsiteX12" fmla="*/ 11138680 w 11393712"/>
                <a:gd name="connsiteY12" fmla="*/ 5925457 h 5925457"/>
                <a:gd name="connsiteX13" fmla="*/ 11393712 w 11393712"/>
                <a:gd name="connsiteY13" fmla="*/ 5670425 h 5925457"/>
                <a:gd name="connsiteX14" fmla="*/ 11393712 w 11393712"/>
                <a:gd name="connsiteY14" fmla="*/ 255032 h 5925457"/>
                <a:gd name="connsiteX15" fmla="*/ 11138680 w 11393712"/>
                <a:gd name="connsiteY15" fmla="*/ 0 h 5925457"/>
                <a:gd name="connsiteX16" fmla="*/ 11068955 w 11393712"/>
                <a:gd name="connsiteY16" fmla="*/ 0 h 5925457"/>
                <a:gd name="connsiteX17" fmla="*/ 11068955 w 11393712"/>
                <a:gd name="connsiteY17" fmla="*/ 1537 h 5925457"/>
                <a:gd name="connsiteX18" fmla="*/ 11065245 w 11393712"/>
                <a:gd name="connsiteY18" fmla="*/ 0 h 5925457"/>
                <a:gd name="connsiteX19" fmla="*/ 11047245 w 11393712"/>
                <a:gd name="connsiteY19" fmla="*/ 18000 h 5925457"/>
                <a:gd name="connsiteX20" fmla="*/ 11065245 w 11393712"/>
                <a:gd name="connsiteY20" fmla="*/ 36000 h 5925457"/>
                <a:gd name="connsiteX21" fmla="*/ 11068955 w 11393712"/>
                <a:gd name="connsiteY21" fmla="*/ 34463 h 5925457"/>
                <a:gd name="connsiteX22" fmla="*/ 11068955 w 11393712"/>
                <a:gd name="connsiteY22" fmla="*/ 36000 h 5925457"/>
                <a:gd name="connsiteX23" fmla="*/ 11134331 w 11393712"/>
                <a:gd name="connsiteY23" fmla="*/ 36000 h 5925457"/>
                <a:gd name="connsiteX24" fmla="*/ 11357712 w 11393712"/>
                <a:gd name="connsiteY24" fmla="*/ 259381 h 5925457"/>
                <a:gd name="connsiteX25" fmla="*/ 11357712 w 11393712"/>
                <a:gd name="connsiteY25" fmla="*/ 5666424 h 5925457"/>
                <a:gd name="connsiteX26" fmla="*/ 11134331 w 11393712"/>
                <a:gd name="connsiteY26" fmla="*/ 5889805 h 5925457"/>
                <a:gd name="connsiteX27" fmla="*/ 259381 w 11393712"/>
                <a:gd name="connsiteY27" fmla="*/ 5889805 h 5925457"/>
                <a:gd name="connsiteX28" fmla="*/ 36000 w 11393712"/>
                <a:gd name="connsiteY28" fmla="*/ 5666424 h 5925457"/>
                <a:gd name="connsiteX29" fmla="*/ 36000 w 11393712"/>
                <a:gd name="connsiteY29" fmla="*/ 259381 h 5925457"/>
                <a:gd name="connsiteX30" fmla="*/ 259381 w 11393712"/>
                <a:gd name="connsiteY30" fmla="*/ 36000 h 5925457"/>
                <a:gd name="connsiteX31" fmla="*/ 10726055 w 11393712"/>
                <a:gd name="connsiteY31" fmla="*/ 36000 h 5925457"/>
                <a:gd name="connsiteX32" fmla="*/ 10726055 w 11393712"/>
                <a:gd name="connsiteY32" fmla="*/ 35504 h 5925457"/>
                <a:gd name="connsiteX33" fmla="*/ 10727253 w 11393712"/>
                <a:gd name="connsiteY33" fmla="*/ 36000 h 5925457"/>
                <a:gd name="connsiteX34" fmla="*/ 10745253 w 11393712"/>
                <a:gd name="connsiteY34" fmla="*/ 18000 h 5925457"/>
                <a:gd name="connsiteX35" fmla="*/ 10727253 w 11393712"/>
                <a:gd name="connsiteY35" fmla="*/ 0 h 5925457"/>
                <a:gd name="connsiteX36" fmla="*/ 10945324 w 11393712"/>
                <a:gd name="connsiteY36" fmla="*/ 0 h 5925457"/>
                <a:gd name="connsiteX37" fmla="*/ 10927324 w 11393712"/>
                <a:gd name="connsiteY37" fmla="*/ 18000 h 5925457"/>
                <a:gd name="connsiteX38" fmla="*/ 10945324 w 11393712"/>
                <a:gd name="connsiteY38" fmla="*/ 36000 h 5925457"/>
                <a:gd name="connsiteX39" fmla="*/ 10963324 w 11393712"/>
                <a:gd name="connsiteY39" fmla="*/ 18000 h 5925457"/>
                <a:gd name="connsiteX40" fmla="*/ 10945324 w 11393712"/>
                <a:gd name="connsiteY40" fmla="*/ 0 h 592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393712" h="5925457">
                  <a:moveTo>
                    <a:pt x="10847173" y="0"/>
                  </a:moveTo>
                  <a:cubicBezTo>
                    <a:pt x="10837232" y="0"/>
                    <a:pt x="10829173" y="8059"/>
                    <a:pt x="10829173" y="18000"/>
                  </a:cubicBezTo>
                  <a:cubicBezTo>
                    <a:pt x="10829173" y="27941"/>
                    <a:pt x="10837232" y="36000"/>
                    <a:pt x="10847173" y="36000"/>
                  </a:cubicBezTo>
                  <a:cubicBezTo>
                    <a:pt x="10857114" y="36000"/>
                    <a:pt x="10865173" y="27941"/>
                    <a:pt x="10865173" y="18000"/>
                  </a:cubicBezTo>
                  <a:cubicBezTo>
                    <a:pt x="10865173" y="8059"/>
                    <a:pt x="10857114" y="0"/>
                    <a:pt x="10847173" y="0"/>
                  </a:cubicBezTo>
                  <a:close/>
                  <a:moveTo>
                    <a:pt x="10727253" y="0"/>
                  </a:moveTo>
                  <a:lnTo>
                    <a:pt x="10726055" y="496"/>
                  </a:lnTo>
                  <a:lnTo>
                    <a:pt x="10726055" y="0"/>
                  </a:lnTo>
                  <a:lnTo>
                    <a:pt x="255032" y="0"/>
                  </a:lnTo>
                  <a:cubicBezTo>
                    <a:pt x="114182" y="0"/>
                    <a:pt x="0" y="114182"/>
                    <a:pt x="0" y="255032"/>
                  </a:cubicBezTo>
                  <a:lnTo>
                    <a:pt x="0" y="5670425"/>
                  </a:lnTo>
                  <a:cubicBezTo>
                    <a:pt x="0" y="5811275"/>
                    <a:pt x="114182" y="5925457"/>
                    <a:pt x="255032" y="5925457"/>
                  </a:cubicBezTo>
                  <a:lnTo>
                    <a:pt x="11138680" y="5925457"/>
                  </a:lnTo>
                  <a:cubicBezTo>
                    <a:pt x="11279530" y="5925457"/>
                    <a:pt x="11393712" y="5811275"/>
                    <a:pt x="11393712" y="5670425"/>
                  </a:cubicBezTo>
                  <a:lnTo>
                    <a:pt x="11393712" y="255032"/>
                  </a:lnTo>
                  <a:cubicBezTo>
                    <a:pt x="11393712" y="114182"/>
                    <a:pt x="11279530" y="0"/>
                    <a:pt x="11138680" y="0"/>
                  </a:cubicBezTo>
                  <a:lnTo>
                    <a:pt x="11068955" y="0"/>
                  </a:lnTo>
                  <a:lnTo>
                    <a:pt x="11068955" y="1537"/>
                  </a:lnTo>
                  <a:lnTo>
                    <a:pt x="11065245" y="0"/>
                  </a:lnTo>
                  <a:cubicBezTo>
                    <a:pt x="11055303" y="0"/>
                    <a:pt x="11047245" y="8059"/>
                    <a:pt x="11047245" y="18000"/>
                  </a:cubicBezTo>
                  <a:cubicBezTo>
                    <a:pt x="11047245" y="27941"/>
                    <a:pt x="11055303" y="36000"/>
                    <a:pt x="11065245" y="36000"/>
                  </a:cubicBezTo>
                  <a:lnTo>
                    <a:pt x="11068955" y="34463"/>
                  </a:lnTo>
                  <a:lnTo>
                    <a:pt x="11068955" y="36000"/>
                  </a:lnTo>
                  <a:lnTo>
                    <a:pt x="11134331" y="36000"/>
                  </a:lnTo>
                  <a:cubicBezTo>
                    <a:pt x="11257701" y="36000"/>
                    <a:pt x="11357712" y="136011"/>
                    <a:pt x="11357712" y="259381"/>
                  </a:cubicBezTo>
                  <a:lnTo>
                    <a:pt x="11357712" y="5666424"/>
                  </a:lnTo>
                  <a:cubicBezTo>
                    <a:pt x="11357712" y="5789794"/>
                    <a:pt x="11257701" y="5889805"/>
                    <a:pt x="11134331" y="5889805"/>
                  </a:cubicBezTo>
                  <a:lnTo>
                    <a:pt x="259381" y="5889805"/>
                  </a:lnTo>
                  <a:cubicBezTo>
                    <a:pt x="136011" y="5889805"/>
                    <a:pt x="36000" y="5789794"/>
                    <a:pt x="36000" y="5666424"/>
                  </a:cubicBezTo>
                  <a:lnTo>
                    <a:pt x="36000" y="259381"/>
                  </a:lnTo>
                  <a:cubicBezTo>
                    <a:pt x="36000" y="136011"/>
                    <a:pt x="136011" y="36000"/>
                    <a:pt x="259381" y="36000"/>
                  </a:cubicBezTo>
                  <a:lnTo>
                    <a:pt x="10726055" y="36000"/>
                  </a:lnTo>
                  <a:lnTo>
                    <a:pt x="10726055" y="35504"/>
                  </a:lnTo>
                  <a:lnTo>
                    <a:pt x="10727253" y="36000"/>
                  </a:lnTo>
                  <a:cubicBezTo>
                    <a:pt x="10737194" y="36000"/>
                    <a:pt x="10745253" y="27941"/>
                    <a:pt x="10745253" y="18000"/>
                  </a:cubicBezTo>
                  <a:cubicBezTo>
                    <a:pt x="10745253" y="8059"/>
                    <a:pt x="10737194" y="0"/>
                    <a:pt x="10727253" y="0"/>
                  </a:cubicBezTo>
                  <a:close/>
                  <a:moveTo>
                    <a:pt x="10945324" y="0"/>
                  </a:moveTo>
                  <a:cubicBezTo>
                    <a:pt x="10935383" y="0"/>
                    <a:pt x="10927324" y="8059"/>
                    <a:pt x="10927324" y="18000"/>
                  </a:cubicBezTo>
                  <a:cubicBezTo>
                    <a:pt x="10927324" y="27941"/>
                    <a:pt x="10935383" y="36000"/>
                    <a:pt x="10945324" y="36000"/>
                  </a:cubicBezTo>
                  <a:cubicBezTo>
                    <a:pt x="10955265" y="36000"/>
                    <a:pt x="10963324" y="27941"/>
                    <a:pt x="10963324" y="18000"/>
                  </a:cubicBezTo>
                  <a:cubicBezTo>
                    <a:pt x="10963324" y="8059"/>
                    <a:pt x="10955265" y="0"/>
                    <a:pt x="1094532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7B249BC7-9E60-45EB-986F-3B4C28E1B229}"/>
                </a:ext>
              </a:extLst>
            </p:cNvPr>
            <p:cNvSpPr/>
            <p:nvPr/>
          </p:nvSpPr>
          <p:spPr>
            <a:xfrm>
              <a:off x="624114" y="754743"/>
              <a:ext cx="10943772" cy="5539002"/>
            </a:xfrm>
            <a:prstGeom prst="round2SameRect">
              <a:avLst>
                <a:gd name="adj1" fmla="val 272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6B65FBC-789E-4BBE-A39F-346AC8CE938E}"/>
                </a:ext>
              </a:extLst>
            </p:cNvPr>
            <p:cNvGrpSpPr/>
            <p:nvPr/>
          </p:nvGrpSpPr>
          <p:grpSpPr>
            <a:xfrm>
              <a:off x="5940897" y="6433934"/>
              <a:ext cx="310206" cy="310206"/>
              <a:chOff x="5940897" y="5789410"/>
              <a:chExt cx="310206" cy="310206"/>
            </a:xfrm>
          </p:grpSpPr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5B075468-4B9A-43E8-9372-421139740DB7}"/>
                  </a:ext>
                </a:extLst>
              </p:cNvPr>
              <p:cNvSpPr/>
              <p:nvPr/>
            </p:nvSpPr>
            <p:spPr>
              <a:xfrm>
                <a:off x="5940897" y="5789410"/>
                <a:ext cx="310206" cy="310206"/>
              </a:xfrm>
              <a:prstGeom prst="arc">
                <a:avLst>
                  <a:gd name="adj1" fmla="val 14521413"/>
                  <a:gd name="adj2" fmla="val 11428246"/>
                </a:avLst>
              </a:prstGeom>
              <a:ln w="285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6231115B-7A7F-4673-94C8-5064812E634C}"/>
                  </a:ext>
                </a:extLst>
              </p:cNvPr>
              <p:cNvSpPr/>
              <p:nvPr/>
            </p:nvSpPr>
            <p:spPr>
              <a:xfrm>
                <a:off x="5956516" y="5831935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4E41D5C-E177-4248-B36D-B2A02309CA0B}"/>
                </a:ext>
              </a:extLst>
            </p:cNvPr>
            <p:cNvSpPr/>
            <p:nvPr/>
          </p:nvSpPr>
          <p:spPr>
            <a:xfrm rot="10800000" flipV="1">
              <a:off x="933450" y="6476460"/>
              <a:ext cx="226977" cy="226977"/>
            </a:xfrm>
            <a:prstGeom prst="ellipse">
              <a:avLst/>
            </a:prstGeom>
            <a:solidFill>
              <a:srgbClr val="FF6600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7837198-C599-4D16-9E62-DD43C423B3CD}"/>
                </a:ext>
              </a:extLst>
            </p:cNvPr>
            <p:cNvSpPr/>
            <p:nvPr/>
          </p:nvSpPr>
          <p:spPr>
            <a:xfrm rot="10800000" flipV="1">
              <a:off x="1258111" y="6476460"/>
              <a:ext cx="226977" cy="226977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4465301-1678-42CD-B769-7977C8E6D59A}"/>
                </a:ext>
              </a:extLst>
            </p:cNvPr>
            <p:cNvSpPr/>
            <p:nvPr/>
          </p:nvSpPr>
          <p:spPr>
            <a:xfrm rot="10800000" flipV="1">
              <a:off x="1581245" y="6476460"/>
              <a:ext cx="226977" cy="226977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 23">
              <a:extLst>
                <a:ext uri="{FF2B5EF4-FFF2-40B4-BE49-F238E27FC236}">
                  <a16:creationId xmlns:a16="http://schemas.microsoft.com/office/drawing/2014/main" id="{C4B8CAE9-721C-4B5F-AD01-EAF4B7A70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090166"/>
              <a:ext cx="1027046" cy="3570025"/>
            </a:xfrm>
            <a:custGeom>
              <a:avLst/>
              <a:gdLst>
                <a:gd name="connsiteX0" fmla="*/ 282649 w 1027046"/>
                <a:gd name="connsiteY0" fmla="*/ 0 h 3570025"/>
                <a:gd name="connsiteX1" fmla="*/ 348312 w 1027046"/>
                <a:gd name="connsiteY1" fmla="*/ 3789 h 3570025"/>
                <a:gd name="connsiteX2" fmla="*/ 425972 w 1027046"/>
                <a:gd name="connsiteY2" fmla="*/ 24625 h 3570025"/>
                <a:gd name="connsiteX3" fmla="*/ 469537 w 1027046"/>
                <a:gd name="connsiteY3" fmla="*/ 43568 h 3570025"/>
                <a:gd name="connsiteX4" fmla="*/ 491635 w 1027046"/>
                <a:gd name="connsiteY4" fmla="*/ 55565 h 3570025"/>
                <a:gd name="connsiteX5" fmla="*/ 530781 w 1027046"/>
                <a:gd name="connsiteY5" fmla="*/ 87767 h 3570025"/>
                <a:gd name="connsiteX6" fmla="*/ 564244 w 1027046"/>
                <a:gd name="connsiteY6" fmla="*/ 130703 h 3570025"/>
                <a:gd name="connsiteX7" fmla="*/ 592656 w 1027046"/>
                <a:gd name="connsiteY7" fmla="*/ 181216 h 3570025"/>
                <a:gd name="connsiteX8" fmla="*/ 614755 w 1027046"/>
                <a:gd name="connsiteY8" fmla="*/ 239307 h 3570025"/>
                <a:gd name="connsiteX9" fmla="*/ 634327 w 1027046"/>
                <a:gd name="connsiteY9" fmla="*/ 300554 h 3570025"/>
                <a:gd name="connsiteX10" fmla="*/ 655794 w 1027046"/>
                <a:gd name="connsiteY10" fmla="*/ 398424 h 3570025"/>
                <a:gd name="connsiteX11" fmla="*/ 672210 w 1027046"/>
                <a:gd name="connsiteY11" fmla="*/ 529758 h 3570025"/>
                <a:gd name="connsiteX12" fmla="*/ 679155 w 1027046"/>
                <a:gd name="connsiteY12" fmla="*/ 648464 h 3570025"/>
                <a:gd name="connsiteX13" fmla="*/ 680418 w 1027046"/>
                <a:gd name="connsiteY13" fmla="*/ 780430 h 3570025"/>
                <a:gd name="connsiteX14" fmla="*/ 678524 w 1027046"/>
                <a:gd name="connsiteY14" fmla="*/ 800635 h 3570025"/>
                <a:gd name="connsiteX15" fmla="*/ 676630 w 1027046"/>
                <a:gd name="connsiteY15" fmla="*/ 873880 h 3570025"/>
                <a:gd name="connsiteX16" fmla="*/ 681050 w 1027046"/>
                <a:gd name="connsiteY16" fmla="*/ 998269 h 3570025"/>
                <a:gd name="connsiteX17" fmla="*/ 695571 w 1027046"/>
                <a:gd name="connsiteY17" fmla="*/ 1104978 h 3570025"/>
                <a:gd name="connsiteX18" fmla="*/ 720827 w 1027046"/>
                <a:gd name="connsiteY18" fmla="*/ 1201584 h 3570025"/>
                <a:gd name="connsiteX19" fmla="*/ 755552 w 1027046"/>
                <a:gd name="connsiteY19" fmla="*/ 1296928 h 3570025"/>
                <a:gd name="connsiteX20" fmla="*/ 799749 w 1027046"/>
                <a:gd name="connsiteY20" fmla="*/ 1398586 h 3570025"/>
                <a:gd name="connsiteX21" fmla="*/ 883091 w 1027046"/>
                <a:gd name="connsiteY21" fmla="*/ 1576645 h 3570025"/>
                <a:gd name="connsiteX22" fmla="*/ 952543 w 1027046"/>
                <a:gd name="connsiteY22" fmla="*/ 1734499 h 3570025"/>
                <a:gd name="connsiteX23" fmla="*/ 969590 w 1027046"/>
                <a:gd name="connsiteY23" fmla="*/ 1776804 h 3570025"/>
                <a:gd name="connsiteX24" fmla="*/ 996108 w 1027046"/>
                <a:gd name="connsiteY24" fmla="*/ 1862677 h 3570025"/>
                <a:gd name="connsiteX25" fmla="*/ 1014418 w 1027046"/>
                <a:gd name="connsiteY25" fmla="*/ 1949181 h 3570025"/>
                <a:gd name="connsiteX26" fmla="*/ 1023889 w 1027046"/>
                <a:gd name="connsiteY26" fmla="*/ 2035053 h 3570025"/>
                <a:gd name="connsiteX27" fmla="*/ 1027046 w 1027046"/>
                <a:gd name="connsiteY27" fmla="*/ 2120294 h 3570025"/>
                <a:gd name="connsiteX28" fmla="*/ 1023889 w 1027046"/>
                <a:gd name="connsiteY28" fmla="*/ 2203641 h 3570025"/>
                <a:gd name="connsiteX29" fmla="*/ 1010630 w 1027046"/>
                <a:gd name="connsiteY29" fmla="*/ 2324873 h 3570025"/>
                <a:gd name="connsiteX30" fmla="*/ 980955 w 1027046"/>
                <a:gd name="connsiteY30" fmla="*/ 2473887 h 3570025"/>
                <a:gd name="connsiteX31" fmla="*/ 943704 w 1027046"/>
                <a:gd name="connsiteY31" fmla="*/ 2604590 h 3570025"/>
                <a:gd name="connsiteX32" fmla="*/ 890037 w 1027046"/>
                <a:gd name="connsiteY32" fmla="*/ 2758656 h 3570025"/>
                <a:gd name="connsiteX33" fmla="*/ 872358 w 1027046"/>
                <a:gd name="connsiteY33" fmla="*/ 2812958 h 3570025"/>
                <a:gd name="connsiteX34" fmla="*/ 823110 w 1027046"/>
                <a:gd name="connsiteY34" fmla="*/ 3134980 h 3570025"/>
                <a:gd name="connsiteX35" fmla="*/ 791541 w 1027046"/>
                <a:gd name="connsiteY35" fmla="*/ 3344610 h 3570025"/>
                <a:gd name="connsiteX36" fmla="*/ 710724 w 1027046"/>
                <a:gd name="connsiteY36" fmla="*/ 3570025 h 3570025"/>
                <a:gd name="connsiteX37" fmla="*/ 0 w 1027046"/>
                <a:gd name="connsiteY37" fmla="*/ 3493145 h 3570025"/>
                <a:gd name="connsiteX38" fmla="*/ 0 w 1027046"/>
                <a:gd name="connsiteY38" fmla="*/ 631600 h 3570025"/>
                <a:gd name="connsiteX39" fmla="*/ 31359 w 1027046"/>
                <a:gd name="connsiteY39" fmla="*/ 604897 h 3570025"/>
                <a:gd name="connsiteX40" fmla="*/ 79344 w 1027046"/>
                <a:gd name="connsiteY40" fmla="*/ 575220 h 3570025"/>
                <a:gd name="connsiteX41" fmla="*/ 83764 w 1027046"/>
                <a:gd name="connsiteY41" fmla="*/ 575220 h 3570025"/>
                <a:gd name="connsiteX42" fmla="*/ 83764 w 1027046"/>
                <a:gd name="connsiteY42" fmla="*/ 532284 h 3570025"/>
                <a:gd name="connsiteX43" fmla="*/ 90709 w 1027046"/>
                <a:gd name="connsiteY43" fmla="*/ 324548 h 3570025"/>
                <a:gd name="connsiteX44" fmla="*/ 100811 w 1027046"/>
                <a:gd name="connsiteY44" fmla="*/ 224784 h 3570025"/>
                <a:gd name="connsiteX45" fmla="*/ 110282 w 1027046"/>
                <a:gd name="connsiteY45" fmla="*/ 174271 h 3570025"/>
                <a:gd name="connsiteX46" fmla="*/ 115333 w 1027046"/>
                <a:gd name="connsiteY46" fmla="*/ 156591 h 3570025"/>
                <a:gd name="connsiteX47" fmla="*/ 119121 w 1027046"/>
                <a:gd name="connsiteY47" fmla="*/ 138912 h 3570025"/>
                <a:gd name="connsiteX48" fmla="*/ 133643 w 1027046"/>
                <a:gd name="connsiteY48" fmla="*/ 100395 h 3570025"/>
                <a:gd name="connsiteX49" fmla="*/ 156372 w 1027046"/>
                <a:gd name="connsiteY49" fmla="*/ 64405 h 3570025"/>
                <a:gd name="connsiteX50" fmla="*/ 187941 w 1027046"/>
                <a:gd name="connsiteY50" fmla="*/ 33465 h 3570025"/>
                <a:gd name="connsiteX51" fmla="*/ 230244 w 1027046"/>
                <a:gd name="connsiteY51" fmla="*/ 10734 h 357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027046" h="3570025">
                  <a:moveTo>
                    <a:pt x="282649" y="0"/>
                  </a:moveTo>
                  <a:lnTo>
                    <a:pt x="348312" y="3789"/>
                  </a:lnTo>
                  <a:lnTo>
                    <a:pt x="425972" y="24625"/>
                  </a:lnTo>
                  <a:lnTo>
                    <a:pt x="469537" y="43568"/>
                  </a:lnTo>
                  <a:lnTo>
                    <a:pt x="491635" y="55565"/>
                  </a:lnTo>
                  <a:lnTo>
                    <a:pt x="530781" y="87767"/>
                  </a:lnTo>
                  <a:lnTo>
                    <a:pt x="564244" y="130703"/>
                  </a:lnTo>
                  <a:lnTo>
                    <a:pt x="592656" y="181216"/>
                  </a:lnTo>
                  <a:lnTo>
                    <a:pt x="614755" y="239307"/>
                  </a:lnTo>
                  <a:lnTo>
                    <a:pt x="634327" y="300554"/>
                  </a:lnTo>
                  <a:lnTo>
                    <a:pt x="655794" y="398424"/>
                  </a:lnTo>
                  <a:lnTo>
                    <a:pt x="672210" y="529758"/>
                  </a:lnTo>
                  <a:lnTo>
                    <a:pt x="679155" y="648464"/>
                  </a:lnTo>
                  <a:lnTo>
                    <a:pt x="680418" y="780430"/>
                  </a:lnTo>
                  <a:lnTo>
                    <a:pt x="678524" y="800635"/>
                  </a:lnTo>
                  <a:lnTo>
                    <a:pt x="676630" y="873880"/>
                  </a:lnTo>
                  <a:lnTo>
                    <a:pt x="681050" y="998269"/>
                  </a:lnTo>
                  <a:lnTo>
                    <a:pt x="695571" y="1104978"/>
                  </a:lnTo>
                  <a:lnTo>
                    <a:pt x="720827" y="1201584"/>
                  </a:lnTo>
                  <a:lnTo>
                    <a:pt x="755552" y="1296928"/>
                  </a:lnTo>
                  <a:lnTo>
                    <a:pt x="799749" y="1398586"/>
                  </a:lnTo>
                  <a:lnTo>
                    <a:pt x="883091" y="1576645"/>
                  </a:lnTo>
                  <a:lnTo>
                    <a:pt x="952543" y="1734499"/>
                  </a:lnTo>
                  <a:lnTo>
                    <a:pt x="969590" y="1776804"/>
                  </a:lnTo>
                  <a:lnTo>
                    <a:pt x="996108" y="1862677"/>
                  </a:lnTo>
                  <a:lnTo>
                    <a:pt x="1014418" y="1949181"/>
                  </a:lnTo>
                  <a:lnTo>
                    <a:pt x="1023889" y="2035053"/>
                  </a:lnTo>
                  <a:lnTo>
                    <a:pt x="1027046" y="2120294"/>
                  </a:lnTo>
                  <a:lnTo>
                    <a:pt x="1023889" y="2203641"/>
                  </a:lnTo>
                  <a:lnTo>
                    <a:pt x="1010630" y="2324873"/>
                  </a:lnTo>
                  <a:lnTo>
                    <a:pt x="980955" y="2473887"/>
                  </a:lnTo>
                  <a:lnTo>
                    <a:pt x="943704" y="2604590"/>
                  </a:lnTo>
                  <a:lnTo>
                    <a:pt x="890037" y="2758656"/>
                  </a:lnTo>
                  <a:lnTo>
                    <a:pt x="872358" y="2812958"/>
                  </a:lnTo>
                  <a:lnTo>
                    <a:pt x="823110" y="3134980"/>
                  </a:lnTo>
                  <a:lnTo>
                    <a:pt x="791541" y="3344610"/>
                  </a:lnTo>
                  <a:lnTo>
                    <a:pt x="710724" y="3570025"/>
                  </a:lnTo>
                  <a:lnTo>
                    <a:pt x="0" y="3493145"/>
                  </a:lnTo>
                  <a:lnTo>
                    <a:pt x="0" y="631600"/>
                  </a:lnTo>
                  <a:lnTo>
                    <a:pt x="31359" y="604897"/>
                  </a:lnTo>
                  <a:lnTo>
                    <a:pt x="79344" y="575220"/>
                  </a:lnTo>
                  <a:lnTo>
                    <a:pt x="83764" y="575220"/>
                  </a:lnTo>
                  <a:lnTo>
                    <a:pt x="83764" y="532284"/>
                  </a:lnTo>
                  <a:lnTo>
                    <a:pt x="90709" y="324548"/>
                  </a:lnTo>
                  <a:lnTo>
                    <a:pt x="100811" y="224784"/>
                  </a:lnTo>
                  <a:lnTo>
                    <a:pt x="110282" y="174271"/>
                  </a:lnTo>
                  <a:lnTo>
                    <a:pt x="115333" y="156591"/>
                  </a:lnTo>
                  <a:lnTo>
                    <a:pt x="119121" y="138912"/>
                  </a:lnTo>
                  <a:lnTo>
                    <a:pt x="133643" y="100395"/>
                  </a:lnTo>
                  <a:lnTo>
                    <a:pt x="156372" y="64405"/>
                  </a:lnTo>
                  <a:lnTo>
                    <a:pt x="187941" y="33465"/>
                  </a:lnTo>
                  <a:lnTo>
                    <a:pt x="230244" y="10734"/>
                  </a:lnTo>
                  <a:close/>
                </a:path>
              </a:pathLst>
            </a:custGeom>
            <a:solidFill>
              <a:srgbClr val="FFDEB4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058B9084-9B71-415E-9452-DC6B2DD27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169" y="3147114"/>
              <a:ext cx="373299" cy="388458"/>
            </a:xfrm>
            <a:custGeom>
              <a:avLst/>
              <a:gdLst>
                <a:gd name="T0" fmla="*/ 586 w 593"/>
                <a:gd name="T1" fmla="*/ 186 h 615"/>
                <a:gd name="T2" fmla="*/ 582 w 593"/>
                <a:gd name="T3" fmla="*/ 179 h 615"/>
                <a:gd name="T4" fmla="*/ 536 w 593"/>
                <a:gd name="T5" fmla="*/ 117 h 615"/>
                <a:gd name="T6" fmla="*/ 470 w 593"/>
                <a:gd name="T7" fmla="*/ 59 h 615"/>
                <a:gd name="T8" fmla="*/ 414 w 593"/>
                <a:gd name="T9" fmla="*/ 26 h 615"/>
                <a:gd name="T10" fmla="*/ 348 w 593"/>
                <a:gd name="T11" fmla="*/ 4 h 615"/>
                <a:gd name="T12" fmla="*/ 271 w 593"/>
                <a:gd name="T13" fmla="*/ 0 h 615"/>
                <a:gd name="T14" fmla="*/ 229 w 593"/>
                <a:gd name="T15" fmla="*/ 7 h 615"/>
                <a:gd name="T16" fmla="*/ 188 w 593"/>
                <a:gd name="T17" fmla="*/ 18 h 615"/>
                <a:gd name="T18" fmla="*/ 122 w 593"/>
                <a:gd name="T19" fmla="*/ 46 h 615"/>
                <a:gd name="T20" fmla="*/ 74 w 593"/>
                <a:gd name="T21" fmla="*/ 77 h 615"/>
                <a:gd name="T22" fmla="*/ 40 w 593"/>
                <a:gd name="T23" fmla="*/ 112 h 615"/>
                <a:gd name="T24" fmla="*/ 10 w 593"/>
                <a:gd name="T25" fmla="*/ 162 h 615"/>
                <a:gd name="T26" fmla="*/ 0 w 593"/>
                <a:gd name="T27" fmla="*/ 206 h 615"/>
                <a:gd name="T28" fmla="*/ 0 w 593"/>
                <a:gd name="T29" fmla="*/ 212 h 615"/>
                <a:gd name="T30" fmla="*/ 0 w 593"/>
                <a:gd name="T31" fmla="*/ 257 h 615"/>
                <a:gd name="T32" fmla="*/ 23 w 593"/>
                <a:gd name="T33" fmla="*/ 429 h 615"/>
                <a:gd name="T34" fmla="*/ 42 w 593"/>
                <a:gd name="T35" fmla="*/ 495 h 615"/>
                <a:gd name="T36" fmla="*/ 67 w 593"/>
                <a:gd name="T37" fmla="*/ 551 h 615"/>
                <a:gd name="T38" fmla="*/ 95 w 593"/>
                <a:gd name="T39" fmla="*/ 579 h 615"/>
                <a:gd name="T40" fmla="*/ 116 w 593"/>
                <a:gd name="T41" fmla="*/ 591 h 615"/>
                <a:gd name="T42" fmla="*/ 128 w 593"/>
                <a:gd name="T43" fmla="*/ 594 h 615"/>
                <a:gd name="T44" fmla="*/ 156 w 593"/>
                <a:gd name="T45" fmla="*/ 602 h 615"/>
                <a:gd name="T46" fmla="*/ 215 w 593"/>
                <a:gd name="T47" fmla="*/ 612 h 615"/>
                <a:gd name="T48" fmla="*/ 274 w 593"/>
                <a:gd name="T49" fmla="*/ 615 h 615"/>
                <a:gd name="T50" fmla="*/ 330 w 593"/>
                <a:gd name="T51" fmla="*/ 609 h 615"/>
                <a:gd name="T52" fmla="*/ 383 w 593"/>
                <a:gd name="T53" fmla="*/ 596 h 615"/>
                <a:gd name="T54" fmla="*/ 430 w 593"/>
                <a:gd name="T55" fmla="*/ 579 h 615"/>
                <a:gd name="T56" fmla="*/ 469 w 593"/>
                <a:gd name="T57" fmla="*/ 558 h 615"/>
                <a:gd name="T58" fmla="*/ 499 w 593"/>
                <a:gd name="T59" fmla="*/ 532 h 615"/>
                <a:gd name="T60" fmla="*/ 510 w 593"/>
                <a:gd name="T61" fmla="*/ 518 h 615"/>
                <a:gd name="T62" fmla="*/ 529 w 593"/>
                <a:gd name="T63" fmla="*/ 486 h 615"/>
                <a:gd name="T64" fmla="*/ 563 w 593"/>
                <a:gd name="T65" fmla="*/ 400 h 615"/>
                <a:gd name="T66" fmla="*/ 588 w 593"/>
                <a:gd name="T67" fmla="*/ 304 h 615"/>
                <a:gd name="T68" fmla="*/ 593 w 593"/>
                <a:gd name="T69" fmla="*/ 238 h 615"/>
                <a:gd name="T70" fmla="*/ 591 w 593"/>
                <a:gd name="T71" fmla="*/ 201 h 615"/>
                <a:gd name="T72" fmla="*/ 586 w 593"/>
                <a:gd name="T73" fmla="*/ 186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3" h="615">
                  <a:moveTo>
                    <a:pt x="586" y="186"/>
                  </a:moveTo>
                  <a:lnTo>
                    <a:pt x="582" y="179"/>
                  </a:lnTo>
                  <a:lnTo>
                    <a:pt x="536" y="117"/>
                  </a:lnTo>
                  <a:lnTo>
                    <a:pt x="470" y="59"/>
                  </a:lnTo>
                  <a:lnTo>
                    <a:pt x="414" y="26"/>
                  </a:lnTo>
                  <a:lnTo>
                    <a:pt x="348" y="4"/>
                  </a:lnTo>
                  <a:lnTo>
                    <a:pt x="271" y="0"/>
                  </a:lnTo>
                  <a:lnTo>
                    <a:pt x="229" y="7"/>
                  </a:lnTo>
                  <a:lnTo>
                    <a:pt x="188" y="18"/>
                  </a:lnTo>
                  <a:lnTo>
                    <a:pt x="122" y="46"/>
                  </a:lnTo>
                  <a:lnTo>
                    <a:pt x="74" y="77"/>
                  </a:lnTo>
                  <a:lnTo>
                    <a:pt x="40" y="112"/>
                  </a:lnTo>
                  <a:lnTo>
                    <a:pt x="10" y="162"/>
                  </a:lnTo>
                  <a:lnTo>
                    <a:pt x="0" y="206"/>
                  </a:lnTo>
                  <a:lnTo>
                    <a:pt x="0" y="212"/>
                  </a:lnTo>
                  <a:lnTo>
                    <a:pt x="0" y="257"/>
                  </a:lnTo>
                  <a:lnTo>
                    <a:pt x="23" y="429"/>
                  </a:lnTo>
                  <a:lnTo>
                    <a:pt x="42" y="495"/>
                  </a:lnTo>
                  <a:lnTo>
                    <a:pt x="67" y="551"/>
                  </a:lnTo>
                  <a:lnTo>
                    <a:pt x="95" y="579"/>
                  </a:lnTo>
                  <a:lnTo>
                    <a:pt x="116" y="591"/>
                  </a:lnTo>
                  <a:lnTo>
                    <a:pt x="128" y="594"/>
                  </a:lnTo>
                  <a:lnTo>
                    <a:pt x="156" y="602"/>
                  </a:lnTo>
                  <a:lnTo>
                    <a:pt x="215" y="612"/>
                  </a:lnTo>
                  <a:lnTo>
                    <a:pt x="274" y="615"/>
                  </a:lnTo>
                  <a:lnTo>
                    <a:pt x="330" y="609"/>
                  </a:lnTo>
                  <a:lnTo>
                    <a:pt x="383" y="596"/>
                  </a:lnTo>
                  <a:lnTo>
                    <a:pt x="430" y="579"/>
                  </a:lnTo>
                  <a:lnTo>
                    <a:pt x="469" y="558"/>
                  </a:lnTo>
                  <a:lnTo>
                    <a:pt x="499" y="532"/>
                  </a:lnTo>
                  <a:lnTo>
                    <a:pt x="510" y="518"/>
                  </a:lnTo>
                  <a:lnTo>
                    <a:pt x="529" y="486"/>
                  </a:lnTo>
                  <a:lnTo>
                    <a:pt x="563" y="400"/>
                  </a:lnTo>
                  <a:lnTo>
                    <a:pt x="588" y="304"/>
                  </a:lnTo>
                  <a:lnTo>
                    <a:pt x="593" y="238"/>
                  </a:lnTo>
                  <a:lnTo>
                    <a:pt x="591" y="201"/>
                  </a:lnTo>
                  <a:lnTo>
                    <a:pt x="586" y="186"/>
                  </a:lnTo>
                  <a:close/>
                </a:path>
              </a:pathLst>
            </a:custGeom>
            <a:solidFill>
              <a:srgbClr val="FFFFFF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30B756AD-E02A-4D28-B175-9A091EE67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5" y="3627843"/>
              <a:ext cx="45719" cy="1110423"/>
            </a:xfrm>
            <a:custGeom>
              <a:avLst/>
              <a:gdLst>
                <a:gd name="T0" fmla="*/ 52 w 154"/>
                <a:gd name="T1" fmla="*/ 76 h 1758"/>
                <a:gd name="T2" fmla="*/ 52 w 154"/>
                <a:gd name="T3" fmla="*/ 407 h 1758"/>
                <a:gd name="T4" fmla="*/ 58 w 154"/>
                <a:gd name="T5" fmla="*/ 503 h 1758"/>
                <a:gd name="T6" fmla="*/ 76 w 154"/>
                <a:gd name="T7" fmla="*/ 561 h 1758"/>
                <a:gd name="T8" fmla="*/ 76 w 154"/>
                <a:gd name="T9" fmla="*/ 611 h 1758"/>
                <a:gd name="T10" fmla="*/ 76 w 154"/>
                <a:gd name="T11" fmla="*/ 662 h 1758"/>
                <a:gd name="T12" fmla="*/ 76 w 154"/>
                <a:gd name="T13" fmla="*/ 751 h 1758"/>
                <a:gd name="T14" fmla="*/ 61 w 154"/>
                <a:gd name="T15" fmla="*/ 848 h 1758"/>
                <a:gd name="T16" fmla="*/ 48 w 154"/>
                <a:gd name="T17" fmla="*/ 905 h 1758"/>
                <a:gd name="T18" fmla="*/ 26 w 154"/>
                <a:gd name="T19" fmla="*/ 1020 h 1758"/>
                <a:gd name="T20" fmla="*/ 6 w 154"/>
                <a:gd name="T21" fmla="*/ 1077 h 1758"/>
                <a:gd name="T22" fmla="*/ 0 w 154"/>
                <a:gd name="T23" fmla="*/ 1173 h 1758"/>
                <a:gd name="T24" fmla="*/ 0 w 154"/>
                <a:gd name="T25" fmla="*/ 1275 h 1758"/>
                <a:gd name="T26" fmla="*/ 0 w 154"/>
                <a:gd name="T27" fmla="*/ 1479 h 1758"/>
                <a:gd name="T28" fmla="*/ 0 w 154"/>
                <a:gd name="T29" fmla="*/ 1758 h 1758"/>
                <a:gd name="T30" fmla="*/ 0 w 154"/>
                <a:gd name="T31" fmla="*/ 1641 h 1758"/>
                <a:gd name="T32" fmla="*/ 26 w 154"/>
                <a:gd name="T33" fmla="*/ 1479 h 1758"/>
                <a:gd name="T34" fmla="*/ 36 w 154"/>
                <a:gd name="T35" fmla="*/ 1385 h 1758"/>
                <a:gd name="T36" fmla="*/ 52 w 154"/>
                <a:gd name="T37" fmla="*/ 1275 h 1758"/>
                <a:gd name="T38" fmla="*/ 61 w 154"/>
                <a:gd name="T39" fmla="*/ 1218 h 1758"/>
                <a:gd name="T40" fmla="*/ 81 w 154"/>
                <a:gd name="T41" fmla="*/ 1160 h 1758"/>
                <a:gd name="T42" fmla="*/ 102 w 154"/>
                <a:gd name="T43" fmla="*/ 1045 h 1758"/>
                <a:gd name="T44" fmla="*/ 122 w 154"/>
                <a:gd name="T45" fmla="*/ 988 h 1758"/>
                <a:gd name="T46" fmla="*/ 128 w 154"/>
                <a:gd name="T47" fmla="*/ 892 h 1758"/>
                <a:gd name="T48" fmla="*/ 151 w 154"/>
                <a:gd name="T49" fmla="*/ 767 h 1758"/>
                <a:gd name="T50" fmla="*/ 154 w 154"/>
                <a:gd name="T51" fmla="*/ 637 h 1758"/>
                <a:gd name="T52" fmla="*/ 154 w 154"/>
                <a:gd name="T53" fmla="*/ 582 h 1758"/>
                <a:gd name="T54" fmla="*/ 137 w 154"/>
                <a:gd name="T55" fmla="*/ 561 h 1758"/>
                <a:gd name="T56" fmla="*/ 112 w 154"/>
                <a:gd name="T57" fmla="*/ 522 h 1758"/>
                <a:gd name="T58" fmla="*/ 102 w 154"/>
                <a:gd name="T59" fmla="*/ 433 h 1758"/>
                <a:gd name="T60" fmla="*/ 81 w 154"/>
                <a:gd name="T61" fmla="*/ 303 h 1758"/>
                <a:gd name="T62" fmla="*/ 61 w 154"/>
                <a:gd name="T63" fmla="*/ 156 h 1758"/>
                <a:gd name="T64" fmla="*/ 52 w 154"/>
                <a:gd name="T65" fmla="*/ 0 h 1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4" h="1758">
                  <a:moveTo>
                    <a:pt x="52" y="0"/>
                  </a:moveTo>
                  <a:lnTo>
                    <a:pt x="52" y="76"/>
                  </a:lnTo>
                  <a:lnTo>
                    <a:pt x="52" y="280"/>
                  </a:lnTo>
                  <a:lnTo>
                    <a:pt x="52" y="407"/>
                  </a:lnTo>
                  <a:lnTo>
                    <a:pt x="52" y="446"/>
                  </a:lnTo>
                  <a:lnTo>
                    <a:pt x="58" y="503"/>
                  </a:lnTo>
                  <a:lnTo>
                    <a:pt x="68" y="542"/>
                  </a:lnTo>
                  <a:lnTo>
                    <a:pt x="76" y="561"/>
                  </a:lnTo>
                  <a:lnTo>
                    <a:pt x="76" y="586"/>
                  </a:lnTo>
                  <a:lnTo>
                    <a:pt x="76" y="611"/>
                  </a:lnTo>
                  <a:lnTo>
                    <a:pt x="76" y="637"/>
                  </a:lnTo>
                  <a:lnTo>
                    <a:pt x="76" y="662"/>
                  </a:lnTo>
                  <a:lnTo>
                    <a:pt x="76" y="714"/>
                  </a:lnTo>
                  <a:lnTo>
                    <a:pt x="76" y="751"/>
                  </a:lnTo>
                  <a:lnTo>
                    <a:pt x="71" y="809"/>
                  </a:lnTo>
                  <a:lnTo>
                    <a:pt x="61" y="848"/>
                  </a:lnTo>
                  <a:lnTo>
                    <a:pt x="52" y="866"/>
                  </a:lnTo>
                  <a:lnTo>
                    <a:pt x="48" y="905"/>
                  </a:lnTo>
                  <a:lnTo>
                    <a:pt x="29" y="981"/>
                  </a:lnTo>
                  <a:lnTo>
                    <a:pt x="26" y="1020"/>
                  </a:lnTo>
                  <a:lnTo>
                    <a:pt x="18" y="1038"/>
                  </a:lnTo>
                  <a:lnTo>
                    <a:pt x="6" y="1077"/>
                  </a:lnTo>
                  <a:lnTo>
                    <a:pt x="0" y="1134"/>
                  </a:lnTo>
                  <a:lnTo>
                    <a:pt x="0" y="1173"/>
                  </a:lnTo>
                  <a:lnTo>
                    <a:pt x="0" y="1223"/>
                  </a:lnTo>
                  <a:lnTo>
                    <a:pt x="0" y="1275"/>
                  </a:lnTo>
                  <a:lnTo>
                    <a:pt x="0" y="1351"/>
                  </a:lnTo>
                  <a:lnTo>
                    <a:pt x="0" y="1479"/>
                  </a:lnTo>
                  <a:lnTo>
                    <a:pt x="0" y="1682"/>
                  </a:lnTo>
                  <a:lnTo>
                    <a:pt x="0" y="1758"/>
                  </a:lnTo>
                  <a:lnTo>
                    <a:pt x="0" y="1682"/>
                  </a:lnTo>
                  <a:lnTo>
                    <a:pt x="0" y="1641"/>
                  </a:lnTo>
                  <a:lnTo>
                    <a:pt x="10" y="1536"/>
                  </a:lnTo>
                  <a:lnTo>
                    <a:pt x="26" y="1479"/>
                  </a:lnTo>
                  <a:lnTo>
                    <a:pt x="26" y="1443"/>
                  </a:lnTo>
                  <a:lnTo>
                    <a:pt x="36" y="1385"/>
                  </a:lnTo>
                  <a:lnTo>
                    <a:pt x="52" y="1351"/>
                  </a:lnTo>
                  <a:lnTo>
                    <a:pt x="52" y="1275"/>
                  </a:lnTo>
                  <a:lnTo>
                    <a:pt x="52" y="1255"/>
                  </a:lnTo>
                  <a:lnTo>
                    <a:pt x="61" y="1218"/>
                  </a:lnTo>
                  <a:lnTo>
                    <a:pt x="76" y="1197"/>
                  </a:lnTo>
                  <a:lnTo>
                    <a:pt x="81" y="1160"/>
                  </a:lnTo>
                  <a:lnTo>
                    <a:pt x="99" y="1083"/>
                  </a:lnTo>
                  <a:lnTo>
                    <a:pt x="102" y="1045"/>
                  </a:lnTo>
                  <a:lnTo>
                    <a:pt x="111" y="1025"/>
                  </a:lnTo>
                  <a:lnTo>
                    <a:pt x="122" y="988"/>
                  </a:lnTo>
                  <a:lnTo>
                    <a:pt x="128" y="931"/>
                  </a:lnTo>
                  <a:lnTo>
                    <a:pt x="128" y="892"/>
                  </a:lnTo>
                  <a:lnTo>
                    <a:pt x="131" y="853"/>
                  </a:lnTo>
                  <a:lnTo>
                    <a:pt x="151" y="767"/>
                  </a:lnTo>
                  <a:lnTo>
                    <a:pt x="154" y="714"/>
                  </a:lnTo>
                  <a:lnTo>
                    <a:pt x="154" y="637"/>
                  </a:lnTo>
                  <a:lnTo>
                    <a:pt x="154" y="586"/>
                  </a:lnTo>
                  <a:lnTo>
                    <a:pt x="154" y="582"/>
                  </a:lnTo>
                  <a:lnTo>
                    <a:pt x="148" y="568"/>
                  </a:lnTo>
                  <a:lnTo>
                    <a:pt x="137" y="561"/>
                  </a:lnTo>
                  <a:lnTo>
                    <a:pt x="128" y="561"/>
                  </a:lnTo>
                  <a:lnTo>
                    <a:pt x="112" y="522"/>
                  </a:lnTo>
                  <a:lnTo>
                    <a:pt x="102" y="456"/>
                  </a:lnTo>
                  <a:lnTo>
                    <a:pt x="102" y="433"/>
                  </a:lnTo>
                  <a:lnTo>
                    <a:pt x="99" y="379"/>
                  </a:lnTo>
                  <a:lnTo>
                    <a:pt x="81" y="303"/>
                  </a:lnTo>
                  <a:lnTo>
                    <a:pt x="76" y="280"/>
                  </a:lnTo>
                  <a:lnTo>
                    <a:pt x="61" y="156"/>
                  </a:lnTo>
                  <a:lnTo>
                    <a:pt x="52" y="1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7BF9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자유형 34">
              <a:extLst>
                <a:ext uri="{FF2B5EF4-FFF2-40B4-BE49-F238E27FC236}">
                  <a16:creationId xmlns:a16="http://schemas.microsoft.com/office/drawing/2014/main" id="{B1ED7354-0771-4F64-BCAE-3F74B8094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090037"/>
              <a:ext cx="903874" cy="789735"/>
            </a:xfrm>
            <a:custGeom>
              <a:avLst/>
              <a:gdLst>
                <a:gd name="connsiteX0" fmla="*/ 0 w 903874"/>
                <a:gd name="connsiteY0" fmla="*/ 0 h 789735"/>
                <a:gd name="connsiteX1" fmla="*/ 71063 w 903874"/>
                <a:gd name="connsiteY1" fmla="*/ 2309 h 789735"/>
                <a:gd name="connsiteX2" fmla="*/ 154407 w 903874"/>
                <a:gd name="connsiteY2" fmla="*/ 12402 h 789735"/>
                <a:gd name="connsiteX3" fmla="*/ 244697 w 903874"/>
                <a:gd name="connsiteY3" fmla="*/ 28804 h 789735"/>
                <a:gd name="connsiteX4" fmla="*/ 292683 w 903874"/>
                <a:gd name="connsiteY4" fmla="*/ 39528 h 789735"/>
                <a:gd name="connsiteX5" fmla="*/ 340038 w 903874"/>
                <a:gd name="connsiteY5" fmla="*/ 52144 h 789735"/>
                <a:gd name="connsiteX6" fmla="*/ 426539 w 903874"/>
                <a:gd name="connsiteY6" fmla="*/ 81163 h 789735"/>
                <a:gd name="connsiteX7" fmla="*/ 504832 w 903874"/>
                <a:gd name="connsiteY7" fmla="*/ 113966 h 789735"/>
                <a:gd name="connsiteX8" fmla="*/ 574285 w 903874"/>
                <a:gd name="connsiteY8" fmla="*/ 149924 h 789735"/>
                <a:gd name="connsiteX9" fmla="*/ 634899 w 903874"/>
                <a:gd name="connsiteY9" fmla="*/ 189035 h 789735"/>
                <a:gd name="connsiteX10" fmla="*/ 688568 w 903874"/>
                <a:gd name="connsiteY10" fmla="*/ 228778 h 789735"/>
                <a:gd name="connsiteX11" fmla="*/ 756127 w 903874"/>
                <a:gd name="connsiteY11" fmla="*/ 289338 h 789735"/>
                <a:gd name="connsiteX12" fmla="*/ 822424 w 903874"/>
                <a:gd name="connsiteY12" fmla="*/ 368192 h 789735"/>
                <a:gd name="connsiteX13" fmla="*/ 866622 w 903874"/>
                <a:gd name="connsiteY13" fmla="*/ 436953 h 789735"/>
                <a:gd name="connsiteX14" fmla="*/ 900717 w 903874"/>
                <a:gd name="connsiteY14" fmla="*/ 510761 h 789735"/>
                <a:gd name="connsiteX15" fmla="*/ 903874 w 903874"/>
                <a:gd name="connsiteY15" fmla="*/ 521485 h 789735"/>
                <a:gd name="connsiteX16" fmla="*/ 820537 w 903874"/>
                <a:gd name="connsiteY16" fmla="*/ 789735 h 789735"/>
                <a:gd name="connsiteX17" fmla="*/ 0 w 903874"/>
                <a:gd name="connsiteY17" fmla="*/ 789735 h 78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03874" h="789735">
                  <a:moveTo>
                    <a:pt x="0" y="0"/>
                  </a:moveTo>
                  <a:lnTo>
                    <a:pt x="71063" y="2309"/>
                  </a:lnTo>
                  <a:lnTo>
                    <a:pt x="154407" y="12402"/>
                  </a:lnTo>
                  <a:lnTo>
                    <a:pt x="244697" y="28804"/>
                  </a:lnTo>
                  <a:lnTo>
                    <a:pt x="292683" y="39528"/>
                  </a:lnTo>
                  <a:lnTo>
                    <a:pt x="340038" y="52144"/>
                  </a:lnTo>
                  <a:lnTo>
                    <a:pt x="426539" y="81163"/>
                  </a:lnTo>
                  <a:lnTo>
                    <a:pt x="504832" y="113966"/>
                  </a:lnTo>
                  <a:lnTo>
                    <a:pt x="574285" y="149924"/>
                  </a:lnTo>
                  <a:lnTo>
                    <a:pt x="634899" y="189035"/>
                  </a:lnTo>
                  <a:lnTo>
                    <a:pt x="688568" y="228778"/>
                  </a:lnTo>
                  <a:lnTo>
                    <a:pt x="756127" y="289338"/>
                  </a:lnTo>
                  <a:lnTo>
                    <a:pt x="822424" y="368192"/>
                  </a:lnTo>
                  <a:lnTo>
                    <a:pt x="866622" y="436953"/>
                  </a:lnTo>
                  <a:lnTo>
                    <a:pt x="900717" y="510761"/>
                  </a:lnTo>
                  <a:lnTo>
                    <a:pt x="903874" y="521485"/>
                  </a:lnTo>
                  <a:lnTo>
                    <a:pt x="820537" y="789735"/>
                  </a:lnTo>
                  <a:lnTo>
                    <a:pt x="0" y="789735"/>
                  </a:lnTo>
                  <a:close/>
                </a:path>
              </a:pathLst>
            </a:custGeom>
            <a:solidFill>
              <a:srgbClr val="E0E2DE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>
              <a:extLst>
                <a:ext uri="{FF2B5EF4-FFF2-40B4-BE49-F238E27FC236}">
                  <a16:creationId xmlns:a16="http://schemas.microsoft.com/office/drawing/2014/main" id="{2C0837C4-9665-49D9-A65D-ED4FC7D72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403425"/>
              <a:ext cx="903876" cy="454575"/>
            </a:xfrm>
            <a:custGeom>
              <a:avLst/>
              <a:gdLst>
                <a:gd name="connsiteX0" fmla="*/ 0 w 903876"/>
                <a:gd name="connsiteY0" fmla="*/ 0 h 454575"/>
                <a:gd name="connsiteX1" fmla="*/ 110165 w 903876"/>
                <a:gd name="connsiteY1" fmla="*/ 34389 h 454575"/>
                <a:gd name="connsiteX2" fmla="*/ 286335 w 903876"/>
                <a:gd name="connsiteY2" fmla="*/ 106993 h 454575"/>
                <a:gd name="connsiteX3" fmla="*/ 457453 w 903876"/>
                <a:gd name="connsiteY3" fmla="*/ 190331 h 454575"/>
                <a:gd name="connsiteX4" fmla="*/ 614680 w 903876"/>
                <a:gd name="connsiteY4" fmla="*/ 274300 h 454575"/>
                <a:gd name="connsiteX5" fmla="*/ 747281 w 903876"/>
                <a:gd name="connsiteY5" fmla="*/ 351955 h 454575"/>
                <a:gd name="connsiteX6" fmla="*/ 884933 w 903876"/>
                <a:gd name="connsiteY6" fmla="*/ 437187 h 454575"/>
                <a:gd name="connsiteX7" fmla="*/ 903876 w 903876"/>
                <a:gd name="connsiteY7" fmla="*/ 449814 h 454575"/>
                <a:gd name="connsiteX8" fmla="*/ 901807 w 903876"/>
                <a:gd name="connsiteY8" fmla="*/ 454575 h 454575"/>
                <a:gd name="connsiteX9" fmla="*/ 0 w 903876"/>
                <a:gd name="connsiteY9" fmla="*/ 454575 h 45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3876" h="454575">
                  <a:moveTo>
                    <a:pt x="0" y="0"/>
                  </a:moveTo>
                  <a:lnTo>
                    <a:pt x="110165" y="34389"/>
                  </a:lnTo>
                  <a:lnTo>
                    <a:pt x="286335" y="106993"/>
                  </a:lnTo>
                  <a:lnTo>
                    <a:pt x="457453" y="190331"/>
                  </a:lnTo>
                  <a:lnTo>
                    <a:pt x="614680" y="274300"/>
                  </a:lnTo>
                  <a:lnTo>
                    <a:pt x="747281" y="351955"/>
                  </a:lnTo>
                  <a:lnTo>
                    <a:pt x="884933" y="437187"/>
                  </a:lnTo>
                  <a:lnTo>
                    <a:pt x="903876" y="449814"/>
                  </a:lnTo>
                  <a:lnTo>
                    <a:pt x="901807" y="454575"/>
                  </a:lnTo>
                  <a:lnTo>
                    <a:pt x="0" y="454575"/>
                  </a:lnTo>
                  <a:close/>
                </a:path>
              </a:pathLst>
            </a:custGeom>
            <a:solidFill>
              <a:srgbClr val="37556C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자유형 36">
              <a:extLst>
                <a:ext uri="{FF2B5EF4-FFF2-40B4-BE49-F238E27FC236}">
                  <a16:creationId xmlns:a16="http://schemas.microsoft.com/office/drawing/2014/main" id="{77B63CF0-418C-409E-B5A7-B3B273884B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095040" y="2852041"/>
              <a:ext cx="1096961" cy="3570025"/>
            </a:xfrm>
            <a:custGeom>
              <a:avLst/>
              <a:gdLst>
                <a:gd name="connsiteX0" fmla="*/ 352564 w 1096961"/>
                <a:gd name="connsiteY0" fmla="*/ 0 h 3570025"/>
                <a:gd name="connsiteX1" fmla="*/ 300159 w 1096961"/>
                <a:gd name="connsiteY1" fmla="*/ 10734 h 3570025"/>
                <a:gd name="connsiteX2" fmla="*/ 257856 w 1096961"/>
                <a:gd name="connsiteY2" fmla="*/ 33465 h 3570025"/>
                <a:gd name="connsiteX3" fmla="*/ 226287 w 1096961"/>
                <a:gd name="connsiteY3" fmla="*/ 64405 h 3570025"/>
                <a:gd name="connsiteX4" fmla="*/ 203558 w 1096961"/>
                <a:gd name="connsiteY4" fmla="*/ 100395 h 3570025"/>
                <a:gd name="connsiteX5" fmla="*/ 189036 w 1096961"/>
                <a:gd name="connsiteY5" fmla="*/ 138912 h 3570025"/>
                <a:gd name="connsiteX6" fmla="*/ 185248 w 1096961"/>
                <a:gd name="connsiteY6" fmla="*/ 156591 h 3570025"/>
                <a:gd name="connsiteX7" fmla="*/ 180197 w 1096961"/>
                <a:gd name="connsiteY7" fmla="*/ 174271 h 3570025"/>
                <a:gd name="connsiteX8" fmla="*/ 170726 w 1096961"/>
                <a:gd name="connsiteY8" fmla="*/ 224784 h 3570025"/>
                <a:gd name="connsiteX9" fmla="*/ 160624 w 1096961"/>
                <a:gd name="connsiteY9" fmla="*/ 324548 h 3570025"/>
                <a:gd name="connsiteX10" fmla="*/ 153679 w 1096961"/>
                <a:gd name="connsiteY10" fmla="*/ 532284 h 3570025"/>
                <a:gd name="connsiteX11" fmla="*/ 153679 w 1096961"/>
                <a:gd name="connsiteY11" fmla="*/ 575220 h 3570025"/>
                <a:gd name="connsiteX12" fmla="*/ 149259 w 1096961"/>
                <a:gd name="connsiteY12" fmla="*/ 575220 h 3570025"/>
                <a:gd name="connsiteX13" fmla="*/ 101274 w 1096961"/>
                <a:gd name="connsiteY13" fmla="*/ 604897 h 3570025"/>
                <a:gd name="connsiteX14" fmla="*/ 37505 w 1096961"/>
                <a:gd name="connsiteY14" fmla="*/ 659198 h 3570025"/>
                <a:gd name="connsiteX15" fmla="*/ 0 w 1096961"/>
                <a:gd name="connsiteY15" fmla="*/ 696705 h 3570025"/>
                <a:gd name="connsiteX16" fmla="*/ 0 w 1096961"/>
                <a:gd name="connsiteY16" fmla="*/ 3485582 h 3570025"/>
                <a:gd name="connsiteX17" fmla="*/ 780639 w 1096961"/>
                <a:gd name="connsiteY17" fmla="*/ 3570025 h 3570025"/>
                <a:gd name="connsiteX18" fmla="*/ 861456 w 1096961"/>
                <a:gd name="connsiteY18" fmla="*/ 3344610 h 3570025"/>
                <a:gd name="connsiteX19" fmla="*/ 893025 w 1096961"/>
                <a:gd name="connsiteY19" fmla="*/ 3134980 h 3570025"/>
                <a:gd name="connsiteX20" fmla="*/ 942273 w 1096961"/>
                <a:gd name="connsiteY20" fmla="*/ 2812958 h 3570025"/>
                <a:gd name="connsiteX21" fmla="*/ 959952 w 1096961"/>
                <a:gd name="connsiteY21" fmla="*/ 2758656 h 3570025"/>
                <a:gd name="connsiteX22" fmla="*/ 1013619 w 1096961"/>
                <a:gd name="connsiteY22" fmla="*/ 2604590 h 3570025"/>
                <a:gd name="connsiteX23" fmla="*/ 1050870 w 1096961"/>
                <a:gd name="connsiteY23" fmla="*/ 2473887 h 3570025"/>
                <a:gd name="connsiteX24" fmla="*/ 1080545 w 1096961"/>
                <a:gd name="connsiteY24" fmla="*/ 2324873 h 3570025"/>
                <a:gd name="connsiteX25" fmla="*/ 1093804 w 1096961"/>
                <a:gd name="connsiteY25" fmla="*/ 2203641 h 3570025"/>
                <a:gd name="connsiteX26" fmla="*/ 1096961 w 1096961"/>
                <a:gd name="connsiteY26" fmla="*/ 2120294 h 3570025"/>
                <a:gd name="connsiteX27" fmla="*/ 1093804 w 1096961"/>
                <a:gd name="connsiteY27" fmla="*/ 2035053 h 3570025"/>
                <a:gd name="connsiteX28" fmla="*/ 1084333 w 1096961"/>
                <a:gd name="connsiteY28" fmla="*/ 1949181 h 3570025"/>
                <a:gd name="connsiteX29" fmla="*/ 1066023 w 1096961"/>
                <a:gd name="connsiteY29" fmla="*/ 1862677 h 3570025"/>
                <a:gd name="connsiteX30" fmla="*/ 1039505 w 1096961"/>
                <a:gd name="connsiteY30" fmla="*/ 1776804 h 3570025"/>
                <a:gd name="connsiteX31" fmla="*/ 1022458 w 1096961"/>
                <a:gd name="connsiteY31" fmla="*/ 1734499 h 3570025"/>
                <a:gd name="connsiteX32" fmla="*/ 953006 w 1096961"/>
                <a:gd name="connsiteY32" fmla="*/ 1576645 h 3570025"/>
                <a:gd name="connsiteX33" fmla="*/ 869664 w 1096961"/>
                <a:gd name="connsiteY33" fmla="*/ 1398586 h 3570025"/>
                <a:gd name="connsiteX34" fmla="*/ 825467 w 1096961"/>
                <a:gd name="connsiteY34" fmla="*/ 1296928 h 3570025"/>
                <a:gd name="connsiteX35" fmla="*/ 790742 w 1096961"/>
                <a:gd name="connsiteY35" fmla="*/ 1201584 h 3570025"/>
                <a:gd name="connsiteX36" fmla="*/ 765486 w 1096961"/>
                <a:gd name="connsiteY36" fmla="*/ 1104978 h 3570025"/>
                <a:gd name="connsiteX37" fmla="*/ 750964 w 1096961"/>
                <a:gd name="connsiteY37" fmla="*/ 998269 h 3570025"/>
                <a:gd name="connsiteX38" fmla="*/ 746545 w 1096961"/>
                <a:gd name="connsiteY38" fmla="*/ 873880 h 3570025"/>
                <a:gd name="connsiteX39" fmla="*/ 748439 w 1096961"/>
                <a:gd name="connsiteY39" fmla="*/ 800635 h 3570025"/>
                <a:gd name="connsiteX40" fmla="*/ 750333 w 1096961"/>
                <a:gd name="connsiteY40" fmla="*/ 780430 h 3570025"/>
                <a:gd name="connsiteX41" fmla="*/ 749070 w 1096961"/>
                <a:gd name="connsiteY41" fmla="*/ 648464 h 3570025"/>
                <a:gd name="connsiteX42" fmla="*/ 742125 w 1096961"/>
                <a:gd name="connsiteY42" fmla="*/ 529758 h 3570025"/>
                <a:gd name="connsiteX43" fmla="*/ 725709 w 1096961"/>
                <a:gd name="connsiteY43" fmla="*/ 398424 h 3570025"/>
                <a:gd name="connsiteX44" fmla="*/ 704242 w 1096961"/>
                <a:gd name="connsiteY44" fmla="*/ 300554 h 3570025"/>
                <a:gd name="connsiteX45" fmla="*/ 684670 w 1096961"/>
                <a:gd name="connsiteY45" fmla="*/ 239307 h 3570025"/>
                <a:gd name="connsiteX46" fmla="*/ 662571 w 1096961"/>
                <a:gd name="connsiteY46" fmla="*/ 181216 h 3570025"/>
                <a:gd name="connsiteX47" fmla="*/ 634159 w 1096961"/>
                <a:gd name="connsiteY47" fmla="*/ 130703 h 3570025"/>
                <a:gd name="connsiteX48" fmla="*/ 600696 w 1096961"/>
                <a:gd name="connsiteY48" fmla="*/ 87767 h 3570025"/>
                <a:gd name="connsiteX49" fmla="*/ 561550 w 1096961"/>
                <a:gd name="connsiteY49" fmla="*/ 55565 h 3570025"/>
                <a:gd name="connsiteX50" fmla="*/ 539452 w 1096961"/>
                <a:gd name="connsiteY50" fmla="*/ 43568 h 3570025"/>
                <a:gd name="connsiteX51" fmla="*/ 495887 w 1096961"/>
                <a:gd name="connsiteY51" fmla="*/ 24625 h 3570025"/>
                <a:gd name="connsiteX52" fmla="*/ 418227 w 1096961"/>
                <a:gd name="connsiteY52" fmla="*/ 3789 h 357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096961" h="3570025">
                  <a:moveTo>
                    <a:pt x="352564" y="0"/>
                  </a:moveTo>
                  <a:lnTo>
                    <a:pt x="300159" y="10734"/>
                  </a:lnTo>
                  <a:lnTo>
                    <a:pt x="257856" y="33465"/>
                  </a:lnTo>
                  <a:lnTo>
                    <a:pt x="226287" y="64405"/>
                  </a:lnTo>
                  <a:lnTo>
                    <a:pt x="203558" y="100395"/>
                  </a:lnTo>
                  <a:lnTo>
                    <a:pt x="189036" y="138912"/>
                  </a:lnTo>
                  <a:lnTo>
                    <a:pt x="185248" y="156591"/>
                  </a:lnTo>
                  <a:lnTo>
                    <a:pt x="180197" y="174271"/>
                  </a:lnTo>
                  <a:lnTo>
                    <a:pt x="170726" y="224784"/>
                  </a:lnTo>
                  <a:lnTo>
                    <a:pt x="160624" y="324548"/>
                  </a:lnTo>
                  <a:lnTo>
                    <a:pt x="153679" y="532284"/>
                  </a:lnTo>
                  <a:lnTo>
                    <a:pt x="153679" y="575220"/>
                  </a:lnTo>
                  <a:lnTo>
                    <a:pt x="149259" y="575220"/>
                  </a:lnTo>
                  <a:lnTo>
                    <a:pt x="101274" y="604897"/>
                  </a:lnTo>
                  <a:lnTo>
                    <a:pt x="37505" y="659198"/>
                  </a:lnTo>
                  <a:lnTo>
                    <a:pt x="0" y="696705"/>
                  </a:lnTo>
                  <a:lnTo>
                    <a:pt x="0" y="3485582"/>
                  </a:lnTo>
                  <a:lnTo>
                    <a:pt x="780639" y="3570025"/>
                  </a:lnTo>
                  <a:lnTo>
                    <a:pt x="861456" y="3344610"/>
                  </a:lnTo>
                  <a:lnTo>
                    <a:pt x="893025" y="3134980"/>
                  </a:lnTo>
                  <a:lnTo>
                    <a:pt x="942273" y="2812958"/>
                  </a:lnTo>
                  <a:lnTo>
                    <a:pt x="959952" y="2758656"/>
                  </a:lnTo>
                  <a:lnTo>
                    <a:pt x="1013619" y="2604590"/>
                  </a:lnTo>
                  <a:lnTo>
                    <a:pt x="1050870" y="2473887"/>
                  </a:lnTo>
                  <a:lnTo>
                    <a:pt x="1080545" y="2324873"/>
                  </a:lnTo>
                  <a:lnTo>
                    <a:pt x="1093804" y="2203641"/>
                  </a:lnTo>
                  <a:lnTo>
                    <a:pt x="1096961" y="2120294"/>
                  </a:lnTo>
                  <a:lnTo>
                    <a:pt x="1093804" y="2035053"/>
                  </a:lnTo>
                  <a:lnTo>
                    <a:pt x="1084333" y="1949181"/>
                  </a:lnTo>
                  <a:lnTo>
                    <a:pt x="1066023" y="1862677"/>
                  </a:lnTo>
                  <a:lnTo>
                    <a:pt x="1039505" y="1776804"/>
                  </a:lnTo>
                  <a:lnTo>
                    <a:pt x="1022458" y="1734499"/>
                  </a:lnTo>
                  <a:lnTo>
                    <a:pt x="953006" y="1576645"/>
                  </a:lnTo>
                  <a:lnTo>
                    <a:pt x="869664" y="1398586"/>
                  </a:lnTo>
                  <a:lnTo>
                    <a:pt x="825467" y="1296928"/>
                  </a:lnTo>
                  <a:lnTo>
                    <a:pt x="790742" y="1201584"/>
                  </a:lnTo>
                  <a:lnTo>
                    <a:pt x="765486" y="1104978"/>
                  </a:lnTo>
                  <a:lnTo>
                    <a:pt x="750964" y="998269"/>
                  </a:lnTo>
                  <a:lnTo>
                    <a:pt x="746545" y="873880"/>
                  </a:lnTo>
                  <a:lnTo>
                    <a:pt x="748439" y="800635"/>
                  </a:lnTo>
                  <a:lnTo>
                    <a:pt x="750333" y="780430"/>
                  </a:lnTo>
                  <a:lnTo>
                    <a:pt x="749070" y="648464"/>
                  </a:lnTo>
                  <a:lnTo>
                    <a:pt x="742125" y="529758"/>
                  </a:lnTo>
                  <a:lnTo>
                    <a:pt x="725709" y="398424"/>
                  </a:lnTo>
                  <a:lnTo>
                    <a:pt x="704242" y="300554"/>
                  </a:lnTo>
                  <a:lnTo>
                    <a:pt x="684670" y="239307"/>
                  </a:lnTo>
                  <a:lnTo>
                    <a:pt x="662571" y="181216"/>
                  </a:lnTo>
                  <a:lnTo>
                    <a:pt x="634159" y="130703"/>
                  </a:lnTo>
                  <a:lnTo>
                    <a:pt x="600696" y="87767"/>
                  </a:lnTo>
                  <a:lnTo>
                    <a:pt x="561550" y="55565"/>
                  </a:lnTo>
                  <a:lnTo>
                    <a:pt x="539452" y="43568"/>
                  </a:lnTo>
                  <a:lnTo>
                    <a:pt x="495887" y="24625"/>
                  </a:lnTo>
                  <a:lnTo>
                    <a:pt x="418227" y="3789"/>
                  </a:lnTo>
                  <a:close/>
                </a:path>
              </a:pathLst>
            </a:custGeom>
            <a:solidFill>
              <a:srgbClr val="FFDEB4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9EF02D68-B86E-4CA0-9283-981F53CF26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06618" y="2908989"/>
              <a:ext cx="373299" cy="388458"/>
            </a:xfrm>
            <a:custGeom>
              <a:avLst/>
              <a:gdLst>
                <a:gd name="T0" fmla="*/ 586 w 593"/>
                <a:gd name="T1" fmla="*/ 186 h 615"/>
                <a:gd name="T2" fmla="*/ 582 w 593"/>
                <a:gd name="T3" fmla="*/ 179 h 615"/>
                <a:gd name="T4" fmla="*/ 536 w 593"/>
                <a:gd name="T5" fmla="*/ 117 h 615"/>
                <a:gd name="T6" fmla="*/ 470 w 593"/>
                <a:gd name="T7" fmla="*/ 59 h 615"/>
                <a:gd name="T8" fmla="*/ 414 w 593"/>
                <a:gd name="T9" fmla="*/ 26 h 615"/>
                <a:gd name="T10" fmla="*/ 348 w 593"/>
                <a:gd name="T11" fmla="*/ 4 h 615"/>
                <a:gd name="T12" fmla="*/ 271 w 593"/>
                <a:gd name="T13" fmla="*/ 0 h 615"/>
                <a:gd name="T14" fmla="*/ 229 w 593"/>
                <a:gd name="T15" fmla="*/ 7 h 615"/>
                <a:gd name="T16" fmla="*/ 188 w 593"/>
                <a:gd name="T17" fmla="*/ 18 h 615"/>
                <a:gd name="T18" fmla="*/ 122 w 593"/>
                <a:gd name="T19" fmla="*/ 46 h 615"/>
                <a:gd name="T20" fmla="*/ 74 w 593"/>
                <a:gd name="T21" fmla="*/ 77 h 615"/>
                <a:gd name="T22" fmla="*/ 40 w 593"/>
                <a:gd name="T23" fmla="*/ 112 h 615"/>
                <a:gd name="T24" fmla="*/ 10 w 593"/>
                <a:gd name="T25" fmla="*/ 162 h 615"/>
                <a:gd name="T26" fmla="*/ 0 w 593"/>
                <a:gd name="T27" fmla="*/ 206 h 615"/>
                <a:gd name="T28" fmla="*/ 0 w 593"/>
                <a:gd name="T29" fmla="*/ 212 h 615"/>
                <a:gd name="T30" fmla="*/ 0 w 593"/>
                <a:gd name="T31" fmla="*/ 257 h 615"/>
                <a:gd name="T32" fmla="*/ 23 w 593"/>
                <a:gd name="T33" fmla="*/ 429 h 615"/>
                <a:gd name="T34" fmla="*/ 42 w 593"/>
                <a:gd name="T35" fmla="*/ 495 h 615"/>
                <a:gd name="T36" fmla="*/ 67 w 593"/>
                <a:gd name="T37" fmla="*/ 551 h 615"/>
                <a:gd name="T38" fmla="*/ 95 w 593"/>
                <a:gd name="T39" fmla="*/ 579 h 615"/>
                <a:gd name="T40" fmla="*/ 116 w 593"/>
                <a:gd name="T41" fmla="*/ 591 h 615"/>
                <a:gd name="T42" fmla="*/ 128 w 593"/>
                <a:gd name="T43" fmla="*/ 594 h 615"/>
                <a:gd name="T44" fmla="*/ 156 w 593"/>
                <a:gd name="T45" fmla="*/ 602 h 615"/>
                <a:gd name="T46" fmla="*/ 215 w 593"/>
                <a:gd name="T47" fmla="*/ 612 h 615"/>
                <a:gd name="T48" fmla="*/ 274 w 593"/>
                <a:gd name="T49" fmla="*/ 615 h 615"/>
                <a:gd name="T50" fmla="*/ 330 w 593"/>
                <a:gd name="T51" fmla="*/ 609 h 615"/>
                <a:gd name="T52" fmla="*/ 383 w 593"/>
                <a:gd name="T53" fmla="*/ 596 h 615"/>
                <a:gd name="T54" fmla="*/ 430 w 593"/>
                <a:gd name="T55" fmla="*/ 579 h 615"/>
                <a:gd name="T56" fmla="*/ 469 w 593"/>
                <a:gd name="T57" fmla="*/ 558 h 615"/>
                <a:gd name="T58" fmla="*/ 499 w 593"/>
                <a:gd name="T59" fmla="*/ 532 h 615"/>
                <a:gd name="T60" fmla="*/ 510 w 593"/>
                <a:gd name="T61" fmla="*/ 518 h 615"/>
                <a:gd name="T62" fmla="*/ 529 w 593"/>
                <a:gd name="T63" fmla="*/ 486 h 615"/>
                <a:gd name="T64" fmla="*/ 563 w 593"/>
                <a:gd name="T65" fmla="*/ 400 h 615"/>
                <a:gd name="T66" fmla="*/ 588 w 593"/>
                <a:gd name="T67" fmla="*/ 304 h 615"/>
                <a:gd name="T68" fmla="*/ 593 w 593"/>
                <a:gd name="T69" fmla="*/ 238 h 615"/>
                <a:gd name="T70" fmla="*/ 591 w 593"/>
                <a:gd name="T71" fmla="*/ 201 h 615"/>
                <a:gd name="T72" fmla="*/ 586 w 593"/>
                <a:gd name="T73" fmla="*/ 186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3" h="615">
                  <a:moveTo>
                    <a:pt x="586" y="186"/>
                  </a:moveTo>
                  <a:lnTo>
                    <a:pt x="582" y="179"/>
                  </a:lnTo>
                  <a:lnTo>
                    <a:pt x="536" y="117"/>
                  </a:lnTo>
                  <a:lnTo>
                    <a:pt x="470" y="59"/>
                  </a:lnTo>
                  <a:lnTo>
                    <a:pt x="414" y="26"/>
                  </a:lnTo>
                  <a:lnTo>
                    <a:pt x="348" y="4"/>
                  </a:lnTo>
                  <a:lnTo>
                    <a:pt x="271" y="0"/>
                  </a:lnTo>
                  <a:lnTo>
                    <a:pt x="229" y="7"/>
                  </a:lnTo>
                  <a:lnTo>
                    <a:pt x="188" y="18"/>
                  </a:lnTo>
                  <a:lnTo>
                    <a:pt x="122" y="46"/>
                  </a:lnTo>
                  <a:lnTo>
                    <a:pt x="74" y="77"/>
                  </a:lnTo>
                  <a:lnTo>
                    <a:pt x="40" y="112"/>
                  </a:lnTo>
                  <a:lnTo>
                    <a:pt x="10" y="162"/>
                  </a:lnTo>
                  <a:lnTo>
                    <a:pt x="0" y="206"/>
                  </a:lnTo>
                  <a:lnTo>
                    <a:pt x="0" y="212"/>
                  </a:lnTo>
                  <a:lnTo>
                    <a:pt x="0" y="257"/>
                  </a:lnTo>
                  <a:lnTo>
                    <a:pt x="23" y="429"/>
                  </a:lnTo>
                  <a:lnTo>
                    <a:pt x="42" y="495"/>
                  </a:lnTo>
                  <a:lnTo>
                    <a:pt x="67" y="551"/>
                  </a:lnTo>
                  <a:lnTo>
                    <a:pt x="95" y="579"/>
                  </a:lnTo>
                  <a:lnTo>
                    <a:pt x="116" y="591"/>
                  </a:lnTo>
                  <a:lnTo>
                    <a:pt x="128" y="594"/>
                  </a:lnTo>
                  <a:lnTo>
                    <a:pt x="156" y="602"/>
                  </a:lnTo>
                  <a:lnTo>
                    <a:pt x="215" y="612"/>
                  </a:lnTo>
                  <a:lnTo>
                    <a:pt x="274" y="615"/>
                  </a:lnTo>
                  <a:lnTo>
                    <a:pt x="330" y="609"/>
                  </a:lnTo>
                  <a:lnTo>
                    <a:pt x="383" y="596"/>
                  </a:lnTo>
                  <a:lnTo>
                    <a:pt x="430" y="579"/>
                  </a:lnTo>
                  <a:lnTo>
                    <a:pt x="469" y="558"/>
                  </a:lnTo>
                  <a:lnTo>
                    <a:pt x="499" y="532"/>
                  </a:lnTo>
                  <a:lnTo>
                    <a:pt x="510" y="518"/>
                  </a:lnTo>
                  <a:lnTo>
                    <a:pt x="529" y="486"/>
                  </a:lnTo>
                  <a:lnTo>
                    <a:pt x="563" y="400"/>
                  </a:lnTo>
                  <a:lnTo>
                    <a:pt x="588" y="304"/>
                  </a:lnTo>
                  <a:lnTo>
                    <a:pt x="593" y="238"/>
                  </a:lnTo>
                  <a:lnTo>
                    <a:pt x="591" y="201"/>
                  </a:lnTo>
                  <a:lnTo>
                    <a:pt x="586" y="186"/>
                  </a:lnTo>
                  <a:close/>
                </a:path>
              </a:pathLst>
            </a:custGeom>
            <a:solidFill>
              <a:srgbClr val="FFFFFF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624B2138-8837-4569-B510-1A76DBC124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006450" y="3389718"/>
              <a:ext cx="45719" cy="1110423"/>
            </a:xfrm>
            <a:custGeom>
              <a:avLst/>
              <a:gdLst>
                <a:gd name="T0" fmla="*/ 52 w 154"/>
                <a:gd name="T1" fmla="*/ 76 h 1758"/>
                <a:gd name="T2" fmla="*/ 52 w 154"/>
                <a:gd name="T3" fmla="*/ 407 h 1758"/>
                <a:gd name="T4" fmla="*/ 58 w 154"/>
                <a:gd name="T5" fmla="*/ 503 h 1758"/>
                <a:gd name="T6" fmla="*/ 76 w 154"/>
                <a:gd name="T7" fmla="*/ 561 h 1758"/>
                <a:gd name="T8" fmla="*/ 76 w 154"/>
                <a:gd name="T9" fmla="*/ 611 h 1758"/>
                <a:gd name="T10" fmla="*/ 76 w 154"/>
                <a:gd name="T11" fmla="*/ 662 h 1758"/>
                <a:gd name="T12" fmla="*/ 76 w 154"/>
                <a:gd name="T13" fmla="*/ 751 h 1758"/>
                <a:gd name="T14" fmla="*/ 61 w 154"/>
                <a:gd name="T15" fmla="*/ 848 h 1758"/>
                <a:gd name="T16" fmla="*/ 48 w 154"/>
                <a:gd name="T17" fmla="*/ 905 h 1758"/>
                <a:gd name="T18" fmla="*/ 26 w 154"/>
                <a:gd name="T19" fmla="*/ 1020 h 1758"/>
                <a:gd name="T20" fmla="*/ 6 w 154"/>
                <a:gd name="T21" fmla="*/ 1077 h 1758"/>
                <a:gd name="T22" fmla="*/ 0 w 154"/>
                <a:gd name="T23" fmla="*/ 1173 h 1758"/>
                <a:gd name="T24" fmla="*/ 0 w 154"/>
                <a:gd name="T25" fmla="*/ 1275 h 1758"/>
                <a:gd name="T26" fmla="*/ 0 w 154"/>
                <a:gd name="T27" fmla="*/ 1479 h 1758"/>
                <a:gd name="T28" fmla="*/ 0 w 154"/>
                <a:gd name="T29" fmla="*/ 1758 h 1758"/>
                <a:gd name="T30" fmla="*/ 0 w 154"/>
                <a:gd name="T31" fmla="*/ 1641 h 1758"/>
                <a:gd name="T32" fmla="*/ 26 w 154"/>
                <a:gd name="T33" fmla="*/ 1479 h 1758"/>
                <a:gd name="T34" fmla="*/ 36 w 154"/>
                <a:gd name="T35" fmla="*/ 1385 h 1758"/>
                <a:gd name="T36" fmla="*/ 52 w 154"/>
                <a:gd name="T37" fmla="*/ 1275 h 1758"/>
                <a:gd name="T38" fmla="*/ 61 w 154"/>
                <a:gd name="T39" fmla="*/ 1218 h 1758"/>
                <a:gd name="T40" fmla="*/ 81 w 154"/>
                <a:gd name="T41" fmla="*/ 1160 h 1758"/>
                <a:gd name="T42" fmla="*/ 102 w 154"/>
                <a:gd name="T43" fmla="*/ 1045 h 1758"/>
                <a:gd name="T44" fmla="*/ 122 w 154"/>
                <a:gd name="T45" fmla="*/ 988 h 1758"/>
                <a:gd name="T46" fmla="*/ 128 w 154"/>
                <a:gd name="T47" fmla="*/ 892 h 1758"/>
                <a:gd name="T48" fmla="*/ 151 w 154"/>
                <a:gd name="T49" fmla="*/ 767 h 1758"/>
                <a:gd name="T50" fmla="*/ 154 w 154"/>
                <a:gd name="T51" fmla="*/ 637 h 1758"/>
                <a:gd name="T52" fmla="*/ 154 w 154"/>
                <a:gd name="T53" fmla="*/ 582 h 1758"/>
                <a:gd name="T54" fmla="*/ 137 w 154"/>
                <a:gd name="T55" fmla="*/ 561 h 1758"/>
                <a:gd name="T56" fmla="*/ 112 w 154"/>
                <a:gd name="T57" fmla="*/ 522 h 1758"/>
                <a:gd name="T58" fmla="*/ 102 w 154"/>
                <a:gd name="T59" fmla="*/ 433 h 1758"/>
                <a:gd name="T60" fmla="*/ 81 w 154"/>
                <a:gd name="T61" fmla="*/ 303 h 1758"/>
                <a:gd name="T62" fmla="*/ 61 w 154"/>
                <a:gd name="T63" fmla="*/ 156 h 1758"/>
                <a:gd name="T64" fmla="*/ 52 w 154"/>
                <a:gd name="T65" fmla="*/ 0 h 1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4" h="1758">
                  <a:moveTo>
                    <a:pt x="52" y="0"/>
                  </a:moveTo>
                  <a:lnTo>
                    <a:pt x="52" y="76"/>
                  </a:lnTo>
                  <a:lnTo>
                    <a:pt x="52" y="280"/>
                  </a:lnTo>
                  <a:lnTo>
                    <a:pt x="52" y="407"/>
                  </a:lnTo>
                  <a:lnTo>
                    <a:pt x="52" y="446"/>
                  </a:lnTo>
                  <a:lnTo>
                    <a:pt x="58" y="503"/>
                  </a:lnTo>
                  <a:lnTo>
                    <a:pt x="68" y="542"/>
                  </a:lnTo>
                  <a:lnTo>
                    <a:pt x="76" y="561"/>
                  </a:lnTo>
                  <a:lnTo>
                    <a:pt x="76" y="586"/>
                  </a:lnTo>
                  <a:lnTo>
                    <a:pt x="76" y="611"/>
                  </a:lnTo>
                  <a:lnTo>
                    <a:pt x="76" y="637"/>
                  </a:lnTo>
                  <a:lnTo>
                    <a:pt x="76" y="662"/>
                  </a:lnTo>
                  <a:lnTo>
                    <a:pt x="76" y="714"/>
                  </a:lnTo>
                  <a:lnTo>
                    <a:pt x="76" y="751"/>
                  </a:lnTo>
                  <a:lnTo>
                    <a:pt x="71" y="809"/>
                  </a:lnTo>
                  <a:lnTo>
                    <a:pt x="61" y="848"/>
                  </a:lnTo>
                  <a:lnTo>
                    <a:pt x="52" y="866"/>
                  </a:lnTo>
                  <a:lnTo>
                    <a:pt x="48" y="905"/>
                  </a:lnTo>
                  <a:lnTo>
                    <a:pt x="29" y="981"/>
                  </a:lnTo>
                  <a:lnTo>
                    <a:pt x="26" y="1020"/>
                  </a:lnTo>
                  <a:lnTo>
                    <a:pt x="18" y="1038"/>
                  </a:lnTo>
                  <a:lnTo>
                    <a:pt x="6" y="1077"/>
                  </a:lnTo>
                  <a:lnTo>
                    <a:pt x="0" y="1134"/>
                  </a:lnTo>
                  <a:lnTo>
                    <a:pt x="0" y="1173"/>
                  </a:lnTo>
                  <a:lnTo>
                    <a:pt x="0" y="1223"/>
                  </a:lnTo>
                  <a:lnTo>
                    <a:pt x="0" y="1275"/>
                  </a:lnTo>
                  <a:lnTo>
                    <a:pt x="0" y="1351"/>
                  </a:lnTo>
                  <a:lnTo>
                    <a:pt x="0" y="1479"/>
                  </a:lnTo>
                  <a:lnTo>
                    <a:pt x="0" y="1682"/>
                  </a:lnTo>
                  <a:lnTo>
                    <a:pt x="0" y="1758"/>
                  </a:lnTo>
                  <a:lnTo>
                    <a:pt x="0" y="1682"/>
                  </a:lnTo>
                  <a:lnTo>
                    <a:pt x="0" y="1641"/>
                  </a:lnTo>
                  <a:lnTo>
                    <a:pt x="10" y="1536"/>
                  </a:lnTo>
                  <a:lnTo>
                    <a:pt x="26" y="1479"/>
                  </a:lnTo>
                  <a:lnTo>
                    <a:pt x="26" y="1443"/>
                  </a:lnTo>
                  <a:lnTo>
                    <a:pt x="36" y="1385"/>
                  </a:lnTo>
                  <a:lnTo>
                    <a:pt x="52" y="1351"/>
                  </a:lnTo>
                  <a:lnTo>
                    <a:pt x="52" y="1275"/>
                  </a:lnTo>
                  <a:lnTo>
                    <a:pt x="52" y="1255"/>
                  </a:lnTo>
                  <a:lnTo>
                    <a:pt x="61" y="1218"/>
                  </a:lnTo>
                  <a:lnTo>
                    <a:pt x="76" y="1197"/>
                  </a:lnTo>
                  <a:lnTo>
                    <a:pt x="81" y="1160"/>
                  </a:lnTo>
                  <a:lnTo>
                    <a:pt x="99" y="1083"/>
                  </a:lnTo>
                  <a:lnTo>
                    <a:pt x="102" y="1045"/>
                  </a:lnTo>
                  <a:lnTo>
                    <a:pt x="111" y="1025"/>
                  </a:lnTo>
                  <a:lnTo>
                    <a:pt x="122" y="988"/>
                  </a:lnTo>
                  <a:lnTo>
                    <a:pt x="128" y="931"/>
                  </a:lnTo>
                  <a:lnTo>
                    <a:pt x="128" y="892"/>
                  </a:lnTo>
                  <a:lnTo>
                    <a:pt x="131" y="853"/>
                  </a:lnTo>
                  <a:lnTo>
                    <a:pt x="151" y="767"/>
                  </a:lnTo>
                  <a:lnTo>
                    <a:pt x="154" y="714"/>
                  </a:lnTo>
                  <a:lnTo>
                    <a:pt x="154" y="637"/>
                  </a:lnTo>
                  <a:lnTo>
                    <a:pt x="154" y="586"/>
                  </a:lnTo>
                  <a:lnTo>
                    <a:pt x="154" y="582"/>
                  </a:lnTo>
                  <a:lnTo>
                    <a:pt x="148" y="568"/>
                  </a:lnTo>
                  <a:lnTo>
                    <a:pt x="137" y="561"/>
                  </a:lnTo>
                  <a:lnTo>
                    <a:pt x="128" y="561"/>
                  </a:lnTo>
                  <a:lnTo>
                    <a:pt x="112" y="522"/>
                  </a:lnTo>
                  <a:lnTo>
                    <a:pt x="102" y="456"/>
                  </a:lnTo>
                  <a:lnTo>
                    <a:pt x="102" y="433"/>
                  </a:lnTo>
                  <a:lnTo>
                    <a:pt x="99" y="379"/>
                  </a:lnTo>
                  <a:lnTo>
                    <a:pt x="81" y="303"/>
                  </a:lnTo>
                  <a:lnTo>
                    <a:pt x="76" y="280"/>
                  </a:lnTo>
                  <a:lnTo>
                    <a:pt x="61" y="156"/>
                  </a:lnTo>
                  <a:lnTo>
                    <a:pt x="52" y="1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7BF9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자유형 38">
              <a:extLst>
                <a:ext uri="{FF2B5EF4-FFF2-40B4-BE49-F238E27FC236}">
                  <a16:creationId xmlns:a16="http://schemas.microsoft.com/office/drawing/2014/main" id="{1C0BAE90-9BC0-4340-BB75-3CAD06121C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8212" y="5851696"/>
              <a:ext cx="973789" cy="989148"/>
            </a:xfrm>
            <a:custGeom>
              <a:avLst/>
              <a:gdLst>
                <a:gd name="connsiteX0" fmla="*/ 63316 w 973789"/>
                <a:gd name="connsiteY0" fmla="*/ 0 h 989148"/>
                <a:gd name="connsiteX1" fmla="*/ 0 w 973789"/>
                <a:gd name="connsiteY1" fmla="*/ 1665 h 989148"/>
                <a:gd name="connsiteX2" fmla="*/ 0 w 973789"/>
                <a:gd name="connsiteY2" fmla="*/ 774940 h 989148"/>
                <a:gd name="connsiteX3" fmla="*/ 828568 w 973789"/>
                <a:gd name="connsiteY3" fmla="*/ 989148 h 989148"/>
                <a:gd name="connsiteX4" fmla="*/ 973789 w 973789"/>
                <a:gd name="connsiteY4" fmla="*/ 521700 h 989148"/>
                <a:gd name="connsiteX5" fmla="*/ 970632 w 973789"/>
                <a:gd name="connsiteY5" fmla="*/ 510976 h 989148"/>
                <a:gd name="connsiteX6" fmla="*/ 936537 w 973789"/>
                <a:gd name="connsiteY6" fmla="*/ 437168 h 989148"/>
                <a:gd name="connsiteX7" fmla="*/ 892339 w 973789"/>
                <a:gd name="connsiteY7" fmla="*/ 368407 h 989148"/>
                <a:gd name="connsiteX8" fmla="*/ 826042 w 973789"/>
                <a:gd name="connsiteY8" fmla="*/ 289553 h 989148"/>
                <a:gd name="connsiteX9" fmla="*/ 758483 w 973789"/>
                <a:gd name="connsiteY9" fmla="*/ 228993 h 989148"/>
                <a:gd name="connsiteX10" fmla="*/ 704814 w 973789"/>
                <a:gd name="connsiteY10" fmla="*/ 189250 h 989148"/>
                <a:gd name="connsiteX11" fmla="*/ 644200 w 973789"/>
                <a:gd name="connsiteY11" fmla="*/ 150139 h 989148"/>
                <a:gd name="connsiteX12" fmla="*/ 574747 w 973789"/>
                <a:gd name="connsiteY12" fmla="*/ 114181 h 989148"/>
                <a:gd name="connsiteX13" fmla="*/ 496454 w 973789"/>
                <a:gd name="connsiteY13" fmla="*/ 81378 h 989148"/>
                <a:gd name="connsiteX14" fmla="*/ 409952 w 973789"/>
                <a:gd name="connsiteY14" fmla="*/ 52359 h 989148"/>
                <a:gd name="connsiteX15" fmla="*/ 362598 w 973789"/>
                <a:gd name="connsiteY15" fmla="*/ 39743 h 989148"/>
                <a:gd name="connsiteX16" fmla="*/ 314612 w 973789"/>
                <a:gd name="connsiteY16" fmla="*/ 29019 h 989148"/>
                <a:gd name="connsiteX17" fmla="*/ 224322 w 973789"/>
                <a:gd name="connsiteY17" fmla="*/ 12617 h 989148"/>
                <a:gd name="connsiteX18" fmla="*/ 140978 w 973789"/>
                <a:gd name="connsiteY18" fmla="*/ 2524 h 98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73789" h="989148">
                  <a:moveTo>
                    <a:pt x="63316" y="0"/>
                  </a:moveTo>
                  <a:lnTo>
                    <a:pt x="0" y="1665"/>
                  </a:lnTo>
                  <a:lnTo>
                    <a:pt x="0" y="774940"/>
                  </a:lnTo>
                  <a:lnTo>
                    <a:pt x="828568" y="989148"/>
                  </a:lnTo>
                  <a:lnTo>
                    <a:pt x="973789" y="521700"/>
                  </a:lnTo>
                  <a:lnTo>
                    <a:pt x="970632" y="510976"/>
                  </a:lnTo>
                  <a:lnTo>
                    <a:pt x="936537" y="437168"/>
                  </a:lnTo>
                  <a:lnTo>
                    <a:pt x="892339" y="368407"/>
                  </a:lnTo>
                  <a:lnTo>
                    <a:pt x="826042" y="289553"/>
                  </a:lnTo>
                  <a:lnTo>
                    <a:pt x="758483" y="228993"/>
                  </a:lnTo>
                  <a:lnTo>
                    <a:pt x="704814" y="189250"/>
                  </a:lnTo>
                  <a:lnTo>
                    <a:pt x="644200" y="150139"/>
                  </a:lnTo>
                  <a:lnTo>
                    <a:pt x="574747" y="114181"/>
                  </a:lnTo>
                  <a:lnTo>
                    <a:pt x="496454" y="81378"/>
                  </a:lnTo>
                  <a:lnTo>
                    <a:pt x="409952" y="52359"/>
                  </a:lnTo>
                  <a:lnTo>
                    <a:pt x="362598" y="39743"/>
                  </a:lnTo>
                  <a:lnTo>
                    <a:pt x="314612" y="29019"/>
                  </a:lnTo>
                  <a:lnTo>
                    <a:pt x="224322" y="12617"/>
                  </a:lnTo>
                  <a:lnTo>
                    <a:pt x="140978" y="2524"/>
                  </a:lnTo>
                  <a:close/>
                </a:path>
              </a:pathLst>
            </a:custGeom>
            <a:solidFill>
              <a:srgbClr val="E0E2DE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자유형 41">
              <a:extLst>
                <a:ext uri="{FF2B5EF4-FFF2-40B4-BE49-F238E27FC236}">
                  <a16:creationId xmlns:a16="http://schemas.microsoft.com/office/drawing/2014/main" id="{9B93AF5E-6D74-47BD-B131-CABC4FAFF3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8210" y="6146915"/>
              <a:ext cx="973791" cy="711086"/>
            </a:xfrm>
            <a:custGeom>
              <a:avLst/>
              <a:gdLst>
                <a:gd name="connsiteX0" fmla="*/ 0 w 973791"/>
                <a:gd name="connsiteY0" fmla="*/ 0 h 711086"/>
                <a:gd name="connsiteX1" fmla="*/ 0 w 973791"/>
                <a:gd name="connsiteY1" fmla="*/ 711086 h 711086"/>
                <a:gd name="connsiteX2" fmla="*/ 868244 w 973791"/>
                <a:gd name="connsiteY2" fmla="*/ 711086 h 711086"/>
                <a:gd name="connsiteX3" fmla="*/ 973791 w 973791"/>
                <a:gd name="connsiteY3" fmla="*/ 468199 h 711086"/>
                <a:gd name="connsiteX4" fmla="*/ 954848 w 973791"/>
                <a:gd name="connsiteY4" fmla="*/ 455572 h 711086"/>
                <a:gd name="connsiteX5" fmla="*/ 817196 w 973791"/>
                <a:gd name="connsiteY5" fmla="*/ 370340 h 711086"/>
                <a:gd name="connsiteX6" fmla="*/ 684595 w 973791"/>
                <a:gd name="connsiteY6" fmla="*/ 292685 h 711086"/>
                <a:gd name="connsiteX7" fmla="*/ 527368 w 973791"/>
                <a:gd name="connsiteY7" fmla="*/ 208716 h 711086"/>
                <a:gd name="connsiteX8" fmla="*/ 356250 w 973791"/>
                <a:gd name="connsiteY8" fmla="*/ 125378 h 711086"/>
                <a:gd name="connsiteX9" fmla="*/ 180080 w 973791"/>
                <a:gd name="connsiteY9" fmla="*/ 52774 h 711086"/>
                <a:gd name="connsiteX10" fmla="*/ 50636 w 973791"/>
                <a:gd name="connsiteY10" fmla="*/ 12367 h 711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3791" h="711086">
                  <a:moveTo>
                    <a:pt x="0" y="0"/>
                  </a:moveTo>
                  <a:lnTo>
                    <a:pt x="0" y="711086"/>
                  </a:lnTo>
                  <a:lnTo>
                    <a:pt x="868244" y="711086"/>
                  </a:lnTo>
                  <a:lnTo>
                    <a:pt x="973791" y="468199"/>
                  </a:lnTo>
                  <a:lnTo>
                    <a:pt x="954848" y="455572"/>
                  </a:lnTo>
                  <a:lnTo>
                    <a:pt x="817196" y="370340"/>
                  </a:lnTo>
                  <a:lnTo>
                    <a:pt x="684595" y="292685"/>
                  </a:lnTo>
                  <a:lnTo>
                    <a:pt x="527368" y="208716"/>
                  </a:lnTo>
                  <a:lnTo>
                    <a:pt x="356250" y="125378"/>
                  </a:lnTo>
                  <a:lnTo>
                    <a:pt x="180080" y="52774"/>
                  </a:lnTo>
                  <a:lnTo>
                    <a:pt x="50636" y="12367"/>
                  </a:lnTo>
                  <a:close/>
                </a:path>
              </a:pathLst>
            </a:custGeom>
            <a:solidFill>
              <a:srgbClr val="37556C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94572D2-DFFC-457A-8453-A9E9D3BBC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0" y="909639"/>
            <a:ext cx="9959348" cy="531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9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>
            <a:spLocks/>
          </p:cNvSpPr>
          <p:nvPr/>
        </p:nvSpPr>
        <p:spPr>
          <a:xfrm>
            <a:off x="328818" y="55188"/>
            <a:ext cx="32794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  <a:cs typeface="+mn-cs"/>
              </a:rPr>
              <a:t>프로젝트 수행도구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DX유니고딕 115" panose="02020600000000000000" pitchFamily="18" charset="-127"/>
              <a:ea typeface="DX유니고딕 115" panose="02020600000000000000" pitchFamily="18" charset="-127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0" y="547914"/>
            <a:ext cx="12192001" cy="6331858"/>
            <a:chOff x="0" y="547914"/>
            <a:chExt cx="12192001" cy="6331858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202E06CC-E35B-40A1-B8FB-7F61AD70859B}"/>
                </a:ext>
              </a:extLst>
            </p:cNvPr>
            <p:cNvSpPr/>
            <p:nvPr/>
          </p:nvSpPr>
          <p:spPr>
            <a:xfrm flipH="1">
              <a:off x="399144" y="547914"/>
              <a:ext cx="11393712" cy="6331858"/>
            </a:xfrm>
            <a:custGeom>
              <a:avLst/>
              <a:gdLst>
                <a:gd name="connsiteX0" fmla="*/ 10847173 w 11393712"/>
                <a:gd name="connsiteY0" fmla="*/ 0 h 5925457"/>
                <a:gd name="connsiteX1" fmla="*/ 10829173 w 11393712"/>
                <a:gd name="connsiteY1" fmla="*/ 18000 h 5925457"/>
                <a:gd name="connsiteX2" fmla="*/ 10847173 w 11393712"/>
                <a:gd name="connsiteY2" fmla="*/ 36000 h 5925457"/>
                <a:gd name="connsiteX3" fmla="*/ 10865173 w 11393712"/>
                <a:gd name="connsiteY3" fmla="*/ 18000 h 5925457"/>
                <a:gd name="connsiteX4" fmla="*/ 10847173 w 11393712"/>
                <a:gd name="connsiteY4" fmla="*/ 0 h 5925457"/>
                <a:gd name="connsiteX5" fmla="*/ 10727253 w 11393712"/>
                <a:gd name="connsiteY5" fmla="*/ 0 h 5925457"/>
                <a:gd name="connsiteX6" fmla="*/ 10726055 w 11393712"/>
                <a:gd name="connsiteY6" fmla="*/ 496 h 5925457"/>
                <a:gd name="connsiteX7" fmla="*/ 10726055 w 11393712"/>
                <a:gd name="connsiteY7" fmla="*/ 0 h 5925457"/>
                <a:gd name="connsiteX8" fmla="*/ 255032 w 11393712"/>
                <a:gd name="connsiteY8" fmla="*/ 0 h 5925457"/>
                <a:gd name="connsiteX9" fmla="*/ 0 w 11393712"/>
                <a:gd name="connsiteY9" fmla="*/ 255032 h 5925457"/>
                <a:gd name="connsiteX10" fmla="*/ 0 w 11393712"/>
                <a:gd name="connsiteY10" fmla="*/ 5670425 h 5925457"/>
                <a:gd name="connsiteX11" fmla="*/ 255032 w 11393712"/>
                <a:gd name="connsiteY11" fmla="*/ 5925457 h 5925457"/>
                <a:gd name="connsiteX12" fmla="*/ 11138680 w 11393712"/>
                <a:gd name="connsiteY12" fmla="*/ 5925457 h 5925457"/>
                <a:gd name="connsiteX13" fmla="*/ 11393712 w 11393712"/>
                <a:gd name="connsiteY13" fmla="*/ 5670425 h 5925457"/>
                <a:gd name="connsiteX14" fmla="*/ 11393712 w 11393712"/>
                <a:gd name="connsiteY14" fmla="*/ 255032 h 5925457"/>
                <a:gd name="connsiteX15" fmla="*/ 11138680 w 11393712"/>
                <a:gd name="connsiteY15" fmla="*/ 0 h 5925457"/>
                <a:gd name="connsiteX16" fmla="*/ 11068955 w 11393712"/>
                <a:gd name="connsiteY16" fmla="*/ 0 h 5925457"/>
                <a:gd name="connsiteX17" fmla="*/ 11068955 w 11393712"/>
                <a:gd name="connsiteY17" fmla="*/ 1537 h 5925457"/>
                <a:gd name="connsiteX18" fmla="*/ 11065245 w 11393712"/>
                <a:gd name="connsiteY18" fmla="*/ 0 h 5925457"/>
                <a:gd name="connsiteX19" fmla="*/ 11047245 w 11393712"/>
                <a:gd name="connsiteY19" fmla="*/ 18000 h 5925457"/>
                <a:gd name="connsiteX20" fmla="*/ 11065245 w 11393712"/>
                <a:gd name="connsiteY20" fmla="*/ 36000 h 5925457"/>
                <a:gd name="connsiteX21" fmla="*/ 11068955 w 11393712"/>
                <a:gd name="connsiteY21" fmla="*/ 34463 h 5925457"/>
                <a:gd name="connsiteX22" fmla="*/ 11068955 w 11393712"/>
                <a:gd name="connsiteY22" fmla="*/ 36000 h 5925457"/>
                <a:gd name="connsiteX23" fmla="*/ 11134331 w 11393712"/>
                <a:gd name="connsiteY23" fmla="*/ 36000 h 5925457"/>
                <a:gd name="connsiteX24" fmla="*/ 11357712 w 11393712"/>
                <a:gd name="connsiteY24" fmla="*/ 259381 h 5925457"/>
                <a:gd name="connsiteX25" fmla="*/ 11357712 w 11393712"/>
                <a:gd name="connsiteY25" fmla="*/ 5666424 h 5925457"/>
                <a:gd name="connsiteX26" fmla="*/ 11134331 w 11393712"/>
                <a:gd name="connsiteY26" fmla="*/ 5889805 h 5925457"/>
                <a:gd name="connsiteX27" fmla="*/ 259381 w 11393712"/>
                <a:gd name="connsiteY27" fmla="*/ 5889805 h 5925457"/>
                <a:gd name="connsiteX28" fmla="*/ 36000 w 11393712"/>
                <a:gd name="connsiteY28" fmla="*/ 5666424 h 5925457"/>
                <a:gd name="connsiteX29" fmla="*/ 36000 w 11393712"/>
                <a:gd name="connsiteY29" fmla="*/ 259381 h 5925457"/>
                <a:gd name="connsiteX30" fmla="*/ 259381 w 11393712"/>
                <a:gd name="connsiteY30" fmla="*/ 36000 h 5925457"/>
                <a:gd name="connsiteX31" fmla="*/ 10726055 w 11393712"/>
                <a:gd name="connsiteY31" fmla="*/ 36000 h 5925457"/>
                <a:gd name="connsiteX32" fmla="*/ 10726055 w 11393712"/>
                <a:gd name="connsiteY32" fmla="*/ 35504 h 5925457"/>
                <a:gd name="connsiteX33" fmla="*/ 10727253 w 11393712"/>
                <a:gd name="connsiteY33" fmla="*/ 36000 h 5925457"/>
                <a:gd name="connsiteX34" fmla="*/ 10745253 w 11393712"/>
                <a:gd name="connsiteY34" fmla="*/ 18000 h 5925457"/>
                <a:gd name="connsiteX35" fmla="*/ 10727253 w 11393712"/>
                <a:gd name="connsiteY35" fmla="*/ 0 h 5925457"/>
                <a:gd name="connsiteX36" fmla="*/ 10945324 w 11393712"/>
                <a:gd name="connsiteY36" fmla="*/ 0 h 5925457"/>
                <a:gd name="connsiteX37" fmla="*/ 10927324 w 11393712"/>
                <a:gd name="connsiteY37" fmla="*/ 18000 h 5925457"/>
                <a:gd name="connsiteX38" fmla="*/ 10945324 w 11393712"/>
                <a:gd name="connsiteY38" fmla="*/ 36000 h 5925457"/>
                <a:gd name="connsiteX39" fmla="*/ 10963324 w 11393712"/>
                <a:gd name="connsiteY39" fmla="*/ 18000 h 5925457"/>
                <a:gd name="connsiteX40" fmla="*/ 10945324 w 11393712"/>
                <a:gd name="connsiteY40" fmla="*/ 0 h 592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393712" h="5925457">
                  <a:moveTo>
                    <a:pt x="10847173" y="0"/>
                  </a:moveTo>
                  <a:cubicBezTo>
                    <a:pt x="10837232" y="0"/>
                    <a:pt x="10829173" y="8059"/>
                    <a:pt x="10829173" y="18000"/>
                  </a:cubicBezTo>
                  <a:cubicBezTo>
                    <a:pt x="10829173" y="27941"/>
                    <a:pt x="10837232" y="36000"/>
                    <a:pt x="10847173" y="36000"/>
                  </a:cubicBezTo>
                  <a:cubicBezTo>
                    <a:pt x="10857114" y="36000"/>
                    <a:pt x="10865173" y="27941"/>
                    <a:pt x="10865173" y="18000"/>
                  </a:cubicBezTo>
                  <a:cubicBezTo>
                    <a:pt x="10865173" y="8059"/>
                    <a:pt x="10857114" y="0"/>
                    <a:pt x="10847173" y="0"/>
                  </a:cubicBezTo>
                  <a:close/>
                  <a:moveTo>
                    <a:pt x="10727253" y="0"/>
                  </a:moveTo>
                  <a:lnTo>
                    <a:pt x="10726055" y="496"/>
                  </a:lnTo>
                  <a:lnTo>
                    <a:pt x="10726055" y="0"/>
                  </a:lnTo>
                  <a:lnTo>
                    <a:pt x="255032" y="0"/>
                  </a:lnTo>
                  <a:cubicBezTo>
                    <a:pt x="114182" y="0"/>
                    <a:pt x="0" y="114182"/>
                    <a:pt x="0" y="255032"/>
                  </a:cubicBezTo>
                  <a:lnTo>
                    <a:pt x="0" y="5670425"/>
                  </a:lnTo>
                  <a:cubicBezTo>
                    <a:pt x="0" y="5811275"/>
                    <a:pt x="114182" y="5925457"/>
                    <a:pt x="255032" y="5925457"/>
                  </a:cubicBezTo>
                  <a:lnTo>
                    <a:pt x="11138680" y="5925457"/>
                  </a:lnTo>
                  <a:cubicBezTo>
                    <a:pt x="11279530" y="5925457"/>
                    <a:pt x="11393712" y="5811275"/>
                    <a:pt x="11393712" y="5670425"/>
                  </a:cubicBezTo>
                  <a:lnTo>
                    <a:pt x="11393712" y="255032"/>
                  </a:lnTo>
                  <a:cubicBezTo>
                    <a:pt x="11393712" y="114182"/>
                    <a:pt x="11279530" y="0"/>
                    <a:pt x="11138680" y="0"/>
                  </a:cubicBezTo>
                  <a:lnTo>
                    <a:pt x="11068955" y="0"/>
                  </a:lnTo>
                  <a:lnTo>
                    <a:pt x="11068955" y="1537"/>
                  </a:lnTo>
                  <a:lnTo>
                    <a:pt x="11065245" y="0"/>
                  </a:lnTo>
                  <a:cubicBezTo>
                    <a:pt x="11055303" y="0"/>
                    <a:pt x="11047245" y="8059"/>
                    <a:pt x="11047245" y="18000"/>
                  </a:cubicBezTo>
                  <a:cubicBezTo>
                    <a:pt x="11047245" y="27941"/>
                    <a:pt x="11055303" y="36000"/>
                    <a:pt x="11065245" y="36000"/>
                  </a:cubicBezTo>
                  <a:lnTo>
                    <a:pt x="11068955" y="34463"/>
                  </a:lnTo>
                  <a:lnTo>
                    <a:pt x="11068955" y="36000"/>
                  </a:lnTo>
                  <a:lnTo>
                    <a:pt x="11134331" y="36000"/>
                  </a:lnTo>
                  <a:cubicBezTo>
                    <a:pt x="11257701" y="36000"/>
                    <a:pt x="11357712" y="136011"/>
                    <a:pt x="11357712" y="259381"/>
                  </a:cubicBezTo>
                  <a:lnTo>
                    <a:pt x="11357712" y="5666424"/>
                  </a:lnTo>
                  <a:cubicBezTo>
                    <a:pt x="11357712" y="5789794"/>
                    <a:pt x="11257701" y="5889805"/>
                    <a:pt x="11134331" y="5889805"/>
                  </a:cubicBezTo>
                  <a:lnTo>
                    <a:pt x="259381" y="5889805"/>
                  </a:lnTo>
                  <a:cubicBezTo>
                    <a:pt x="136011" y="5889805"/>
                    <a:pt x="36000" y="5789794"/>
                    <a:pt x="36000" y="5666424"/>
                  </a:cubicBezTo>
                  <a:lnTo>
                    <a:pt x="36000" y="259381"/>
                  </a:lnTo>
                  <a:cubicBezTo>
                    <a:pt x="36000" y="136011"/>
                    <a:pt x="136011" y="36000"/>
                    <a:pt x="259381" y="36000"/>
                  </a:cubicBezTo>
                  <a:lnTo>
                    <a:pt x="10726055" y="36000"/>
                  </a:lnTo>
                  <a:lnTo>
                    <a:pt x="10726055" y="35504"/>
                  </a:lnTo>
                  <a:lnTo>
                    <a:pt x="10727253" y="36000"/>
                  </a:lnTo>
                  <a:cubicBezTo>
                    <a:pt x="10737194" y="36000"/>
                    <a:pt x="10745253" y="27941"/>
                    <a:pt x="10745253" y="18000"/>
                  </a:cubicBezTo>
                  <a:cubicBezTo>
                    <a:pt x="10745253" y="8059"/>
                    <a:pt x="10737194" y="0"/>
                    <a:pt x="10727253" y="0"/>
                  </a:cubicBezTo>
                  <a:close/>
                  <a:moveTo>
                    <a:pt x="10945324" y="0"/>
                  </a:moveTo>
                  <a:cubicBezTo>
                    <a:pt x="10935383" y="0"/>
                    <a:pt x="10927324" y="8059"/>
                    <a:pt x="10927324" y="18000"/>
                  </a:cubicBezTo>
                  <a:cubicBezTo>
                    <a:pt x="10927324" y="27941"/>
                    <a:pt x="10935383" y="36000"/>
                    <a:pt x="10945324" y="36000"/>
                  </a:cubicBezTo>
                  <a:cubicBezTo>
                    <a:pt x="10955265" y="36000"/>
                    <a:pt x="10963324" y="27941"/>
                    <a:pt x="10963324" y="18000"/>
                  </a:cubicBezTo>
                  <a:cubicBezTo>
                    <a:pt x="10963324" y="8059"/>
                    <a:pt x="10955265" y="0"/>
                    <a:pt x="1094532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7B249BC7-9E60-45EB-986F-3B4C28E1B229}"/>
                </a:ext>
              </a:extLst>
            </p:cNvPr>
            <p:cNvSpPr/>
            <p:nvPr/>
          </p:nvSpPr>
          <p:spPr>
            <a:xfrm>
              <a:off x="624114" y="754743"/>
              <a:ext cx="10943772" cy="5539002"/>
            </a:xfrm>
            <a:prstGeom prst="round2SameRect">
              <a:avLst>
                <a:gd name="adj1" fmla="val 272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6B65FBC-789E-4BBE-A39F-346AC8CE938E}"/>
                </a:ext>
              </a:extLst>
            </p:cNvPr>
            <p:cNvGrpSpPr/>
            <p:nvPr/>
          </p:nvGrpSpPr>
          <p:grpSpPr>
            <a:xfrm>
              <a:off x="5940897" y="6433934"/>
              <a:ext cx="310206" cy="310206"/>
              <a:chOff x="5940897" y="5789410"/>
              <a:chExt cx="310206" cy="310206"/>
            </a:xfrm>
          </p:grpSpPr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5B075468-4B9A-43E8-9372-421139740DB7}"/>
                  </a:ext>
                </a:extLst>
              </p:cNvPr>
              <p:cNvSpPr/>
              <p:nvPr/>
            </p:nvSpPr>
            <p:spPr>
              <a:xfrm>
                <a:off x="5940897" y="5789410"/>
                <a:ext cx="310206" cy="310206"/>
              </a:xfrm>
              <a:prstGeom prst="arc">
                <a:avLst>
                  <a:gd name="adj1" fmla="val 14521413"/>
                  <a:gd name="adj2" fmla="val 11428246"/>
                </a:avLst>
              </a:prstGeom>
              <a:ln w="285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6231115B-7A7F-4673-94C8-5064812E634C}"/>
                  </a:ext>
                </a:extLst>
              </p:cNvPr>
              <p:cNvSpPr/>
              <p:nvPr/>
            </p:nvSpPr>
            <p:spPr>
              <a:xfrm>
                <a:off x="5956516" y="5831935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4E41D5C-E177-4248-B36D-B2A02309CA0B}"/>
                </a:ext>
              </a:extLst>
            </p:cNvPr>
            <p:cNvSpPr/>
            <p:nvPr/>
          </p:nvSpPr>
          <p:spPr>
            <a:xfrm rot="10800000" flipV="1">
              <a:off x="933450" y="6476460"/>
              <a:ext cx="226977" cy="226977"/>
            </a:xfrm>
            <a:prstGeom prst="ellipse">
              <a:avLst/>
            </a:prstGeom>
            <a:solidFill>
              <a:srgbClr val="FF6600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7837198-C599-4D16-9E62-DD43C423B3CD}"/>
                </a:ext>
              </a:extLst>
            </p:cNvPr>
            <p:cNvSpPr/>
            <p:nvPr/>
          </p:nvSpPr>
          <p:spPr>
            <a:xfrm rot="10800000" flipV="1">
              <a:off x="1258111" y="6476460"/>
              <a:ext cx="226977" cy="226977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4465301-1678-42CD-B769-7977C8E6D59A}"/>
                </a:ext>
              </a:extLst>
            </p:cNvPr>
            <p:cNvSpPr/>
            <p:nvPr/>
          </p:nvSpPr>
          <p:spPr>
            <a:xfrm rot="10800000" flipV="1">
              <a:off x="1581245" y="6476460"/>
              <a:ext cx="226977" cy="226977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 23">
              <a:extLst>
                <a:ext uri="{FF2B5EF4-FFF2-40B4-BE49-F238E27FC236}">
                  <a16:creationId xmlns:a16="http://schemas.microsoft.com/office/drawing/2014/main" id="{C4B8CAE9-721C-4B5F-AD01-EAF4B7A70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090166"/>
              <a:ext cx="1027046" cy="3570025"/>
            </a:xfrm>
            <a:custGeom>
              <a:avLst/>
              <a:gdLst>
                <a:gd name="connsiteX0" fmla="*/ 282649 w 1027046"/>
                <a:gd name="connsiteY0" fmla="*/ 0 h 3570025"/>
                <a:gd name="connsiteX1" fmla="*/ 348312 w 1027046"/>
                <a:gd name="connsiteY1" fmla="*/ 3789 h 3570025"/>
                <a:gd name="connsiteX2" fmla="*/ 425972 w 1027046"/>
                <a:gd name="connsiteY2" fmla="*/ 24625 h 3570025"/>
                <a:gd name="connsiteX3" fmla="*/ 469537 w 1027046"/>
                <a:gd name="connsiteY3" fmla="*/ 43568 h 3570025"/>
                <a:gd name="connsiteX4" fmla="*/ 491635 w 1027046"/>
                <a:gd name="connsiteY4" fmla="*/ 55565 h 3570025"/>
                <a:gd name="connsiteX5" fmla="*/ 530781 w 1027046"/>
                <a:gd name="connsiteY5" fmla="*/ 87767 h 3570025"/>
                <a:gd name="connsiteX6" fmla="*/ 564244 w 1027046"/>
                <a:gd name="connsiteY6" fmla="*/ 130703 h 3570025"/>
                <a:gd name="connsiteX7" fmla="*/ 592656 w 1027046"/>
                <a:gd name="connsiteY7" fmla="*/ 181216 h 3570025"/>
                <a:gd name="connsiteX8" fmla="*/ 614755 w 1027046"/>
                <a:gd name="connsiteY8" fmla="*/ 239307 h 3570025"/>
                <a:gd name="connsiteX9" fmla="*/ 634327 w 1027046"/>
                <a:gd name="connsiteY9" fmla="*/ 300554 h 3570025"/>
                <a:gd name="connsiteX10" fmla="*/ 655794 w 1027046"/>
                <a:gd name="connsiteY10" fmla="*/ 398424 h 3570025"/>
                <a:gd name="connsiteX11" fmla="*/ 672210 w 1027046"/>
                <a:gd name="connsiteY11" fmla="*/ 529758 h 3570025"/>
                <a:gd name="connsiteX12" fmla="*/ 679155 w 1027046"/>
                <a:gd name="connsiteY12" fmla="*/ 648464 h 3570025"/>
                <a:gd name="connsiteX13" fmla="*/ 680418 w 1027046"/>
                <a:gd name="connsiteY13" fmla="*/ 780430 h 3570025"/>
                <a:gd name="connsiteX14" fmla="*/ 678524 w 1027046"/>
                <a:gd name="connsiteY14" fmla="*/ 800635 h 3570025"/>
                <a:gd name="connsiteX15" fmla="*/ 676630 w 1027046"/>
                <a:gd name="connsiteY15" fmla="*/ 873880 h 3570025"/>
                <a:gd name="connsiteX16" fmla="*/ 681050 w 1027046"/>
                <a:gd name="connsiteY16" fmla="*/ 998269 h 3570025"/>
                <a:gd name="connsiteX17" fmla="*/ 695571 w 1027046"/>
                <a:gd name="connsiteY17" fmla="*/ 1104978 h 3570025"/>
                <a:gd name="connsiteX18" fmla="*/ 720827 w 1027046"/>
                <a:gd name="connsiteY18" fmla="*/ 1201584 h 3570025"/>
                <a:gd name="connsiteX19" fmla="*/ 755552 w 1027046"/>
                <a:gd name="connsiteY19" fmla="*/ 1296928 h 3570025"/>
                <a:gd name="connsiteX20" fmla="*/ 799749 w 1027046"/>
                <a:gd name="connsiteY20" fmla="*/ 1398586 h 3570025"/>
                <a:gd name="connsiteX21" fmla="*/ 883091 w 1027046"/>
                <a:gd name="connsiteY21" fmla="*/ 1576645 h 3570025"/>
                <a:gd name="connsiteX22" fmla="*/ 952543 w 1027046"/>
                <a:gd name="connsiteY22" fmla="*/ 1734499 h 3570025"/>
                <a:gd name="connsiteX23" fmla="*/ 969590 w 1027046"/>
                <a:gd name="connsiteY23" fmla="*/ 1776804 h 3570025"/>
                <a:gd name="connsiteX24" fmla="*/ 996108 w 1027046"/>
                <a:gd name="connsiteY24" fmla="*/ 1862677 h 3570025"/>
                <a:gd name="connsiteX25" fmla="*/ 1014418 w 1027046"/>
                <a:gd name="connsiteY25" fmla="*/ 1949181 h 3570025"/>
                <a:gd name="connsiteX26" fmla="*/ 1023889 w 1027046"/>
                <a:gd name="connsiteY26" fmla="*/ 2035053 h 3570025"/>
                <a:gd name="connsiteX27" fmla="*/ 1027046 w 1027046"/>
                <a:gd name="connsiteY27" fmla="*/ 2120294 h 3570025"/>
                <a:gd name="connsiteX28" fmla="*/ 1023889 w 1027046"/>
                <a:gd name="connsiteY28" fmla="*/ 2203641 h 3570025"/>
                <a:gd name="connsiteX29" fmla="*/ 1010630 w 1027046"/>
                <a:gd name="connsiteY29" fmla="*/ 2324873 h 3570025"/>
                <a:gd name="connsiteX30" fmla="*/ 980955 w 1027046"/>
                <a:gd name="connsiteY30" fmla="*/ 2473887 h 3570025"/>
                <a:gd name="connsiteX31" fmla="*/ 943704 w 1027046"/>
                <a:gd name="connsiteY31" fmla="*/ 2604590 h 3570025"/>
                <a:gd name="connsiteX32" fmla="*/ 890037 w 1027046"/>
                <a:gd name="connsiteY32" fmla="*/ 2758656 h 3570025"/>
                <a:gd name="connsiteX33" fmla="*/ 872358 w 1027046"/>
                <a:gd name="connsiteY33" fmla="*/ 2812958 h 3570025"/>
                <a:gd name="connsiteX34" fmla="*/ 823110 w 1027046"/>
                <a:gd name="connsiteY34" fmla="*/ 3134980 h 3570025"/>
                <a:gd name="connsiteX35" fmla="*/ 791541 w 1027046"/>
                <a:gd name="connsiteY35" fmla="*/ 3344610 h 3570025"/>
                <a:gd name="connsiteX36" fmla="*/ 710724 w 1027046"/>
                <a:gd name="connsiteY36" fmla="*/ 3570025 h 3570025"/>
                <a:gd name="connsiteX37" fmla="*/ 0 w 1027046"/>
                <a:gd name="connsiteY37" fmla="*/ 3493145 h 3570025"/>
                <a:gd name="connsiteX38" fmla="*/ 0 w 1027046"/>
                <a:gd name="connsiteY38" fmla="*/ 631600 h 3570025"/>
                <a:gd name="connsiteX39" fmla="*/ 31359 w 1027046"/>
                <a:gd name="connsiteY39" fmla="*/ 604897 h 3570025"/>
                <a:gd name="connsiteX40" fmla="*/ 79344 w 1027046"/>
                <a:gd name="connsiteY40" fmla="*/ 575220 h 3570025"/>
                <a:gd name="connsiteX41" fmla="*/ 83764 w 1027046"/>
                <a:gd name="connsiteY41" fmla="*/ 575220 h 3570025"/>
                <a:gd name="connsiteX42" fmla="*/ 83764 w 1027046"/>
                <a:gd name="connsiteY42" fmla="*/ 532284 h 3570025"/>
                <a:gd name="connsiteX43" fmla="*/ 90709 w 1027046"/>
                <a:gd name="connsiteY43" fmla="*/ 324548 h 3570025"/>
                <a:gd name="connsiteX44" fmla="*/ 100811 w 1027046"/>
                <a:gd name="connsiteY44" fmla="*/ 224784 h 3570025"/>
                <a:gd name="connsiteX45" fmla="*/ 110282 w 1027046"/>
                <a:gd name="connsiteY45" fmla="*/ 174271 h 3570025"/>
                <a:gd name="connsiteX46" fmla="*/ 115333 w 1027046"/>
                <a:gd name="connsiteY46" fmla="*/ 156591 h 3570025"/>
                <a:gd name="connsiteX47" fmla="*/ 119121 w 1027046"/>
                <a:gd name="connsiteY47" fmla="*/ 138912 h 3570025"/>
                <a:gd name="connsiteX48" fmla="*/ 133643 w 1027046"/>
                <a:gd name="connsiteY48" fmla="*/ 100395 h 3570025"/>
                <a:gd name="connsiteX49" fmla="*/ 156372 w 1027046"/>
                <a:gd name="connsiteY49" fmla="*/ 64405 h 3570025"/>
                <a:gd name="connsiteX50" fmla="*/ 187941 w 1027046"/>
                <a:gd name="connsiteY50" fmla="*/ 33465 h 3570025"/>
                <a:gd name="connsiteX51" fmla="*/ 230244 w 1027046"/>
                <a:gd name="connsiteY51" fmla="*/ 10734 h 357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027046" h="3570025">
                  <a:moveTo>
                    <a:pt x="282649" y="0"/>
                  </a:moveTo>
                  <a:lnTo>
                    <a:pt x="348312" y="3789"/>
                  </a:lnTo>
                  <a:lnTo>
                    <a:pt x="425972" y="24625"/>
                  </a:lnTo>
                  <a:lnTo>
                    <a:pt x="469537" y="43568"/>
                  </a:lnTo>
                  <a:lnTo>
                    <a:pt x="491635" y="55565"/>
                  </a:lnTo>
                  <a:lnTo>
                    <a:pt x="530781" y="87767"/>
                  </a:lnTo>
                  <a:lnTo>
                    <a:pt x="564244" y="130703"/>
                  </a:lnTo>
                  <a:lnTo>
                    <a:pt x="592656" y="181216"/>
                  </a:lnTo>
                  <a:lnTo>
                    <a:pt x="614755" y="239307"/>
                  </a:lnTo>
                  <a:lnTo>
                    <a:pt x="634327" y="300554"/>
                  </a:lnTo>
                  <a:lnTo>
                    <a:pt x="655794" y="398424"/>
                  </a:lnTo>
                  <a:lnTo>
                    <a:pt x="672210" y="529758"/>
                  </a:lnTo>
                  <a:lnTo>
                    <a:pt x="679155" y="648464"/>
                  </a:lnTo>
                  <a:lnTo>
                    <a:pt x="680418" y="780430"/>
                  </a:lnTo>
                  <a:lnTo>
                    <a:pt x="678524" y="800635"/>
                  </a:lnTo>
                  <a:lnTo>
                    <a:pt x="676630" y="873880"/>
                  </a:lnTo>
                  <a:lnTo>
                    <a:pt x="681050" y="998269"/>
                  </a:lnTo>
                  <a:lnTo>
                    <a:pt x="695571" y="1104978"/>
                  </a:lnTo>
                  <a:lnTo>
                    <a:pt x="720827" y="1201584"/>
                  </a:lnTo>
                  <a:lnTo>
                    <a:pt x="755552" y="1296928"/>
                  </a:lnTo>
                  <a:lnTo>
                    <a:pt x="799749" y="1398586"/>
                  </a:lnTo>
                  <a:lnTo>
                    <a:pt x="883091" y="1576645"/>
                  </a:lnTo>
                  <a:lnTo>
                    <a:pt x="952543" y="1734499"/>
                  </a:lnTo>
                  <a:lnTo>
                    <a:pt x="969590" y="1776804"/>
                  </a:lnTo>
                  <a:lnTo>
                    <a:pt x="996108" y="1862677"/>
                  </a:lnTo>
                  <a:lnTo>
                    <a:pt x="1014418" y="1949181"/>
                  </a:lnTo>
                  <a:lnTo>
                    <a:pt x="1023889" y="2035053"/>
                  </a:lnTo>
                  <a:lnTo>
                    <a:pt x="1027046" y="2120294"/>
                  </a:lnTo>
                  <a:lnTo>
                    <a:pt x="1023889" y="2203641"/>
                  </a:lnTo>
                  <a:lnTo>
                    <a:pt x="1010630" y="2324873"/>
                  </a:lnTo>
                  <a:lnTo>
                    <a:pt x="980955" y="2473887"/>
                  </a:lnTo>
                  <a:lnTo>
                    <a:pt x="943704" y="2604590"/>
                  </a:lnTo>
                  <a:lnTo>
                    <a:pt x="890037" y="2758656"/>
                  </a:lnTo>
                  <a:lnTo>
                    <a:pt x="872358" y="2812958"/>
                  </a:lnTo>
                  <a:lnTo>
                    <a:pt x="823110" y="3134980"/>
                  </a:lnTo>
                  <a:lnTo>
                    <a:pt x="791541" y="3344610"/>
                  </a:lnTo>
                  <a:lnTo>
                    <a:pt x="710724" y="3570025"/>
                  </a:lnTo>
                  <a:lnTo>
                    <a:pt x="0" y="3493145"/>
                  </a:lnTo>
                  <a:lnTo>
                    <a:pt x="0" y="631600"/>
                  </a:lnTo>
                  <a:lnTo>
                    <a:pt x="31359" y="604897"/>
                  </a:lnTo>
                  <a:lnTo>
                    <a:pt x="79344" y="575220"/>
                  </a:lnTo>
                  <a:lnTo>
                    <a:pt x="83764" y="575220"/>
                  </a:lnTo>
                  <a:lnTo>
                    <a:pt x="83764" y="532284"/>
                  </a:lnTo>
                  <a:lnTo>
                    <a:pt x="90709" y="324548"/>
                  </a:lnTo>
                  <a:lnTo>
                    <a:pt x="100811" y="224784"/>
                  </a:lnTo>
                  <a:lnTo>
                    <a:pt x="110282" y="174271"/>
                  </a:lnTo>
                  <a:lnTo>
                    <a:pt x="115333" y="156591"/>
                  </a:lnTo>
                  <a:lnTo>
                    <a:pt x="119121" y="138912"/>
                  </a:lnTo>
                  <a:lnTo>
                    <a:pt x="133643" y="100395"/>
                  </a:lnTo>
                  <a:lnTo>
                    <a:pt x="156372" y="64405"/>
                  </a:lnTo>
                  <a:lnTo>
                    <a:pt x="187941" y="33465"/>
                  </a:lnTo>
                  <a:lnTo>
                    <a:pt x="230244" y="10734"/>
                  </a:lnTo>
                  <a:close/>
                </a:path>
              </a:pathLst>
            </a:custGeom>
            <a:solidFill>
              <a:srgbClr val="FFDEB4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058B9084-9B71-415E-9452-DC6B2DD27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169" y="3147114"/>
              <a:ext cx="373299" cy="388458"/>
            </a:xfrm>
            <a:custGeom>
              <a:avLst/>
              <a:gdLst>
                <a:gd name="T0" fmla="*/ 586 w 593"/>
                <a:gd name="T1" fmla="*/ 186 h 615"/>
                <a:gd name="T2" fmla="*/ 582 w 593"/>
                <a:gd name="T3" fmla="*/ 179 h 615"/>
                <a:gd name="T4" fmla="*/ 536 w 593"/>
                <a:gd name="T5" fmla="*/ 117 h 615"/>
                <a:gd name="T6" fmla="*/ 470 w 593"/>
                <a:gd name="T7" fmla="*/ 59 h 615"/>
                <a:gd name="T8" fmla="*/ 414 w 593"/>
                <a:gd name="T9" fmla="*/ 26 h 615"/>
                <a:gd name="T10" fmla="*/ 348 w 593"/>
                <a:gd name="T11" fmla="*/ 4 h 615"/>
                <a:gd name="T12" fmla="*/ 271 w 593"/>
                <a:gd name="T13" fmla="*/ 0 h 615"/>
                <a:gd name="T14" fmla="*/ 229 w 593"/>
                <a:gd name="T15" fmla="*/ 7 h 615"/>
                <a:gd name="T16" fmla="*/ 188 w 593"/>
                <a:gd name="T17" fmla="*/ 18 h 615"/>
                <a:gd name="T18" fmla="*/ 122 w 593"/>
                <a:gd name="T19" fmla="*/ 46 h 615"/>
                <a:gd name="T20" fmla="*/ 74 w 593"/>
                <a:gd name="T21" fmla="*/ 77 h 615"/>
                <a:gd name="T22" fmla="*/ 40 w 593"/>
                <a:gd name="T23" fmla="*/ 112 h 615"/>
                <a:gd name="T24" fmla="*/ 10 w 593"/>
                <a:gd name="T25" fmla="*/ 162 h 615"/>
                <a:gd name="T26" fmla="*/ 0 w 593"/>
                <a:gd name="T27" fmla="*/ 206 h 615"/>
                <a:gd name="T28" fmla="*/ 0 w 593"/>
                <a:gd name="T29" fmla="*/ 212 h 615"/>
                <a:gd name="T30" fmla="*/ 0 w 593"/>
                <a:gd name="T31" fmla="*/ 257 h 615"/>
                <a:gd name="T32" fmla="*/ 23 w 593"/>
                <a:gd name="T33" fmla="*/ 429 h 615"/>
                <a:gd name="T34" fmla="*/ 42 w 593"/>
                <a:gd name="T35" fmla="*/ 495 h 615"/>
                <a:gd name="T36" fmla="*/ 67 w 593"/>
                <a:gd name="T37" fmla="*/ 551 h 615"/>
                <a:gd name="T38" fmla="*/ 95 w 593"/>
                <a:gd name="T39" fmla="*/ 579 h 615"/>
                <a:gd name="T40" fmla="*/ 116 w 593"/>
                <a:gd name="T41" fmla="*/ 591 h 615"/>
                <a:gd name="T42" fmla="*/ 128 w 593"/>
                <a:gd name="T43" fmla="*/ 594 h 615"/>
                <a:gd name="T44" fmla="*/ 156 w 593"/>
                <a:gd name="T45" fmla="*/ 602 h 615"/>
                <a:gd name="T46" fmla="*/ 215 w 593"/>
                <a:gd name="T47" fmla="*/ 612 h 615"/>
                <a:gd name="T48" fmla="*/ 274 w 593"/>
                <a:gd name="T49" fmla="*/ 615 h 615"/>
                <a:gd name="T50" fmla="*/ 330 w 593"/>
                <a:gd name="T51" fmla="*/ 609 h 615"/>
                <a:gd name="T52" fmla="*/ 383 w 593"/>
                <a:gd name="T53" fmla="*/ 596 h 615"/>
                <a:gd name="T54" fmla="*/ 430 w 593"/>
                <a:gd name="T55" fmla="*/ 579 h 615"/>
                <a:gd name="T56" fmla="*/ 469 w 593"/>
                <a:gd name="T57" fmla="*/ 558 h 615"/>
                <a:gd name="T58" fmla="*/ 499 w 593"/>
                <a:gd name="T59" fmla="*/ 532 h 615"/>
                <a:gd name="T60" fmla="*/ 510 w 593"/>
                <a:gd name="T61" fmla="*/ 518 h 615"/>
                <a:gd name="T62" fmla="*/ 529 w 593"/>
                <a:gd name="T63" fmla="*/ 486 h 615"/>
                <a:gd name="T64" fmla="*/ 563 w 593"/>
                <a:gd name="T65" fmla="*/ 400 h 615"/>
                <a:gd name="T66" fmla="*/ 588 w 593"/>
                <a:gd name="T67" fmla="*/ 304 h 615"/>
                <a:gd name="T68" fmla="*/ 593 w 593"/>
                <a:gd name="T69" fmla="*/ 238 h 615"/>
                <a:gd name="T70" fmla="*/ 591 w 593"/>
                <a:gd name="T71" fmla="*/ 201 h 615"/>
                <a:gd name="T72" fmla="*/ 586 w 593"/>
                <a:gd name="T73" fmla="*/ 186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3" h="615">
                  <a:moveTo>
                    <a:pt x="586" y="186"/>
                  </a:moveTo>
                  <a:lnTo>
                    <a:pt x="582" y="179"/>
                  </a:lnTo>
                  <a:lnTo>
                    <a:pt x="536" y="117"/>
                  </a:lnTo>
                  <a:lnTo>
                    <a:pt x="470" y="59"/>
                  </a:lnTo>
                  <a:lnTo>
                    <a:pt x="414" y="26"/>
                  </a:lnTo>
                  <a:lnTo>
                    <a:pt x="348" y="4"/>
                  </a:lnTo>
                  <a:lnTo>
                    <a:pt x="271" y="0"/>
                  </a:lnTo>
                  <a:lnTo>
                    <a:pt x="229" y="7"/>
                  </a:lnTo>
                  <a:lnTo>
                    <a:pt x="188" y="18"/>
                  </a:lnTo>
                  <a:lnTo>
                    <a:pt x="122" y="46"/>
                  </a:lnTo>
                  <a:lnTo>
                    <a:pt x="74" y="77"/>
                  </a:lnTo>
                  <a:lnTo>
                    <a:pt x="40" y="112"/>
                  </a:lnTo>
                  <a:lnTo>
                    <a:pt x="10" y="162"/>
                  </a:lnTo>
                  <a:lnTo>
                    <a:pt x="0" y="206"/>
                  </a:lnTo>
                  <a:lnTo>
                    <a:pt x="0" y="212"/>
                  </a:lnTo>
                  <a:lnTo>
                    <a:pt x="0" y="257"/>
                  </a:lnTo>
                  <a:lnTo>
                    <a:pt x="23" y="429"/>
                  </a:lnTo>
                  <a:lnTo>
                    <a:pt x="42" y="495"/>
                  </a:lnTo>
                  <a:lnTo>
                    <a:pt x="67" y="551"/>
                  </a:lnTo>
                  <a:lnTo>
                    <a:pt x="95" y="579"/>
                  </a:lnTo>
                  <a:lnTo>
                    <a:pt x="116" y="591"/>
                  </a:lnTo>
                  <a:lnTo>
                    <a:pt x="128" y="594"/>
                  </a:lnTo>
                  <a:lnTo>
                    <a:pt x="156" y="602"/>
                  </a:lnTo>
                  <a:lnTo>
                    <a:pt x="215" y="612"/>
                  </a:lnTo>
                  <a:lnTo>
                    <a:pt x="274" y="615"/>
                  </a:lnTo>
                  <a:lnTo>
                    <a:pt x="330" y="609"/>
                  </a:lnTo>
                  <a:lnTo>
                    <a:pt x="383" y="596"/>
                  </a:lnTo>
                  <a:lnTo>
                    <a:pt x="430" y="579"/>
                  </a:lnTo>
                  <a:lnTo>
                    <a:pt x="469" y="558"/>
                  </a:lnTo>
                  <a:lnTo>
                    <a:pt x="499" y="532"/>
                  </a:lnTo>
                  <a:lnTo>
                    <a:pt x="510" y="518"/>
                  </a:lnTo>
                  <a:lnTo>
                    <a:pt x="529" y="486"/>
                  </a:lnTo>
                  <a:lnTo>
                    <a:pt x="563" y="400"/>
                  </a:lnTo>
                  <a:lnTo>
                    <a:pt x="588" y="304"/>
                  </a:lnTo>
                  <a:lnTo>
                    <a:pt x="593" y="238"/>
                  </a:lnTo>
                  <a:lnTo>
                    <a:pt x="591" y="201"/>
                  </a:lnTo>
                  <a:lnTo>
                    <a:pt x="586" y="186"/>
                  </a:lnTo>
                  <a:close/>
                </a:path>
              </a:pathLst>
            </a:custGeom>
            <a:solidFill>
              <a:srgbClr val="FFFFFF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30B756AD-E02A-4D28-B175-9A091EE67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5" y="3627843"/>
              <a:ext cx="45719" cy="1110423"/>
            </a:xfrm>
            <a:custGeom>
              <a:avLst/>
              <a:gdLst>
                <a:gd name="T0" fmla="*/ 52 w 154"/>
                <a:gd name="T1" fmla="*/ 76 h 1758"/>
                <a:gd name="T2" fmla="*/ 52 w 154"/>
                <a:gd name="T3" fmla="*/ 407 h 1758"/>
                <a:gd name="T4" fmla="*/ 58 w 154"/>
                <a:gd name="T5" fmla="*/ 503 h 1758"/>
                <a:gd name="T6" fmla="*/ 76 w 154"/>
                <a:gd name="T7" fmla="*/ 561 h 1758"/>
                <a:gd name="T8" fmla="*/ 76 w 154"/>
                <a:gd name="T9" fmla="*/ 611 h 1758"/>
                <a:gd name="T10" fmla="*/ 76 w 154"/>
                <a:gd name="T11" fmla="*/ 662 h 1758"/>
                <a:gd name="T12" fmla="*/ 76 w 154"/>
                <a:gd name="T13" fmla="*/ 751 h 1758"/>
                <a:gd name="T14" fmla="*/ 61 w 154"/>
                <a:gd name="T15" fmla="*/ 848 h 1758"/>
                <a:gd name="T16" fmla="*/ 48 w 154"/>
                <a:gd name="T17" fmla="*/ 905 h 1758"/>
                <a:gd name="T18" fmla="*/ 26 w 154"/>
                <a:gd name="T19" fmla="*/ 1020 h 1758"/>
                <a:gd name="T20" fmla="*/ 6 w 154"/>
                <a:gd name="T21" fmla="*/ 1077 h 1758"/>
                <a:gd name="T22" fmla="*/ 0 w 154"/>
                <a:gd name="T23" fmla="*/ 1173 h 1758"/>
                <a:gd name="T24" fmla="*/ 0 w 154"/>
                <a:gd name="T25" fmla="*/ 1275 h 1758"/>
                <a:gd name="T26" fmla="*/ 0 w 154"/>
                <a:gd name="T27" fmla="*/ 1479 h 1758"/>
                <a:gd name="T28" fmla="*/ 0 w 154"/>
                <a:gd name="T29" fmla="*/ 1758 h 1758"/>
                <a:gd name="T30" fmla="*/ 0 w 154"/>
                <a:gd name="T31" fmla="*/ 1641 h 1758"/>
                <a:gd name="T32" fmla="*/ 26 w 154"/>
                <a:gd name="T33" fmla="*/ 1479 h 1758"/>
                <a:gd name="T34" fmla="*/ 36 w 154"/>
                <a:gd name="T35" fmla="*/ 1385 h 1758"/>
                <a:gd name="T36" fmla="*/ 52 w 154"/>
                <a:gd name="T37" fmla="*/ 1275 h 1758"/>
                <a:gd name="T38" fmla="*/ 61 w 154"/>
                <a:gd name="T39" fmla="*/ 1218 h 1758"/>
                <a:gd name="T40" fmla="*/ 81 w 154"/>
                <a:gd name="T41" fmla="*/ 1160 h 1758"/>
                <a:gd name="T42" fmla="*/ 102 w 154"/>
                <a:gd name="T43" fmla="*/ 1045 h 1758"/>
                <a:gd name="T44" fmla="*/ 122 w 154"/>
                <a:gd name="T45" fmla="*/ 988 h 1758"/>
                <a:gd name="T46" fmla="*/ 128 w 154"/>
                <a:gd name="T47" fmla="*/ 892 h 1758"/>
                <a:gd name="T48" fmla="*/ 151 w 154"/>
                <a:gd name="T49" fmla="*/ 767 h 1758"/>
                <a:gd name="T50" fmla="*/ 154 w 154"/>
                <a:gd name="T51" fmla="*/ 637 h 1758"/>
                <a:gd name="T52" fmla="*/ 154 w 154"/>
                <a:gd name="T53" fmla="*/ 582 h 1758"/>
                <a:gd name="T54" fmla="*/ 137 w 154"/>
                <a:gd name="T55" fmla="*/ 561 h 1758"/>
                <a:gd name="T56" fmla="*/ 112 w 154"/>
                <a:gd name="T57" fmla="*/ 522 h 1758"/>
                <a:gd name="T58" fmla="*/ 102 w 154"/>
                <a:gd name="T59" fmla="*/ 433 h 1758"/>
                <a:gd name="T60" fmla="*/ 81 w 154"/>
                <a:gd name="T61" fmla="*/ 303 h 1758"/>
                <a:gd name="T62" fmla="*/ 61 w 154"/>
                <a:gd name="T63" fmla="*/ 156 h 1758"/>
                <a:gd name="T64" fmla="*/ 52 w 154"/>
                <a:gd name="T65" fmla="*/ 0 h 1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4" h="1758">
                  <a:moveTo>
                    <a:pt x="52" y="0"/>
                  </a:moveTo>
                  <a:lnTo>
                    <a:pt x="52" y="76"/>
                  </a:lnTo>
                  <a:lnTo>
                    <a:pt x="52" y="280"/>
                  </a:lnTo>
                  <a:lnTo>
                    <a:pt x="52" y="407"/>
                  </a:lnTo>
                  <a:lnTo>
                    <a:pt x="52" y="446"/>
                  </a:lnTo>
                  <a:lnTo>
                    <a:pt x="58" y="503"/>
                  </a:lnTo>
                  <a:lnTo>
                    <a:pt x="68" y="542"/>
                  </a:lnTo>
                  <a:lnTo>
                    <a:pt x="76" y="561"/>
                  </a:lnTo>
                  <a:lnTo>
                    <a:pt x="76" y="586"/>
                  </a:lnTo>
                  <a:lnTo>
                    <a:pt x="76" y="611"/>
                  </a:lnTo>
                  <a:lnTo>
                    <a:pt x="76" y="637"/>
                  </a:lnTo>
                  <a:lnTo>
                    <a:pt x="76" y="662"/>
                  </a:lnTo>
                  <a:lnTo>
                    <a:pt x="76" y="714"/>
                  </a:lnTo>
                  <a:lnTo>
                    <a:pt x="76" y="751"/>
                  </a:lnTo>
                  <a:lnTo>
                    <a:pt x="71" y="809"/>
                  </a:lnTo>
                  <a:lnTo>
                    <a:pt x="61" y="848"/>
                  </a:lnTo>
                  <a:lnTo>
                    <a:pt x="52" y="866"/>
                  </a:lnTo>
                  <a:lnTo>
                    <a:pt x="48" y="905"/>
                  </a:lnTo>
                  <a:lnTo>
                    <a:pt x="29" y="981"/>
                  </a:lnTo>
                  <a:lnTo>
                    <a:pt x="26" y="1020"/>
                  </a:lnTo>
                  <a:lnTo>
                    <a:pt x="18" y="1038"/>
                  </a:lnTo>
                  <a:lnTo>
                    <a:pt x="6" y="1077"/>
                  </a:lnTo>
                  <a:lnTo>
                    <a:pt x="0" y="1134"/>
                  </a:lnTo>
                  <a:lnTo>
                    <a:pt x="0" y="1173"/>
                  </a:lnTo>
                  <a:lnTo>
                    <a:pt x="0" y="1223"/>
                  </a:lnTo>
                  <a:lnTo>
                    <a:pt x="0" y="1275"/>
                  </a:lnTo>
                  <a:lnTo>
                    <a:pt x="0" y="1351"/>
                  </a:lnTo>
                  <a:lnTo>
                    <a:pt x="0" y="1479"/>
                  </a:lnTo>
                  <a:lnTo>
                    <a:pt x="0" y="1682"/>
                  </a:lnTo>
                  <a:lnTo>
                    <a:pt x="0" y="1758"/>
                  </a:lnTo>
                  <a:lnTo>
                    <a:pt x="0" y="1682"/>
                  </a:lnTo>
                  <a:lnTo>
                    <a:pt x="0" y="1641"/>
                  </a:lnTo>
                  <a:lnTo>
                    <a:pt x="10" y="1536"/>
                  </a:lnTo>
                  <a:lnTo>
                    <a:pt x="26" y="1479"/>
                  </a:lnTo>
                  <a:lnTo>
                    <a:pt x="26" y="1443"/>
                  </a:lnTo>
                  <a:lnTo>
                    <a:pt x="36" y="1385"/>
                  </a:lnTo>
                  <a:lnTo>
                    <a:pt x="52" y="1351"/>
                  </a:lnTo>
                  <a:lnTo>
                    <a:pt x="52" y="1275"/>
                  </a:lnTo>
                  <a:lnTo>
                    <a:pt x="52" y="1255"/>
                  </a:lnTo>
                  <a:lnTo>
                    <a:pt x="61" y="1218"/>
                  </a:lnTo>
                  <a:lnTo>
                    <a:pt x="76" y="1197"/>
                  </a:lnTo>
                  <a:lnTo>
                    <a:pt x="81" y="1160"/>
                  </a:lnTo>
                  <a:lnTo>
                    <a:pt x="99" y="1083"/>
                  </a:lnTo>
                  <a:lnTo>
                    <a:pt x="102" y="1045"/>
                  </a:lnTo>
                  <a:lnTo>
                    <a:pt x="111" y="1025"/>
                  </a:lnTo>
                  <a:lnTo>
                    <a:pt x="122" y="988"/>
                  </a:lnTo>
                  <a:lnTo>
                    <a:pt x="128" y="931"/>
                  </a:lnTo>
                  <a:lnTo>
                    <a:pt x="128" y="892"/>
                  </a:lnTo>
                  <a:lnTo>
                    <a:pt x="131" y="853"/>
                  </a:lnTo>
                  <a:lnTo>
                    <a:pt x="151" y="767"/>
                  </a:lnTo>
                  <a:lnTo>
                    <a:pt x="154" y="714"/>
                  </a:lnTo>
                  <a:lnTo>
                    <a:pt x="154" y="637"/>
                  </a:lnTo>
                  <a:lnTo>
                    <a:pt x="154" y="586"/>
                  </a:lnTo>
                  <a:lnTo>
                    <a:pt x="154" y="582"/>
                  </a:lnTo>
                  <a:lnTo>
                    <a:pt x="148" y="568"/>
                  </a:lnTo>
                  <a:lnTo>
                    <a:pt x="137" y="561"/>
                  </a:lnTo>
                  <a:lnTo>
                    <a:pt x="128" y="561"/>
                  </a:lnTo>
                  <a:lnTo>
                    <a:pt x="112" y="522"/>
                  </a:lnTo>
                  <a:lnTo>
                    <a:pt x="102" y="456"/>
                  </a:lnTo>
                  <a:lnTo>
                    <a:pt x="102" y="433"/>
                  </a:lnTo>
                  <a:lnTo>
                    <a:pt x="99" y="379"/>
                  </a:lnTo>
                  <a:lnTo>
                    <a:pt x="81" y="303"/>
                  </a:lnTo>
                  <a:lnTo>
                    <a:pt x="76" y="280"/>
                  </a:lnTo>
                  <a:lnTo>
                    <a:pt x="61" y="156"/>
                  </a:lnTo>
                  <a:lnTo>
                    <a:pt x="52" y="1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7BF9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자유형 34">
              <a:extLst>
                <a:ext uri="{FF2B5EF4-FFF2-40B4-BE49-F238E27FC236}">
                  <a16:creationId xmlns:a16="http://schemas.microsoft.com/office/drawing/2014/main" id="{B1ED7354-0771-4F64-BCAE-3F74B8094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090037"/>
              <a:ext cx="903874" cy="789735"/>
            </a:xfrm>
            <a:custGeom>
              <a:avLst/>
              <a:gdLst>
                <a:gd name="connsiteX0" fmla="*/ 0 w 903874"/>
                <a:gd name="connsiteY0" fmla="*/ 0 h 789735"/>
                <a:gd name="connsiteX1" fmla="*/ 71063 w 903874"/>
                <a:gd name="connsiteY1" fmla="*/ 2309 h 789735"/>
                <a:gd name="connsiteX2" fmla="*/ 154407 w 903874"/>
                <a:gd name="connsiteY2" fmla="*/ 12402 h 789735"/>
                <a:gd name="connsiteX3" fmla="*/ 244697 w 903874"/>
                <a:gd name="connsiteY3" fmla="*/ 28804 h 789735"/>
                <a:gd name="connsiteX4" fmla="*/ 292683 w 903874"/>
                <a:gd name="connsiteY4" fmla="*/ 39528 h 789735"/>
                <a:gd name="connsiteX5" fmla="*/ 340038 w 903874"/>
                <a:gd name="connsiteY5" fmla="*/ 52144 h 789735"/>
                <a:gd name="connsiteX6" fmla="*/ 426539 w 903874"/>
                <a:gd name="connsiteY6" fmla="*/ 81163 h 789735"/>
                <a:gd name="connsiteX7" fmla="*/ 504832 w 903874"/>
                <a:gd name="connsiteY7" fmla="*/ 113966 h 789735"/>
                <a:gd name="connsiteX8" fmla="*/ 574285 w 903874"/>
                <a:gd name="connsiteY8" fmla="*/ 149924 h 789735"/>
                <a:gd name="connsiteX9" fmla="*/ 634899 w 903874"/>
                <a:gd name="connsiteY9" fmla="*/ 189035 h 789735"/>
                <a:gd name="connsiteX10" fmla="*/ 688568 w 903874"/>
                <a:gd name="connsiteY10" fmla="*/ 228778 h 789735"/>
                <a:gd name="connsiteX11" fmla="*/ 756127 w 903874"/>
                <a:gd name="connsiteY11" fmla="*/ 289338 h 789735"/>
                <a:gd name="connsiteX12" fmla="*/ 822424 w 903874"/>
                <a:gd name="connsiteY12" fmla="*/ 368192 h 789735"/>
                <a:gd name="connsiteX13" fmla="*/ 866622 w 903874"/>
                <a:gd name="connsiteY13" fmla="*/ 436953 h 789735"/>
                <a:gd name="connsiteX14" fmla="*/ 900717 w 903874"/>
                <a:gd name="connsiteY14" fmla="*/ 510761 h 789735"/>
                <a:gd name="connsiteX15" fmla="*/ 903874 w 903874"/>
                <a:gd name="connsiteY15" fmla="*/ 521485 h 789735"/>
                <a:gd name="connsiteX16" fmla="*/ 820537 w 903874"/>
                <a:gd name="connsiteY16" fmla="*/ 789735 h 789735"/>
                <a:gd name="connsiteX17" fmla="*/ 0 w 903874"/>
                <a:gd name="connsiteY17" fmla="*/ 789735 h 78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03874" h="789735">
                  <a:moveTo>
                    <a:pt x="0" y="0"/>
                  </a:moveTo>
                  <a:lnTo>
                    <a:pt x="71063" y="2309"/>
                  </a:lnTo>
                  <a:lnTo>
                    <a:pt x="154407" y="12402"/>
                  </a:lnTo>
                  <a:lnTo>
                    <a:pt x="244697" y="28804"/>
                  </a:lnTo>
                  <a:lnTo>
                    <a:pt x="292683" y="39528"/>
                  </a:lnTo>
                  <a:lnTo>
                    <a:pt x="340038" y="52144"/>
                  </a:lnTo>
                  <a:lnTo>
                    <a:pt x="426539" y="81163"/>
                  </a:lnTo>
                  <a:lnTo>
                    <a:pt x="504832" y="113966"/>
                  </a:lnTo>
                  <a:lnTo>
                    <a:pt x="574285" y="149924"/>
                  </a:lnTo>
                  <a:lnTo>
                    <a:pt x="634899" y="189035"/>
                  </a:lnTo>
                  <a:lnTo>
                    <a:pt x="688568" y="228778"/>
                  </a:lnTo>
                  <a:lnTo>
                    <a:pt x="756127" y="289338"/>
                  </a:lnTo>
                  <a:lnTo>
                    <a:pt x="822424" y="368192"/>
                  </a:lnTo>
                  <a:lnTo>
                    <a:pt x="866622" y="436953"/>
                  </a:lnTo>
                  <a:lnTo>
                    <a:pt x="900717" y="510761"/>
                  </a:lnTo>
                  <a:lnTo>
                    <a:pt x="903874" y="521485"/>
                  </a:lnTo>
                  <a:lnTo>
                    <a:pt x="820537" y="789735"/>
                  </a:lnTo>
                  <a:lnTo>
                    <a:pt x="0" y="789735"/>
                  </a:lnTo>
                  <a:close/>
                </a:path>
              </a:pathLst>
            </a:custGeom>
            <a:solidFill>
              <a:srgbClr val="E0E2DE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>
              <a:extLst>
                <a:ext uri="{FF2B5EF4-FFF2-40B4-BE49-F238E27FC236}">
                  <a16:creationId xmlns:a16="http://schemas.microsoft.com/office/drawing/2014/main" id="{2C0837C4-9665-49D9-A65D-ED4FC7D72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403425"/>
              <a:ext cx="903876" cy="454575"/>
            </a:xfrm>
            <a:custGeom>
              <a:avLst/>
              <a:gdLst>
                <a:gd name="connsiteX0" fmla="*/ 0 w 903876"/>
                <a:gd name="connsiteY0" fmla="*/ 0 h 454575"/>
                <a:gd name="connsiteX1" fmla="*/ 110165 w 903876"/>
                <a:gd name="connsiteY1" fmla="*/ 34389 h 454575"/>
                <a:gd name="connsiteX2" fmla="*/ 286335 w 903876"/>
                <a:gd name="connsiteY2" fmla="*/ 106993 h 454575"/>
                <a:gd name="connsiteX3" fmla="*/ 457453 w 903876"/>
                <a:gd name="connsiteY3" fmla="*/ 190331 h 454575"/>
                <a:gd name="connsiteX4" fmla="*/ 614680 w 903876"/>
                <a:gd name="connsiteY4" fmla="*/ 274300 h 454575"/>
                <a:gd name="connsiteX5" fmla="*/ 747281 w 903876"/>
                <a:gd name="connsiteY5" fmla="*/ 351955 h 454575"/>
                <a:gd name="connsiteX6" fmla="*/ 884933 w 903876"/>
                <a:gd name="connsiteY6" fmla="*/ 437187 h 454575"/>
                <a:gd name="connsiteX7" fmla="*/ 903876 w 903876"/>
                <a:gd name="connsiteY7" fmla="*/ 449814 h 454575"/>
                <a:gd name="connsiteX8" fmla="*/ 901807 w 903876"/>
                <a:gd name="connsiteY8" fmla="*/ 454575 h 454575"/>
                <a:gd name="connsiteX9" fmla="*/ 0 w 903876"/>
                <a:gd name="connsiteY9" fmla="*/ 454575 h 45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3876" h="454575">
                  <a:moveTo>
                    <a:pt x="0" y="0"/>
                  </a:moveTo>
                  <a:lnTo>
                    <a:pt x="110165" y="34389"/>
                  </a:lnTo>
                  <a:lnTo>
                    <a:pt x="286335" y="106993"/>
                  </a:lnTo>
                  <a:lnTo>
                    <a:pt x="457453" y="190331"/>
                  </a:lnTo>
                  <a:lnTo>
                    <a:pt x="614680" y="274300"/>
                  </a:lnTo>
                  <a:lnTo>
                    <a:pt x="747281" y="351955"/>
                  </a:lnTo>
                  <a:lnTo>
                    <a:pt x="884933" y="437187"/>
                  </a:lnTo>
                  <a:lnTo>
                    <a:pt x="903876" y="449814"/>
                  </a:lnTo>
                  <a:lnTo>
                    <a:pt x="901807" y="454575"/>
                  </a:lnTo>
                  <a:lnTo>
                    <a:pt x="0" y="454575"/>
                  </a:lnTo>
                  <a:close/>
                </a:path>
              </a:pathLst>
            </a:custGeom>
            <a:solidFill>
              <a:srgbClr val="37556C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자유형 36">
              <a:extLst>
                <a:ext uri="{FF2B5EF4-FFF2-40B4-BE49-F238E27FC236}">
                  <a16:creationId xmlns:a16="http://schemas.microsoft.com/office/drawing/2014/main" id="{77B63CF0-418C-409E-B5A7-B3B273884B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095040" y="2852041"/>
              <a:ext cx="1096961" cy="3570025"/>
            </a:xfrm>
            <a:custGeom>
              <a:avLst/>
              <a:gdLst>
                <a:gd name="connsiteX0" fmla="*/ 352564 w 1096961"/>
                <a:gd name="connsiteY0" fmla="*/ 0 h 3570025"/>
                <a:gd name="connsiteX1" fmla="*/ 300159 w 1096961"/>
                <a:gd name="connsiteY1" fmla="*/ 10734 h 3570025"/>
                <a:gd name="connsiteX2" fmla="*/ 257856 w 1096961"/>
                <a:gd name="connsiteY2" fmla="*/ 33465 h 3570025"/>
                <a:gd name="connsiteX3" fmla="*/ 226287 w 1096961"/>
                <a:gd name="connsiteY3" fmla="*/ 64405 h 3570025"/>
                <a:gd name="connsiteX4" fmla="*/ 203558 w 1096961"/>
                <a:gd name="connsiteY4" fmla="*/ 100395 h 3570025"/>
                <a:gd name="connsiteX5" fmla="*/ 189036 w 1096961"/>
                <a:gd name="connsiteY5" fmla="*/ 138912 h 3570025"/>
                <a:gd name="connsiteX6" fmla="*/ 185248 w 1096961"/>
                <a:gd name="connsiteY6" fmla="*/ 156591 h 3570025"/>
                <a:gd name="connsiteX7" fmla="*/ 180197 w 1096961"/>
                <a:gd name="connsiteY7" fmla="*/ 174271 h 3570025"/>
                <a:gd name="connsiteX8" fmla="*/ 170726 w 1096961"/>
                <a:gd name="connsiteY8" fmla="*/ 224784 h 3570025"/>
                <a:gd name="connsiteX9" fmla="*/ 160624 w 1096961"/>
                <a:gd name="connsiteY9" fmla="*/ 324548 h 3570025"/>
                <a:gd name="connsiteX10" fmla="*/ 153679 w 1096961"/>
                <a:gd name="connsiteY10" fmla="*/ 532284 h 3570025"/>
                <a:gd name="connsiteX11" fmla="*/ 153679 w 1096961"/>
                <a:gd name="connsiteY11" fmla="*/ 575220 h 3570025"/>
                <a:gd name="connsiteX12" fmla="*/ 149259 w 1096961"/>
                <a:gd name="connsiteY12" fmla="*/ 575220 h 3570025"/>
                <a:gd name="connsiteX13" fmla="*/ 101274 w 1096961"/>
                <a:gd name="connsiteY13" fmla="*/ 604897 h 3570025"/>
                <a:gd name="connsiteX14" fmla="*/ 37505 w 1096961"/>
                <a:gd name="connsiteY14" fmla="*/ 659198 h 3570025"/>
                <a:gd name="connsiteX15" fmla="*/ 0 w 1096961"/>
                <a:gd name="connsiteY15" fmla="*/ 696705 h 3570025"/>
                <a:gd name="connsiteX16" fmla="*/ 0 w 1096961"/>
                <a:gd name="connsiteY16" fmla="*/ 3485582 h 3570025"/>
                <a:gd name="connsiteX17" fmla="*/ 780639 w 1096961"/>
                <a:gd name="connsiteY17" fmla="*/ 3570025 h 3570025"/>
                <a:gd name="connsiteX18" fmla="*/ 861456 w 1096961"/>
                <a:gd name="connsiteY18" fmla="*/ 3344610 h 3570025"/>
                <a:gd name="connsiteX19" fmla="*/ 893025 w 1096961"/>
                <a:gd name="connsiteY19" fmla="*/ 3134980 h 3570025"/>
                <a:gd name="connsiteX20" fmla="*/ 942273 w 1096961"/>
                <a:gd name="connsiteY20" fmla="*/ 2812958 h 3570025"/>
                <a:gd name="connsiteX21" fmla="*/ 959952 w 1096961"/>
                <a:gd name="connsiteY21" fmla="*/ 2758656 h 3570025"/>
                <a:gd name="connsiteX22" fmla="*/ 1013619 w 1096961"/>
                <a:gd name="connsiteY22" fmla="*/ 2604590 h 3570025"/>
                <a:gd name="connsiteX23" fmla="*/ 1050870 w 1096961"/>
                <a:gd name="connsiteY23" fmla="*/ 2473887 h 3570025"/>
                <a:gd name="connsiteX24" fmla="*/ 1080545 w 1096961"/>
                <a:gd name="connsiteY24" fmla="*/ 2324873 h 3570025"/>
                <a:gd name="connsiteX25" fmla="*/ 1093804 w 1096961"/>
                <a:gd name="connsiteY25" fmla="*/ 2203641 h 3570025"/>
                <a:gd name="connsiteX26" fmla="*/ 1096961 w 1096961"/>
                <a:gd name="connsiteY26" fmla="*/ 2120294 h 3570025"/>
                <a:gd name="connsiteX27" fmla="*/ 1093804 w 1096961"/>
                <a:gd name="connsiteY27" fmla="*/ 2035053 h 3570025"/>
                <a:gd name="connsiteX28" fmla="*/ 1084333 w 1096961"/>
                <a:gd name="connsiteY28" fmla="*/ 1949181 h 3570025"/>
                <a:gd name="connsiteX29" fmla="*/ 1066023 w 1096961"/>
                <a:gd name="connsiteY29" fmla="*/ 1862677 h 3570025"/>
                <a:gd name="connsiteX30" fmla="*/ 1039505 w 1096961"/>
                <a:gd name="connsiteY30" fmla="*/ 1776804 h 3570025"/>
                <a:gd name="connsiteX31" fmla="*/ 1022458 w 1096961"/>
                <a:gd name="connsiteY31" fmla="*/ 1734499 h 3570025"/>
                <a:gd name="connsiteX32" fmla="*/ 953006 w 1096961"/>
                <a:gd name="connsiteY32" fmla="*/ 1576645 h 3570025"/>
                <a:gd name="connsiteX33" fmla="*/ 869664 w 1096961"/>
                <a:gd name="connsiteY33" fmla="*/ 1398586 h 3570025"/>
                <a:gd name="connsiteX34" fmla="*/ 825467 w 1096961"/>
                <a:gd name="connsiteY34" fmla="*/ 1296928 h 3570025"/>
                <a:gd name="connsiteX35" fmla="*/ 790742 w 1096961"/>
                <a:gd name="connsiteY35" fmla="*/ 1201584 h 3570025"/>
                <a:gd name="connsiteX36" fmla="*/ 765486 w 1096961"/>
                <a:gd name="connsiteY36" fmla="*/ 1104978 h 3570025"/>
                <a:gd name="connsiteX37" fmla="*/ 750964 w 1096961"/>
                <a:gd name="connsiteY37" fmla="*/ 998269 h 3570025"/>
                <a:gd name="connsiteX38" fmla="*/ 746545 w 1096961"/>
                <a:gd name="connsiteY38" fmla="*/ 873880 h 3570025"/>
                <a:gd name="connsiteX39" fmla="*/ 748439 w 1096961"/>
                <a:gd name="connsiteY39" fmla="*/ 800635 h 3570025"/>
                <a:gd name="connsiteX40" fmla="*/ 750333 w 1096961"/>
                <a:gd name="connsiteY40" fmla="*/ 780430 h 3570025"/>
                <a:gd name="connsiteX41" fmla="*/ 749070 w 1096961"/>
                <a:gd name="connsiteY41" fmla="*/ 648464 h 3570025"/>
                <a:gd name="connsiteX42" fmla="*/ 742125 w 1096961"/>
                <a:gd name="connsiteY42" fmla="*/ 529758 h 3570025"/>
                <a:gd name="connsiteX43" fmla="*/ 725709 w 1096961"/>
                <a:gd name="connsiteY43" fmla="*/ 398424 h 3570025"/>
                <a:gd name="connsiteX44" fmla="*/ 704242 w 1096961"/>
                <a:gd name="connsiteY44" fmla="*/ 300554 h 3570025"/>
                <a:gd name="connsiteX45" fmla="*/ 684670 w 1096961"/>
                <a:gd name="connsiteY45" fmla="*/ 239307 h 3570025"/>
                <a:gd name="connsiteX46" fmla="*/ 662571 w 1096961"/>
                <a:gd name="connsiteY46" fmla="*/ 181216 h 3570025"/>
                <a:gd name="connsiteX47" fmla="*/ 634159 w 1096961"/>
                <a:gd name="connsiteY47" fmla="*/ 130703 h 3570025"/>
                <a:gd name="connsiteX48" fmla="*/ 600696 w 1096961"/>
                <a:gd name="connsiteY48" fmla="*/ 87767 h 3570025"/>
                <a:gd name="connsiteX49" fmla="*/ 561550 w 1096961"/>
                <a:gd name="connsiteY49" fmla="*/ 55565 h 3570025"/>
                <a:gd name="connsiteX50" fmla="*/ 539452 w 1096961"/>
                <a:gd name="connsiteY50" fmla="*/ 43568 h 3570025"/>
                <a:gd name="connsiteX51" fmla="*/ 495887 w 1096961"/>
                <a:gd name="connsiteY51" fmla="*/ 24625 h 3570025"/>
                <a:gd name="connsiteX52" fmla="*/ 418227 w 1096961"/>
                <a:gd name="connsiteY52" fmla="*/ 3789 h 357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096961" h="3570025">
                  <a:moveTo>
                    <a:pt x="352564" y="0"/>
                  </a:moveTo>
                  <a:lnTo>
                    <a:pt x="300159" y="10734"/>
                  </a:lnTo>
                  <a:lnTo>
                    <a:pt x="257856" y="33465"/>
                  </a:lnTo>
                  <a:lnTo>
                    <a:pt x="226287" y="64405"/>
                  </a:lnTo>
                  <a:lnTo>
                    <a:pt x="203558" y="100395"/>
                  </a:lnTo>
                  <a:lnTo>
                    <a:pt x="189036" y="138912"/>
                  </a:lnTo>
                  <a:lnTo>
                    <a:pt x="185248" y="156591"/>
                  </a:lnTo>
                  <a:lnTo>
                    <a:pt x="180197" y="174271"/>
                  </a:lnTo>
                  <a:lnTo>
                    <a:pt x="170726" y="224784"/>
                  </a:lnTo>
                  <a:lnTo>
                    <a:pt x="160624" y="324548"/>
                  </a:lnTo>
                  <a:lnTo>
                    <a:pt x="153679" y="532284"/>
                  </a:lnTo>
                  <a:lnTo>
                    <a:pt x="153679" y="575220"/>
                  </a:lnTo>
                  <a:lnTo>
                    <a:pt x="149259" y="575220"/>
                  </a:lnTo>
                  <a:lnTo>
                    <a:pt x="101274" y="604897"/>
                  </a:lnTo>
                  <a:lnTo>
                    <a:pt x="37505" y="659198"/>
                  </a:lnTo>
                  <a:lnTo>
                    <a:pt x="0" y="696705"/>
                  </a:lnTo>
                  <a:lnTo>
                    <a:pt x="0" y="3485582"/>
                  </a:lnTo>
                  <a:lnTo>
                    <a:pt x="780639" y="3570025"/>
                  </a:lnTo>
                  <a:lnTo>
                    <a:pt x="861456" y="3344610"/>
                  </a:lnTo>
                  <a:lnTo>
                    <a:pt x="893025" y="3134980"/>
                  </a:lnTo>
                  <a:lnTo>
                    <a:pt x="942273" y="2812958"/>
                  </a:lnTo>
                  <a:lnTo>
                    <a:pt x="959952" y="2758656"/>
                  </a:lnTo>
                  <a:lnTo>
                    <a:pt x="1013619" y="2604590"/>
                  </a:lnTo>
                  <a:lnTo>
                    <a:pt x="1050870" y="2473887"/>
                  </a:lnTo>
                  <a:lnTo>
                    <a:pt x="1080545" y="2324873"/>
                  </a:lnTo>
                  <a:lnTo>
                    <a:pt x="1093804" y="2203641"/>
                  </a:lnTo>
                  <a:lnTo>
                    <a:pt x="1096961" y="2120294"/>
                  </a:lnTo>
                  <a:lnTo>
                    <a:pt x="1093804" y="2035053"/>
                  </a:lnTo>
                  <a:lnTo>
                    <a:pt x="1084333" y="1949181"/>
                  </a:lnTo>
                  <a:lnTo>
                    <a:pt x="1066023" y="1862677"/>
                  </a:lnTo>
                  <a:lnTo>
                    <a:pt x="1039505" y="1776804"/>
                  </a:lnTo>
                  <a:lnTo>
                    <a:pt x="1022458" y="1734499"/>
                  </a:lnTo>
                  <a:lnTo>
                    <a:pt x="953006" y="1576645"/>
                  </a:lnTo>
                  <a:lnTo>
                    <a:pt x="869664" y="1398586"/>
                  </a:lnTo>
                  <a:lnTo>
                    <a:pt x="825467" y="1296928"/>
                  </a:lnTo>
                  <a:lnTo>
                    <a:pt x="790742" y="1201584"/>
                  </a:lnTo>
                  <a:lnTo>
                    <a:pt x="765486" y="1104978"/>
                  </a:lnTo>
                  <a:lnTo>
                    <a:pt x="750964" y="998269"/>
                  </a:lnTo>
                  <a:lnTo>
                    <a:pt x="746545" y="873880"/>
                  </a:lnTo>
                  <a:lnTo>
                    <a:pt x="748439" y="800635"/>
                  </a:lnTo>
                  <a:lnTo>
                    <a:pt x="750333" y="780430"/>
                  </a:lnTo>
                  <a:lnTo>
                    <a:pt x="749070" y="648464"/>
                  </a:lnTo>
                  <a:lnTo>
                    <a:pt x="742125" y="529758"/>
                  </a:lnTo>
                  <a:lnTo>
                    <a:pt x="725709" y="398424"/>
                  </a:lnTo>
                  <a:lnTo>
                    <a:pt x="704242" y="300554"/>
                  </a:lnTo>
                  <a:lnTo>
                    <a:pt x="684670" y="239307"/>
                  </a:lnTo>
                  <a:lnTo>
                    <a:pt x="662571" y="181216"/>
                  </a:lnTo>
                  <a:lnTo>
                    <a:pt x="634159" y="130703"/>
                  </a:lnTo>
                  <a:lnTo>
                    <a:pt x="600696" y="87767"/>
                  </a:lnTo>
                  <a:lnTo>
                    <a:pt x="561550" y="55565"/>
                  </a:lnTo>
                  <a:lnTo>
                    <a:pt x="539452" y="43568"/>
                  </a:lnTo>
                  <a:lnTo>
                    <a:pt x="495887" y="24625"/>
                  </a:lnTo>
                  <a:lnTo>
                    <a:pt x="418227" y="3789"/>
                  </a:lnTo>
                  <a:close/>
                </a:path>
              </a:pathLst>
            </a:custGeom>
            <a:solidFill>
              <a:srgbClr val="FFDEB4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9EF02D68-B86E-4CA0-9283-981F53CF26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06618" y="2908989"/>
              <a:ext cx="373299" cy="388458"/>
            </a:xfrm>
            <a:custGeom>
              <a:avLst/>
              <a:gdLst>
                <a:gd name="T0" fmla="*/ 586 w 593"/>
                <a:gd name="T1" fmla="*/ 186 h 615"/>
                <a:gd name="T2" fmla="*/ 582 w 593"/>
                <a:gd name="T3" fmla="*/ 179 h 615"/>
                <a:gd name="T4" fmla="*/ 536 w 593"/>
                <a:gd name="T5" fmla="*/ 117 h 615"/>
                <a:gd name="T6" fmla="*/ 470 w 593"/>
                <a:gd name="T7" fmla="*/ 59 h 615"/>
                <a:gd name="T8" fmla="*/ 414 w 593"/>
                <a:gd name="T9" fmla="*/ 26 h 615"/>
                <a:gd name="T10" fmla="*/ 348 w 593"/>
                <a:gd name="T11" fmla="*/ 4 h 615"/>
                <a:gd name="T12" fmla="*/ 271 w 593"/>
                <a:gd name="T13" fmla="*/ 0 h 615"/>
                <a:gd name="T14" fmla="*/ 229 w 593"/>
                <a:gd name="T15" fmla="*/ 7 h 615"/>
                <a:gd name="T16" fmla="*/ 188 w 593"/>
                <a:gd name="T17" fmla="*/ 18 h 615"/>
                <a:gd name="T18" fmla="*/ 122 w 593"/>
                <a:gd name="T19" fmla="*/ 46 h 615"/>
                <a:gd name="T20" fmla="*/ 74 w 593"/>
                <a:gd name="T21" fmla="*/ 77 h 615"/>
                <a:gd name="T22" fmla="*/ 40 w 593"/>
                <a:gd name="T23" fmla="*/ 112 h 615"/>
                <a:gd name="T24" fmla="*/ 10 w 593"/>
                <a:gd name="T25" fmla="*/ 162 h 615"/>
                <a:gd name="T26" fmla="*/ 0 w 593"/>
                <a:gd name="T27" fmla="*/ 206 h 615"/>
                <a:gd name="T28" fmla="*/ 0 w 593"/>
                <a:gd name="T29" fmla="*/ 212 h 615"/>
                <a:gd name="T30" fmla="*/ 0 w 593"/>
                <a:gd name="T31" fmla="*/ 257 h 615"/>
                <a:gd name="T32" fmla="*/ 23 w 593"/>
                <a:gd name="T33" fmla="*/ 429 h 615"/>
                <a:gd name="T34" fmla="*/ 42 w 593"/>
                <a:gd name="T35" fmla="*/ 495 h 615"/>
                <a:gd name="T36" fmla="*/ 67 w 593"/>
                <a:gd name="T37" fmla="*/ 551 h 615"/>
                <a:gd name="T38" fmla="*/ 95 w 593"/>
                <a:gd name="T39" fmla="*/ 579 h 615"/>
                <a:gd name="T40" fmla="*/ 116 w 593"/>
                <a:gd name="T41" fmla="*/ 591 h 615"/>
                <a:gd name="T42" fmla="*/ 128 w 593"/>
                <a:gd name="T43" fmla="*/ 594 h 615"/>
                <a:gd name="T44" fmla="*/ 156 w 593"/>
                <a:gd name="T45" fmla="*/ 602 h 615"/>
                <a:gd name="T46" fmla="*/ 215 w 593"/>
                <a:gd name="T47" fmla="*/ 612 h 615"/>
                <a:gd name="T48" fmla="*/ 274 w 593"/>
                <a:gd name="T49" fmla="*/ 615 h 615"/>
                <a:gd name="T50" fmla="*/ 330 w 593"/>
                <a:gd name="T51" fmla="*/ 609 h 615"/>
                <a:gd name="T52" fmla="*/ 383 w 593"/>
                <a:gd name="T53" fmla="*/ 596 h 615"/>
                <a:gd name="T54" fmla="*/ 430 w 593"/>
                <a:gd name="T55" fmla="*/ 579 h 615"/>
                <a:gd name="T56" fmla="*/ 469 w 593"/>
                <a:gd name="T57" fmla="*/ 558 h 615"/>
                <a:gd name="T58" fmla="*/ 499 w 593"/>
                <a:gd name="T59" fmla="*/ 532 h 615"/>
                <a:gd name="T60" fmla="*/ 510 w 593"/>
                <a:gd name="T61" fmla="*/ 518 h 615"/>
                <a:gd name="T62" fmla="*/ 529 w 593"/>
                <a:gd name="T63" fmla="*/ 486 h 615"/>
                <a:gd name="T64" fmla="*/ 563 w 593"/>
                <a:gd name="T65" fmla="*/ 400 h 615"/>
                <a:gd name="T66" fmla="*/ 588 w 593"/>
                <a:gd name="T67" fmla="*/ 304 h 615"/>
                <a:gd name="T68" fmla="*/ 593 w 593"/>
                <a:gd name="T69" fmla="*/ 238 h 615"/>
                <a:gd name="T70" fmla="*/ 591 w 593"/>
                <a:gd name="T71" fmla="*/ 201 h 615"/>
                <a:gd name="T72" fmla="*/ 586 w 593"/>
                <a:gd name="T73" fmla="*/ 186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3" h="615">
                  <a:moveTo>
                    <a:pt x="586" y="186"/>
                  </a:moveTo>
                  <a:lnTo>
                    <a:pt x="582" y="179"/>
                  </a:lnTo>
                  <a:lnTo>
                    <a:pt x="536" y="117"/>
                  </a:lnTo>
                  <a:lnTo>
                    <a:pt x="470" y="59"/>
                  </a:lnTo>
                  <a:lnTo>
                    <a:pt x="414" y="26"/>
                  </a:lnTo>
                  <a:lnTo>
                    <a:pt x="348" y="4"/>
                  </a:lnTo>
                  <a:lnTo>
                    <a:pt x="271" y="0"/>
                  </a:lnTo>
                  <a:lnTo>
                    <a:pt x="229" y="7"/>
                  </a:lnTo>
                  <a:lnTo>
                    <a:pt x="188" y="18"/>
                  </a:lnTo>
                  <a:lnTo>
                    <a:pt x="122" y="46"/>
                  </a:lnTo>
                  <a:lnTo>
                    <a:pt x="74" y="77"/>
                  </a:lnTo>
                  <a:lnTo>
                    <a:pt x="40" y="112"/>
                  </a:lnTo>
                  <a:lnTo>
                    <a:pt x="10" y="162"/>
                  </a:lnTo>
                  <a:lnTo>
                    <a:pt x="0" y="206"/>
                  </a:lnTo>
                  <a:lnTo>
                    <a:pt x="0" y="212"/>
                  </a:lnTo>
                  <a:lnTo>
                    <a:pt x="0" y="257"/>
                  </a:lnTo>
                  <a:lnTo>
                    <a:pt x="23" y="429"/>
                  </a:lnTo>
                  <a:lnTo>
                    <a:pt x="42" y="495"/>
                  </a:lnTo>
                  <a:lnTo>
                    <a:pt x="67" y="551"/>
                  </a:lnTo>
                  <a:lnTo>
                    <a:pt x="95" y="579"/>
                  </a:lnTo>
                  <a:lnTo>
                    <a:pt x="116" y="591"/>
                  </a:lnTo>
                  <a:lnTo>
                    <a:pt x="128" y="594"/>
                  </a:lnTo>
                  <a:lnTo>
                    <a:pt x="156" y="602"/>
                  </a:lnTo>
                  <a:lnTo>
                    <a:pt x="215" y="612"/>
                  </a:lnTo>
                  <a:lnTo>
                    <a:pt x="274" y="615"/>
                  </a:lnTo>
                  <a:lnTo>
                    <a:pt x="330" y="609"/>
                  </a:lnTo>
                  <a:lnTo>
                    <a:pt x="383" y="596"/>
                  </a:lnTo>
                  <a:lnTo>
                    <a:pt x="430" y="579"/>
                  </a:lnTo>
                  <a:lnTo>
                    <a:pt x="469" y="558"/>
                  </a:lnTo>
                  <a:lnTo>
                    <a:pt x="499" y="532"/>
                  </a:lnTo>
                  <a:lnTo>
                    <a:pt x="510" y="518"/>
                  </a:lnTo>
                  <a:lnTo>
                    <a:pt x="529" y="486"/>
                  </a:lnTo>
                  <a:lnTo>
                    <a:pt x="563" y="400"/>
                  </a:lnTo>
                  <a:lnTo>
                    <a:pt x="588" y="304"/>
                  </a:lnTo>
                  <a:lnTo>
                    <a:pt x="593" y="238"/>
                  </a:lnTo>
                  <a:lnTo>
                    <a:pt x="591" y="201"/>
                  </a:lnTo>
                  <a:lnTo>
                    <a:pt x="586" y="186"/>
                  </a:lnTo>
                  <a:close/>
                </a:path>
              </a:pathLst>
            </a:custGeom>
            <a:solidFill>
              <a:srgbClr val="FFFFFF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624B2138-8837-4569-B510-1A76DBC124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006450" y="3389718"/>
              <a:ext cx="45719" cy="1110423"/>
            </a:xfrm>
            <a:custGeom>
              <a:avLst/>
              <a:gdLst>
                <a:gd name="T0" fmla="*/ 52 w 154"/>
                <a:gd name="T1" fmla="*/ 76 h 1758"/>
                <a:gd name="T2" fmla="*/ 52 w 154"/>
                <a:gd name="T3" fmla="*/ 407 h 1758"/>
                <a:gd name="T4" fmla="*/ 58 w 154"/>
                <a:gd name="T5" fmla="*/ 503 h 1758"/>
                <a:gd name="T6" fmla="*/ 76 w 154"/>
                <a:gd name="T7" fmla="*/ 561 h 1758"/>
                <a:gd name="T8" fmla="*/ 76 w 154"/>
                <a:gd name="T9" fmla="*/ 611 h 1758"/>
                <a:gd name="T10" fmla="*/ 76 w 154"/>
                <a:gd name="T11" fmla="*/ 662 h 1758"/>
                <a:gd name="T12" fmla="*/ 76 w 154"/>
                <a:gd name="T13" fmla="*/ 751 h 1758"/>
                <a:gd name="T14" fmla="*/ 61 w 154"/>
                <a:gd name="T15" fmla="*/ 848 h 1758"/>
                <a:gd name="T16" fmla="*/ 48 w 154"/>
                <a:gd name="T17" fmla="*/ 905 h 1758"/>
                <a:gd name="T18" fmla="*/ 26 w 154"/>
                <a:gd name="T19" fmla="*/ 1020 h 1758"/>
                <a:gd name="T20" fmla="*/ 6 w 154"/>
                <a:gd name="T21" fmla="*/ 1077 h 1758"/>
                <a:gd name="T22" fmla="*/ 0 w 154"/>
                <a:gd name="T23" fmla="*/ 1173 h 1758"/>
                <a:gd name="T24" fmla="*/ 0 w 154"/>
                <a:gd name="T25" fmla="*/ 1275 h 1758"/>
                <a:gd name="T26" fmla="*/ 0 w 154"/>
                <a:gd name="T27" fmla="*/ 1479 h 1758"/>
                <a:gd name="T28" fmla="*/ 0 w 154"/>
                <a:gd name="T29" fmla="*/ 1758 h 1758"/>
                <a:gd name="T30" fmla="*/ 0 w 154"/>
                <a:gd name="T31" fmla="*/ 1641 h 1758"/>
                <a:gd name="T32" fmla="*/ 26 w 154"/>
                <a:gd name="T33" fmla="*/ 1479 h 1758"/>
                <a:gd name="T34" fmla="*/ 36 w 154"/>
                <a:gd name="T35" fmla="*/ 1385 h 1758"/>
                <a:gd name="T36" fmla="*/ 52 w 154"/>
                <a:gd name="T37" fmla="*/ 1275 h 1758"/>
                <a:gd name="T38" fmla="*/ 61 w 154"/>
                <a:gd name="T39" fmla="*/ 1218 h 1758"/>
                <a:gd name="T40" fmla="*/ 81 w 154"/>
                <a:gd name="T41" fmla="*/ 1160 h 1758"/>
                <a:gd name="T42" fmla="*/ 102 w 154"/>
                <a:gd name="T43" fmla="*/ 1045 h 1758"/>
                <a:gd name="T44" fmla="*/ 122 w 154"/>
                <a:gd name="T45" fmla="*/ 988 h 1758"/>
                <a:gd name="T46" fmla="*/ 128 w 154"/>
                <a:gd name="T47" fmla="*/ 892 h 1758"/>
                <a:gd name="T48" fmla="*/ 151 w 154"/>
                <a:gd name="T49" fmla="*/ 767 h 1758"/>
                <a:gd name="T50" fmla="*/ 154 w 154"/>
                <a:gd name="T51" fmla="*/ 637 h 1758"/>
                <a:gd name="T52" fmla="*/ 154 w 154"/>
                <a:gd name="T53" fmla="*/ 582 h 1758"/>
                <a:gd name="T54" fmla="*/ 137 w 154"/>
                <a:gd name="T55" fmla="*/ 561 h 1758"/>
                <a:gd name="T56" fmla="*/ 112 w 154"/>
                <a:gd name="T57" fmla="*/ 522 h 1758"/>
                <a:gd name="T58" fmla="*/ 102 w 154"/>
                <a:gd name="T59" fmla="*/ 433 h 1758"/>
                <a:gd name="T60" fmla="*/ 81 w 154"/>
                <a:gd name="T61" fmla="*/ 303 h 1758"/>
                <a:gd name="T62" fmla="*/ 61 w 154"/>
                <a:gd name="T63" fmla="*/ 156 h 1758"/>
                <a:gd name="T64" fmla="*/ 52 w 154"/>
                <a:gd name="T65" fmla="*/ 0 h 1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4" h="1758">
                  <a:moveTo>
                    <a:pt x="52" y="0"/>
                  </a:moveTo>
                  <a:lnTo>
                    <a:pt x="52" y="76"/>
                  </a:lnTo>
                  <a:lnTo>
                    <a:pt x="52" y="280"/>
                  </a:lnTo>
                  <a:lnTo>
                    <a:pt x="52" y="407"/>
                  </a:lnTo>
                  <a:lnTo>
                    <a:pt x="52" y="446"/>
                  </a:lnTo>
                  <a:lnTo>
                    <a:pt x="58" y="503"/>
                  </a:lnTo>
                  <a:lnTo>
                    <a:pt x="68" y="542"/>
                  </a:lnTo>
                  <a:lnTo>
                    <a:pt x="76" y="561"/>
                  </a:lnTo>
                  <a:lnTo>
                    <a:pt x="76" y="586"/>
                  </a:lnTo>
                  <a:lnTo>
                    <a:pt x="76" y="611"/>
                  </a:lnTo>
                  <a:lnTo>
                    <a:pt x="76" y="637"/>
                  </a:lnTo>
                  <a:lnTo>
                    <a:pt x="76" y="662"/>
                  </a:lnTo>
                  <a:lnTo>
                    <a:pt x="76" y="714"/>
                  </a:lnTo>
                  <a:lnTo>
                    <a:pt x="76" y="751"/>
                  </a:lnTo>
                  <a:lnTo>
                    <a:pt x="71" y="809"/>
                  </a:lnTo>
                  <a:lnTo>
                    <a:pt x="61" y="848"/>
                  </a:lnTo>
                  <a:lnTo>
                    <a:pt x="52" y="866"/>
                  </a:lnTo>
                  <a:lnTo>
                    <a:pt x="48" y="905"/>
                  </a:lnTo>
                  <a:lnTo>
                    <a:pt x="29" y="981"/>
                  </a:lnTo>
                  <a:lnTo>
                    <a:pt x="26" y="1020"/>
                  </a:lnTo>
                  <a:lnTo>
                    <a:pt x="18" y="1038"/>
                  </a:lnTo>
                  <a:lnTo>
                    <a:pt x="6" y="1077"/>
                  </a:lnTo>
                  <a:lnTo>
                    <a:pt x="0" y="1134"/>
                  </a:lnTo>
                  <a:lnTo>
                    <a:pt x="0" y="1173"/>
                  </a:lnTo>
                  <a:lnTo>
                    <a:pt x="0" y="1223"/>
                  </a:lnTo>
                  <a:lnTo>
                    <a:pt x="0" y="1275"/>
                  </a:lnTo>
                  <a:lnTo>
                    <a:pt x="0" y="1351"/>
                  </a:lnTo>
                  <a:lnTo>
                    <a:pt x="0" y="1479"/>
                  </a:lnTo>
                  <a:lnTo>
                    <a:pt x="0" y="1682"/>
                  </a:lnTo>
                  <a:lnTo>
                    <a:pt x="0" y="1758"/>
                  </a:lnTo>
                  <a:lnTo>
                    <a:pt x="0" y="1682"/>
                  </a:lnTo>
                  <a:lnTo>
                    <a:pt x="0" y="1641"/>
                  </a:lnTo>
                  <a:lnTo>
                    <a:pt x="10" y="1536"/>
                  </a:lnTo>
                  <a:lnTo>
                    <a:pt x="26" y="1479"/>
                  </a:lnTo>
                  <a:lnTo>
                    <a:pt x="26" y="1443"/>
                  </a:lnTo>
                  <a:lnTo>
                    <a:pt x="36" y="1385"/>
                  </a:lnTo>
                  <a:lnTo>
                    <a:pt x="52" y="1351"/>
                  </a:lnTo>
                  <a:lnTo>
                    <a:pt x="52" y="1275"/>
                  </a:lnTo>
                  <a:lnTo>
                    <a:pt x="52" y="1255"/>
                  </a:lnTo>
                  <a:lnTo>
                    <a:pt x="61" y="1218"/>
                  </a:lnTo>
                  <a:lnTo>
                    <a:pt x="76" y="1197"/>
                  </a:lnTo>
                  <a:lnTo>
                    <a:pt x="81" y="1160"/>
                  </a:lnTo>
                  <a:lnTo>
                    <a:pt x="99" y="1083"/>
                  </a:lnTo>
                  <a:lnTo>
                    <a:pt x="102" y="1045"/>
                  </a:lnTo>
                  <a:lnTo>
                    <a:pt x="111" y="1025"/>
                  </a:lnTo>
                  <a:lnTo>
                    <a:pt x="122" y="988"/>
                  </a:lnTo>
                  <a:lnTo>
                    <a:pt x="128" y="931"/>
                  </a:lnTo>
                  <a:lnTo>
                    <a:pt x="128" y="892"/>
                  </a:lnTo>
                  <a:lnTo>
                    <a:pt x="131" y="853"/>
                  </a:lnTo>
                  <a:lnTo>
                    <a:pt x="151" y="767"/>
                  </a:lnTo>
                  <a:lnTo>
                    <a:pt x="154" y="714"/>
                  </a:lnTo>
                  <a:lnTo>
                    <a:pt x="154" y="637"/>
                  </a:lnTo>
                  <a:lnTo>
                    <a:pt x="154" y="586"/>
                  </a:lnTo>
                  <a:lnTo>
                    <a:pt x="154" y="582"/>
                  </a:lnTo>
                  <a:lnTo>
                    <a:pt x="148" y="568"/>
                  </a:lnTo>
                  <a:lnTo>
                    <a:pt x="137" y="561"/>
                  </a:lnTo>
                  <a:lnTo>
                    <a:pt x="128" y="561"/>
                  </a:lnTo>
                  <a:lnTo>
                    <a:pt x="112" y="522"/>
                  </a:lnTo>
                  <a:lnTo>
                    <a:pt x="102" y="456"/>
                  </a:lnTo>
                  <a:lnTo>
                    <a:pt x="102" y="433"/>
                  </a:lnTo>
                  <a:lnTo>
                    <a:pt x="99" y="379"/>
                  </a:lnTo>
                  <a:lnTo>
                    <a:pt x="81" y="303"/>
                  </a:lnTo>
                  <a:lnTo>
                    <a:pt x="76" y="280"/>
                  </a:lnTo>
                  <a:lnTo>
                    <a:pt x="61" y="156"/>
                  </a:lnTo>
                  <a:lnTo>
                    <a:pt x="52" y="1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7BF9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자유형 38">
              <a:extLst>
                <a:ext uri="{FF2B5EF4-FFF2-40B4-BE49-F238E27FC236}">
                  <a16:creationId xmlns:a16="http://schemas.microsoft.com/office/drawing/2014/main" id="{1C0BAE90-9BC0-4340-BB75-3CAD06121C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8212" y="5851696"/>
              <a:ext cx="973789" cy="989148"/>
            </a:xfrm>
            <a:custGeom>
              <a:avLst/>
              <a:gdLst>
                <a:gd name="connsiteX0" fmla="*/ 63316 w 973789"/>
                <a:gd name="connsiteY0" fmla="*/ 0 h 989148"/>
                <a:gd name="connsiteX1" fmla="*/ 0 w 973789"/>
                <a:gd name="connsiteY1" fmla="*/ 1665 h 989148"/>
                <a:gd name="connsiteX2" fmla="*/ 0 w 973789"/>
                <a:gd name="connsiteY2" fmla="*/ 774940 h 989148"/>
                <a:gd name="connsiteX3" fmla="*/ 828568 w 973789"/>
                <a:gd name="connsiteY3" fmla="*/ 989148 h 989148"/>
                <a:gd name="connsiteX4" fmla="*/ 973789 w 973789"/>
                <a:gd name="connsiteY4" fmla="*/ 521700 h 989148"/>
                <a:gd name="connsiteX5" fmla="*/ 970632 w 973789"/>
                <a:gd name="connsiteY5" fmla="*/ 510976 h 989148"/>
                <a:gd name="connsiteX6" fmla="*/ 936537 w 973789"/>
                <a:gd name="connsiteY6" fmla="*/ 437168 h 989148"/>
                <a:gd name="connsiteX7" fmla="*/ 892339 w 973789"/>
                <a:gd name="connsiteY7" fmla="*/ 368407 h 989148"/>
                <a:gd name="connsiteX8" fmla="*/ 826042 w 973789"/>
                <a:gd name="connsiteY8" fmla="*/ 289553 h 989148"/>
                <a:gd name="connsiteX9" fmla="*/ 758483 w 973789"/>
                <a:gd name="connsiteY9" fmla="*/ 228993 h 989148"/>
                <a:gd name="connsiteX10" fmla="*/ 704814 w 973789"/>
                <a:gd name="connsiteY10" fmla="*/ 189250 h 989148"/>
                <a:gd name="connsiteX11" fmla="*/ 644200 w 973789"/>
                <a:gd name="connsiteY11" fmla="*/ 150139 h 989148"/>
                <a:gd name="connsiteX12" fmla="*/ 574747 w 973789"/>
                <a:gd name="connsiteY12" fmla="*/ 114181 h 989148"/>
                <a:gd name="connsiteX13" fmla="*/ 496454 w 973789"/>
                <a:gd name="connsiteY13" fmla="*/ 81378 h 989148"/>
                <a:gd name="connsiteX14" fmla="*/ 409952 w 973789"/>
                <a:gd name="connsiteY14" fmla="*/ 52359 h 989148"/>
                <a:gd name="connsiteX15" fmla="*/ 362598 w 973789"/>
                <a:gd name="connsiteY15" fmla="*/ 39743 h 989148"/>
                <a:gd name="connsiteX16" fmla="*/ 314612 w 973789"/>
                <a:gd name="connsiteY16" fmla="*/ 29019 h 989148"/>
                <a:gd name="connsiteX17" fmla="*/ 224322 w 973789"/>
                <a:gd name="connsiteY17" fmla="*/ 12617 h 989148"/>
                <a:gd name="connsiteX18" fmla="*/ 140978 w 973789"/>
                <a:gd name="connsiteY18" fmla="*/ 2524 h 98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73789" h="989148">
                  <a:moveTo>
                    <a:pt x="63316" y="0"/>
                  </a:moveTo>
                  <a:lnTo>
                    <a:pt x="0" y="1665"/>
                  </a:lnTo>
                  <a:lnTo>
                    <a:pt x="0" y="774940"/>
                  </a:lnTo>
                  <a:lnTo>
                    <a:pt x="828568" y="989148"/>
                  </a:lnTo>
                  <a:lnTo>
                    <a:pt x="973789" y="521700"/>
                  </a:lnTo>
                  <a:lnTo>
                    <a:pt x="970632" y="510976"/>
                  </a:lnTo>
                  <a:lnTo>
                    <a:pt x="936537" y="437168"/>
                  </a:lnTo>
                  <a:lnTo>
                    <a:pt x="892339" y="368407"/>
                  </a:lnTo>
                  <a:lnTo>
                    <a:pt x="826042" y="289553"/>
                  </a:lnTo>
                  <a:lnTo>
                    <a:pt x="758483" y="228993"/>
                  </a:lnTo>
                  <a:lnTo>
                    <a:pt x="704814" y="189250"/>
                  </a:lnTo>
                  <a:lnTo>
                    <a:pt x="644200" y="150139"/>
                  </a:lnTo>
                  <a:lnTo>
                    <a:pt x="574747" y="114181"/>
                  </a:lnTo>
                  <a:lnTo>
                    <a:pt x="496454" y="81378"/>
                  </a:lnTo>
                  <a:lnTo>
                    <a:pt x="409952" y="52359"/>
                  </a:lnTo>
                  <a:lnTo>
                    <a:pt x="362598" y="39743"/>
                  </a:lnTo>
                  <a:lnTo>
                    <a:pt x="314612" y="29019"/>
                  </a:lnTo>
                  <a:lnTo>
                    <a:pt x="224322" y="12617"/>
                  </a:lnTo>
                  <a:lnTo>
                    <a:pt x="140978" y="2524"/>
                  </a:lnTo>
                  <a:close/>
                </a:path>
              </a:pathLst>
            </a:custGeom>
            <a:solidFill>
              <a:srgbClr val="E0E2DE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자유형 41">
              <a:extLst>
                <a:ext uri="{FF2B5EF4-FFF2-40B4-BE49-F238E27FC236}">
                  <a16:creationId xmlns:a16="http://schemas.microsoft.com/office/drawing/2014/main" id="{9B93AF5E-6D74-47BD-B131-CABC4FAFF3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8210" y="6146915"/>
              <a:ext cx="973791" cy="711086"/>
            </a:xfrm>
            <a:custGeom>
              <a:avLst/>
              <a:gdLst>
                <a:gd name="connsiteX0" fmla="*/ 0 w 973791"/>
                <a:gd name="connsiteY0" fmla="*/ 0 h 711086"/>
                <a:gd name="connsiteX1" fmla="*/ 0 w 973791"/>
                <a:gd name="connsiteY1" fmla="*/ 711086 h 711086"/>
                <a:gd name="connsiteX2" fmla="*/ 868244 w 973791"/>
                <a:gd name="connsiteY2" fmla="*/ 711086 h 711086"/>
                <a:gd name="connsiteX3" fmla="*/ 973791 w 973791"/>
                <a:gd name="connsiteY3" fmla="*/ 468199 h 711086"/>
                <a:gd name="connsiteX4" fmla="*/ 954848 w 973791"/>
                <a:gd name="connsiteY4" fmla="*/ 455572 h 711086"/>
                <a:gd name="connsiteX5" fmla="*/ 817196 w 973791"/>
                <a:gd name="connsiteY5" fmla="*/ 370340 h 711086"/>
                <a:gd name="connsiteX6" fmla="*/ 684595 w 973791"/>
                <a:gd name="connsiteY6" fmla="*/ 292685 h 711086"/>
                <a:gd name="connsiteX7" fmla="*/ 527368 w 973791"/>
                <a:gd name="connsiteY7" fmla="*/ 208716 h 711086"/>
                <a:gd name="connsiteX8" fmla="*/ 356250 w 973791"/>
                <a:gd name="connsiteY8" fmla="*/ 125378 h 711086"/>
                <a:gd name="connsiteX9" fmla="*/ 180080 w 973791"/>
                <a:gd name="connsiteY9" fmla="*/ 52774 h 711086"/>
                <a:gd name="connsiteX10" fmla="*/ 50636 w 973791"/>
                <a:gd name="connsiteY10" fmla="*/ 12367 h 711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3791" h="711086">
                  <a:moveTo>
                    <a:pt x="0" y="0"/>
                  </a:moveTo>
                  <a:lnTo>
                    <a:pt x="0" y="711086"/>
                  </a:lnTo>
                  <a:lnTo>
                    <a:pt x="868244" y="711086"/>
                  </a:lnTo>
                  <a:lnTo>
                    <a:pt x="973791" y="468199"/>
                  </a:lnTo>
                  <a:lnTo>
                    <a:pt x="954848" y="455572"/>
                  </a:lnTo>
                  <a:lnTo>
                    <a:pt x="817196" y="370340"/>
                  </a:lnTo>
                  <a:lnTo>
                    <a:pt x="684595" y="292685"/>
                  </a:lnTo>
                  <a:lnTo>
                    <a:pt x="527368" y="208716"/>
                  </a:lnTo>
                  <a:lnTo>
                    <a:pt x="356250" y="125378"/>
                  </a:lnTo>
                  <a:lnTo>
                    <a:pt x="180080" y="52774"/>
                  </a:lnTo>
                  <a:lnTo>
                    <a:pt x="50636" y="12367"/>
                  </a:lnTo>
                  <a:close/>
                </a:path>
              </a:pathLst>
            </a:custGeom>
            <a:solidFill>
              <a:srgbClr val="37556C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91894DC-9729-4256-A426-05E568485A06}"/>
              </a:ext>
            </a:extLst>
          </p:cNvPr>
          <p:cNvGrpSpPr/>
          <p:nvPr/>
        </p:nvGrpSpPr>
        <p:grpSpPr>
          <a:xfrm>
            <a:off x="1160427" y="1049625"/>
            <a:ext cx="4731089" cy="1987082"/>
            <a:chOff x="6739689" y="3365281"/>
            <a:chExt cx="4731089" cy="198708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261E588-F007-4554-9F69-D8F1CB5ED857}"/>
                </a:ext>
              </a:extLst>
            </p:cNvPr>
            <p:cNvSpPr/>
            <p:nvPr/>
          </p:nvSpPr>
          <p:spPr>
            <a:xfrm>
              <a:off x="8188700" y="3365281"/>
              <a:ext cx="3282078" cy="1987082"/>
            </a:xfrm>
            <a:custGeom>
              <a:avLst/>
              <a:gdLst>
                <a:gd name="connsiteX0" fmla="*/ 0 w 3282078"/>
                <a:gd name="connsiteY0" fmla="*/ 0 h 1987082"/>
                <a:gd name="connsiteX1" fmla="*/ 579834 w 3282078"/>
                <a:gd name="connsiteY1" fmla="*/ 0 h 1987082"/>
                <a:gd name="connsiteX2" fmla="*/ 1028384 w 3282078"/>
                <a:gd name="connsiteY2" fmla="*/ 0 h 1987082"/>
                <a:gd name="connsiteX3" fmla="*/ 1476935 w 3282078"/>
                <a:gd name="connsiteY3" fmla="*/ 0 h 1987082"/>
                <a:gd name="connsiteX4" fmla="*/ 1991127 w 3282078"/>
                <a:gd name="connsiteY4" fmla="*/ 0 h 1987082"/>
                <a:gd name="connsiteX5" fmla="*/ 2472499 w 3282078"/>
                <a:gd name="connsiteY5" fmla="*/ 0 h 1987082"/>
                <a:gd name="connsiteX6" fmla="*/ 3282078 w 3282078"/>
                <a:gd name="connsiteY6" fmla="*/ 0 h 1987082"/>
                <a:gd name="connsiteX7" fmla="*/ 3282078 w 3282078"/>
                <a:gd name="connsiteY7" fmla="*/ 476900 h 1987082"/>
                <a:gd name="connsiteX8" fmla="*/ 3282078 w 3282078"/>
                <a:gd name="connsiteY8" fmla="*/ 973670 h 1987082"/>
                <a:gd name="connsiteX9" fmla="*/ 3282078 w 3282078"/>
                <a:gd name="connsiteY9" fmla="*/ 1490312 h 1987082"/>
                <a:gd name="connsiteX10" fmla="*/ 3282078 w 3282078"/>
                <a:gd name="connsiteY10" fmla="*/ 1987082 h 1987082"/>
                <a:gd name="connsiteX11" fmla="*/ 2767886 w 3282078"/>
                <a:gd name="connsiteY11" fmla="*/ 1987082 h 1987082"/>
                <a:gd name="connsiteX12" fmla="*/ 2286514 w 3282078"/>
                <a:gd name="connsiteY12" fmla="*/ 1987082 h 1987082"/>
                <a:gd name="connsiteX13" fmla="*/ 1805143 w 3282078"/>
                <a:gd name="connsiteY13" fmla="*/ 1987082 h 1987082"/>
                <a:gd name="connsiteX14" fmla="*/ 1258130 w 3282078"/>
                <a:gd name="connsiteY14" fmla="*/ 1987082 h 1987082"/>
                <a:gd name="connsiteX15" fmla="*/ 645475 w 3282078"/>
                <a:gd name="connsiteY15" fmla="*/ 1987082 h 1987082"/>
                <a:gd name="connsiteX16" fmla="*/ 0 w 3282078"/>
                <a:gd name="connsiteY16" fmla="*/ 1987082 h 1987082"/>
                <a:gd name="connsiteX17" fmla="*/ 0 w 3282078"/>
                <a:gd name="connsiteY17" fmla="*/ 1510182 h 1987082"/>
                <a:gd name="connsiteX18" fmla="*/ 0 w 3282078"/>
                <a:gd name="connsiteY18" fmla="*/ 973670 h 1987082"/>
                <a:gd name="connsiteX19" fmla="*/ 0 w 3282078"/>
                <a:gd name="connsiteY19" fmla="*/ 516641 h 1987082"/>
                <a:gd name="connsiteX20" fmla="*/ 0 w 3282078"/>
                <a:gd name="connsiteY20" fmla="*/ 0 h 1987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82078" h="1987082" fill="none" extrusionOk="0">
                  <a:moveTo>
                    <a:pt x="0" y="0"/>
                  </a:moveTo>
                  <a:cubicBezTo>
                    <a:pt x="180993" y="-17607"/>
                    <a:pt x="389278" y="48589"/>
                    <a:pt x="579834" y="0"/>
                  </a:cubicBezTo>
                  <a:cubicBezTo>
                    <a:pt x="770390" y="-48589"/>
                    <a:pt x="810238" y="27139"/>
                    <a:pt x="1028384" y="0"/>
                  </a:cubicBezTo>
                  <a:cubicBezTo>
                    <a:pt x="1246530" y="-27139"/>
                    <a:pt x="1372333" y="3747"/>
                    <a:pt x="1476935" y="0"/>
                  </a:cubicBezTo>
                  <a:cubicBezTo>
                    <a:pt x="1581537" y="-3747"/>
                    <a:pt x="1877063" y="59904"/>
                    <a:pt x="1991127" y="0"/>
                  </a:cubicBezTo>
                  <a:cubicBezTo>
                    <a:pt x="2105191" y="-59904"/>
                    <a:pt x="2295221" y="48516"/>
                    <a:pt x="2472499" y="0"/>
                  </a:cubicBezTo>
                  <a:cubicBezTo>
                    <a:pt x="2649777" y="-48516"/>
                    <a:pt x="2877934" y="61332"/>
                    <a:pt x="3282078" y="0"/>
                  </a:cubicBezTo>
                  <a:cubicBezTo>
                    <a:pt x="3328698" y="158925"/>
                    <a:pt x="3245157" y="242172"/>
                    <a:pt x="3282078" y="476900"/>
                  </a:cubicBezTo>
                  <a:cubicBezTo>
                    <a:pt x="3318999" y="711628"/>
                    <a:pt x="3222519" y="805622"/>
                    <a:pt x="3282078" y="973670"/>
                  </a:cubicBezTo>
                  <a:cubicBezTo>
                    <a:pt x="3341637" y="1141718"/>
                    <a:pt x="3224475" y="1328925"/>
                    <a:pt x="3282078" y="1490312"/>
                  </a:cubicBezTo>
                  <a:cubicBezTo>
                    <a:pt x="3339681" y="1651699"/>
                    <a:pt x="3261680" y="1874354"/>
                    <a:pt x="3282078" y="1987082"/>
                  </a:cubicBezTo>
                  <a:cubicBezTo>
                    <a:pt x="3049191" y="2046919"/>
                    <a:pt x="2964941" y="1957801"/>
                    <a:pt x="2767886" y="1987082"/>
                  </a:cubicBezTo>
                  <a:cubicBezTo>
                    <a:pt x="2570831" y="2016363"/>
                    <a:pt x="2483923" y="1960222"/>
                    <a:pt x="2286514" y="1987082"/>
                  </a:cubicBezTo>
                  <a:cubicBezTo>
                    <a:pt x="2089105" y="2013942"/>
                    <a:pt x="1901971" y="1964805"/>
                    <a:pt x="1805143" y="1987082"/>
                  </a:cubicBezTo>
                  <a:cubicBezTo>
                    <a:pt x="1708315" y="2009359"/>
                    <a:pt x="1475300" y="1978983"/>
                    <a:pt x="1258130" y="1987082"/>
                  </a:cubicBezTo>
                  <a:cubicBezTo>
                    <a:pt x="1040960" y="1995181"/>
                    <a:pt x="779417" y="1943821"/>
                    <a:pt x="645475" y="1987082"/>
                  </a:cubicBezTo>
                  <a:cubicBezTo>
                    <a:pt x="511534" y="2030343"/>
                    <a:pt x="276886" y="1926463"/>
                    <a:pt x="0" y="1987082"/>
                  </a:cubicBezTo>
                  <a:cubicBezTo>
                    <a:pt x="-7947" y="1771141"/>
                    <a:pt x="25090" y="1730514"/>
                    <a:pt x="0" y="1510182"/>
                  </a:cubicBezTo>
                  <a:cubicBezTo>
                    <a:pt x="-25090" y="1289850"/>
                    <a:pt x="14382" y="1146039"/>
                    <a:pt x="0" y="973670"/>
                  </a:cubicBezTo>
                  <a:cubicBezTo>
                    <a:pt x="-14382" y="801301"/>
                    <a:pt x="21910" y="608591"/>
                    <a:pt x="0" y="516641"/>
                  </a:cubicBezTo>
                  <a:cubicBezTo>
                    <a:pt x="-21910" y="424691"/>
                    <a:pt x="49408" y="229363"/>
                    <a:pt x="0" y="0"/>
                  </a:cubicBezTo>
                  <a:close/>
                </a:path>
                <a:path w="3282078" h="1987082" stroke="0" extrusionOk="0">
                  <a:moveTo>
                    <a:pt x="0" y="0"/>
                  </a:moveTo>
                  <a:cubicBezTo>
                    <a:pt x="144269" y="-36811"/>
                    <a:pt x="343241" y="5574"/>
                    <a:pt x="579834" y="0"/>
                  </a:cubicBezTo>
                  <a:cubicBezTo>
                    <a:pt x="816427" y="-5574"/>
                    <a:pt x="872693" y="48165"/>
                    <a:pt x="1094026" y="0"/>
                  </a:cubicBezTo>
                  <a:cubicBezTo>
                    <a:pt x="1315359" y="-48165"/>
                    <a:pt x="1344118" y="33461"/>
                    <a:pt x="1542577" y="0"/>
                  </a:cubicBezTo>
                  <a:cubicBezTo>
                    <a:pt x="1741036" y="-33461"/>
                    <a:pt x="1874888" y="4933"/>
                    <a:pt x="2122410" y="0"/>
                  </a:cubicBezTo>
                  <a:cubicBezTo>
                    <a:pt x="2369932" y="-4933"/>
                    <a:pt x="2522304" y="3050"/>
                    <a:pt x="2636603" y="0"/>
                  </a:cubicBezTo>
                  <a:cubicBezTo>
                    <a:pt x="2750902" y="-3050"/>
                    <a:pt x="3017412" y="8518"/>
                    <a:pt x="3282078" y="0"/>
                  </a:cubicBezTo>
                  <a:cubicBezTo>
                    <a:pt x="3319627" y="178170"/>
                    <a:pt x="3275886" y="269812"/>
                    <a:pt x="3282078" y="476900"/>
                  </a:cubicBezTo>
                  <a:cubicBezTo>
                    <a:pt x="3288270" y="683988"/>
                    <a:pt x="3224888" y="846461"/>
                    <a:pt x="3282078" y="953799"/>
                  </a:cubicBezTo>
                  <a:cubicBezTo>
                    <a:pt x="3339268" y="1061137"/>
                    <a:pt x="3229788" y="1218917"/>
                    <a:pt x="3282078" y="1470441"/>
                  </a:cubicBezTo>
                  <a:cubicBezTo>
                    <a:pt x="3334368" y="1721965"/>
                    <a:pt x="3222458" y="1744622"/>
                    <a:pt x="3282078" y="1987082"/>
                  </a:cubicBezTo>
                  <a:cubicBezTo>
                    <a:pt x="3172235" y="2030930"/>
                    <a:pt x="2938419" y="1981653"/>
                    <a:pt x="2800707" y="1987082"/>
                  </a:cubicBezTo>
                  <a:cubicBezTo>
                    <a:pt x="2662995" y="1992511"/>
                    <a:pt x="2396367" y="1955757"/>
                    <a:pt x="2188052" y="1987082"/>
                  </a:cubicBezTo>
                  <a:cubicBezTo>
                    <a:pt x="1979737" y="2018407"/>
                    <a:pt x="1720617" y="1920760"/>
                    <a:pt x="1575397" y="1987082"/>
                  </a:cubicBezTo>
                  <a:cubicBezTo>
                    <a:pt x="1430177" y="2053404"/>
                    <a:pt x="1127379" y="1968858"/>
                    <a:pt x="962743" y="1987082"/>
                  </a:cubicBezTo>
                  <a:cubicBezTo>
                    <a:pt x="798107" y="2005306"/>
                    <a:pt x="448682" y="1919598"/>
                    <a:pt x="0" y="1987082"/>
                  </a:cubicBezTo>
                  <a:cubicBezTo>
                    <a:pt x="-47683" y="1771154"/>
                    <a:pt x="20322" y="1645326"/>
                    <a:pt x="0" y="1530053"/>
                  </a:cubicBezTo>
                  <a:cubicBezTo>
                    <a:pt x="-20322" y="1414780"/>
                    <a:pt x="6032" y="1186589"/>
                    <a:pt x="0" y="1092895"/>
                  </a:cubicBezTo>
                  <a:cubicBezTo>
                    <a:pt x="-6032" y="999201"/>
                    <a:pt x="57562" y="814120"/>
                    <a:pt x="0" y="556383"/>
                  </a:cubicBezTo>
                  <a:cubicBezTo>
                    <a:pt x="-57562" y="298646"/>
                    <a:pt x="2337" y="185079"/>
                    <a:pt x="0" y="0"/>
                  </a:cubicBezTo>
                  <a:close/>
                </a:path>
              </a:pathLst>
            </a:custGeom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41849335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DX유니고딕 115" panose="02020600000000000000" pitchFamily="18" charset="-127"/>
                  <a:ea typeface="DX유니고딕 115" panose="02020600000000000000" pitchFamily="18" charset="-127"/>
                  <a:cs typeface="+mn-cs"/>
                </a:rPr>
                <a:t>   </a:t>
              </a:r>
            </a:p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  <a:cs typeface="+mn-cs"/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12891EF-562D-4D0E-B022-5959D8F67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739689" y="3688873"/>
              <a:ext cx="1266535" cy="1096793"/>
            </a:xfrm>
            <a:custGeom>
              <a:avLst/>
              <a:gdLst>
                <a:gd name="connsiteX0" fmla="*/ 0 w 1266535"/>
                <a:gd name="connsiteY0" fmla="*/ 0 h 1096793"/>
                <a:gd name="connsiteX1" fmla="*/ 409513 w 1266535"/>
                <a:gd name="connsiteY1" fmla="*/ 0 h 1096793"/>
                <a:gd name="connsiteX2" fmla="*/ 831691 w 1266535"/>
                <a:gd name="connsiteY2" fmla="*/ 0 h 1096793"/>
                <a:gd name="connsiteX3" fmla="*/ 1266535 w 1266535"/>
                <a:gd name="connsiteY3" fmla="*/ 0 h 1096793"/>
                <a:gd name="connsiteX4" fmla="*/ 1266535 w 1266535"/>
                <a:gd name="connsiteY4" fmla="*/ 537429 h 1096793"/>
                <a:gd name="connsiteX5" fmla="*/ 1266535 w 1266535"/>
                <a:gd name="connsiteY5" fmla="*/ 1096793 h 1096793"/>
                <a:gd name="connsiteX6" fmla="*/ 844357 w 1266535"/>
                <a:gd name="connsiteY6" fmla="*/ 1096793 h 1096793"/>
                <a:gd name="connsiteX7" fmla="*/ 409513 w 1266535"/>
                <a:gd name="connsiteY7" fmla="*/ 1096793 h 1096793"/>
                <a:gd name="connsiteX8" fmla="*/ 0 w 1266535"/>
                <a:gd name="connsiteY8" fmla="*/ 1096793 h 1096793"/>
                <a:gd name="connsiteX9" fmla="*/ 0 w 1266535"/>
                <a:gd name="connsiteY9" fmla="*/ 526461 h 1096793"/>
                <a:gd name="connsiteX10" fmla="*/ 0 w 1266535"/>
                <a:gd name="connsiteY10" fmla="*/ 0 h 1096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6535" h="1096793" fill="none" extrusionOk="0">
                  <a:moveTo>
                    <a:pt x="0" y="0"/>
                  </a:moveTo>
                  <a:cubicBezTo>
                    <a:pt x="194103" y="-19258"/>
                    <a:pt x="276680" y="47341"/>
                    <a:pt x="409513" y="0"/>
                  </a:cubicBezTo>
                  <a:cubicBezTo>
                    <a:pt x="542346" y="-47341"/>
                    <a:pt x="696715" y="41876"/>
                    <a:pt x="831691" y="0"/>
                  </a:cubicBezTo>
                  <a:cubicBezTo>
                    <a:pt x="966667" y="-41876"/>
                    <a:pt x="1162155" y="33088"/>
                    <a:pt x="1266535" y="0"/>
                  </a:cubicBezTo>
                  <a:cubicBezTo>
                    <a:pt x="1327793" y="265050"/>
                    <a:pt x="1246023" y="381448"/>
                    <a:pt x="1266535" y="537429"/>
                  </a:cubicBezTo>
                  <a:cubicBezTo>
                    <a:pt x="1287047" y="693410"/>
                    <a:pt x="1244667" y="825976"/>
                    <a:pt x="1266535" y="1096793"/>
                  </a:cubicBezTo>
                  <a:cubicBezTo>
                    <a:pt x="1056173" y="1114691"/>
                    <a:pt x="1055412" y="1054269"/>
                    <a:pt x="844357" y="1096793"/>
                  </a:cubicBezTo>
                  <a:cubicBezTo>
                    <a:pt x="633302" y="1139317"/>
                    <a:pt x="591170" y="1082127"/>
                    <a:pt x="409513" y="1096793"/>
                  </a:cubicBezTo>
                  <a:cubicBezTo>
                    <a:pt x="227856" y="1111459"/>
                    <a:pt x="126546" y="1080477"/>
                    <a:pt x="0" y="1096793"/>
                  </a:cubicBezTo>
                  <a:cubicBezTo>
                    <a:pt x="-54318" y="975852"/>
                    <a:pt x="57511" y="776712"/>
                    <a:pt x="0" y="526461"/>
                  </a:cubicBezTo>
                  <a:cubicBezTo>
                    <a:pt x="-57511" y="276210"/>
                    <a:pt x="55289" y="159187"/>
                    <a:pt x="0" y="0"/>
                  </a:cubicBezTo>
                  <a:close/>
                </a:path>
                <a:path w="1266535" h="1096793" stroke="0" extrusionOk="0">
                  <a:moveTo>
                    <a:pt x="0" y="0"/>
                  </a:moveTo>
                  <a:cubicBezTo>
                    <a:pt x="159970" y="-9968"/>
                    <a:pt x="265744" y="49242"/>
                    <a:pt x="447509" y="0"/>
                  </a:cubicBezTo>
                  <a:cubicBezTo>
                    <a:pt x="629274" y="-49242"/>
                    <a:pt x="764793" y="42946"/>
                    <a:pt x="857022" y="0"/>
                  </a:cubicBezTo>
                  <a:cubicBezTo>
                    <a:pt x="949251" y="-42946"/>
                    <a:pt x="1100082" y="29432"/>
                    <a:pt x="1266535" y="0"/>
                  </a:cubicBezTo>
                  <a:cubicBezTo>
                    <a:pt x="1301337" y="118558"/>
                    <a:pt x="1210019" y="281570"/>
                    <a:pt x="1266535" y="526461"/>
                  </a:cubicBezTo>
                  <a:cubicBezTo>
                    <a:pt x="1323051" y="771352"/>
                    <a:pt x="1212196" y="957247"/>
                    <a:pt x="1266535" y="1096793"/>
                  </a:cubicBezTo>
                  <a:cubicBezTo>
                    <a:pt x="1174194" y="1134381"/>
                    <a:pt x="1038659" y="1078835"/>
                    <a:pt x="882353" y="1096793"/>
                  </a:cubicBezTo>
                  <a:cubicBezTo>
                    <a:pt x="726047" y="1114751"/>
                    <a:pt x="600983" y="1053337"/>
                    <a:pt x="447509" y="1096793"/>
                  </a:cubicBezTo>
                  <a:cubicBezTo>
                    <a:pt x="294035" y="1140249"/>
                    <a:pt x="183500" y="1089041"/>
                    <a:pt x="0" y="1096793"/>
                  </a:cubicBezTo>
                  <a:cubicBezTo>
                    <a:pt x="-26416" y="970429"/>
                    <a:pt x="35142" y="800892"/>
                    <a:pt x="0" y="559364"/>
                  </a:cubicBezTo>
                  <a:cubicBezTo>
                    <a:pt x="-35142" y="317836"/>
                    <a:pt x="28847" y="205861"/>
                    <a:pt x="0" y="0"/>
                  </a:cubicBezTo>
                  <a:close/>
                </a:path>
              </a:pathLst>
            </a:custGeom>
            <a:ln>
              <a:noFill/>
              <a:extLst>
                <a:ext uri="{C807C97D-BFC1-408E-A445-0C87EB9F89A2}">
                  <ask:lineSketchStyleProps xmlns:ask="http://schemas.microsoft.com/office/drawing/2018/sketchyshapes" sd="326465856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3E24652-689D-4DD8-924A-1083749C429E}"/>
              </a:ext>
            </a:extLst>
          </p:cNvPr>
          <p:cNvGrpSpPr/>
          <p:nvPr/>
        </p:nvGrpSpPr>
        <p:grpSpPr>
          <a:xfrm>
            <a:off x="1160427" y="3522725"/>
            <a:ext cx="4731089" cy="2670890"/>
            <a:chOff x="6739689" y="3050948"/>
            <a:chExt cx="4731089" cy="267089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8B3BA0B-816A-450F-B91D-F7DD02EE711F}"/>
                </a:ext>
              </a:extLst>
            </p:cNvPr>
            <p:cNvSpPr/>
            <p:nvPr/>
          </p:nvSpPr>
          <p:spPr>
            <a:xfrm>
              <a:off x="8188700" y="3050948"/>
              <a:ext cx="3282078" cy="2670890"/>
            </a:xfrm>
            <a:custGeom>
              <a:avLst/>
              <a:gdLst>
                <a:gd name="connsiteX0" fmla="*/ 0 w 3282078"/>
                <a:gd name="connsiteY0" fmla="*/ 0 h 2670890"/>
                <a:gd name="connsiteX1" fmla="*/ 514192 w 3282078"/>
                <a:gd name="connsiteY1" fmla="*/ 0 h 2670890"/>
                <a:gd name="connsiteX2" fmla="*/ 995564 w 3282078"/>
                <a:gd name="connsiteY2" fmla="*/ 0 h 2670890"/>
                <a:gd name="connsiteX3" fmla="*/ 1542577 w 3282078"/>
                <a:gd name="connsiteY3" fmla="*/ 0 h 2670890"/>
                <a:gd name="connsiteX4" fmla="*/ 2056769 w 3282078"/>
                <a:gd name="connsiteY4" fmla="*/ 0 h 2670890"/>
                <a:gd name="connsiteX5" fmla="*/ 2570961 w 3282078"/>
                <a:gd name="connsiteY5" fmla="*/ 0 h 2670890"/>
                <a:gd name="connsiteX6" fmla="*/ 3282078 w 3282078"/>
                <a:gd name="connsiteY6" fmla="*/ 0 h 2670890"/>
                <a:gd name="connsiteX7" fmla="*/ 3282078 w 3282078"/>
                <a:gd name="connsiteY7" fmla="*/ 454051 h 2670890"/>
                <a:gd name="connsiteX8" fmla="*/ 3282078 w 3282078"/>
                <a:gd name="connsiteY8" fmla="*/ 961520 h 2670890"/>
                <a:gd name="connsiteX9" fmla="*/ 3282078 w 3282078"/>
                <a:gd name="connsiteY9" fmla="*/ 1442281 h 2670890"/>
                <a:gd name="connsiteX10" fmla="*/ 3282078 w 3282078"/>
                <a:gd name="connsiteY10" fmla="*/ 2029876 h 2670890"/>
                <a:gd name="connsiteX11" fmla="*/ 3282078 w 3282078"/>
                <a:gd name="connsiteY11" fmla="*/ 2670890 h 2670890"/>
                <a:gd name="connsiteX12" fmla="*/ 2767886 w 3282078"/>
                <a:gd name="connsiteY12" fmla="*/ 2670890 h 2670890"/>
                <a:gd name="connsiteX13" fmla="*/ 2155231 w 3282078"/>
                <a:gd name="connsiteY13" fmla="*/ 2670890 h 2670890"/>
                <a:gd name="connsiteX14" fmla="*/ 1641039 w 3282078"/>
                <a:gd name="connsiteY14" fmla="*/ 2670890 h 2670890"/>
                <a:gd name="connsiteX15" fmla="*/ 1126847 w 3282078"/>
                <a:gd name="connsiteY15" fmla="*/ 2670890 h 2670890"/>
                <a:gd name="connsiteX16" fmla="*/ 514192 w 3282078"/>
                <a:gd name="connsiteY16" fmla="*/ 2670890 h 2670890"/>
                <a:gd name="connsiteX17" fmla="*/ 0 w 3282078"/>
                <a:gd name="connsiteY17" fmla="*/ 2670890 h 2670890"/>
                <a:gd name="connsiteX18" fmla="*/ 0 w 3282078"/>
                <a:gd name="connsiteY18" fmla="*/ 2163421 h 2670890"/>
                <a:gd name="connsiteX19" fmla="*/ 0 w 3282078"/>
                <a:gd name="connsiteY19" fmla="*/ 1682661 h 2670890"/>
                <a:gd name="connsiteX20" fmla="*/ 0 w 3282078"/>
                <a:gd name="connsiteY20" fmla="*/ 1121774 h 2670890"/>
                <a:gd name="connsiteX21" fmla="*/ 0 w 3282078"/>
                <a:gd name="connsiteY21" fmla="*/ 614305 h 2670890"/>
                <a:gd name="connsiteX22" fmla="*/ 0 w 3282078"/>
                <a:gd name="connsiteY22" fmla="*/ 0 h 2670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282078" h="2670890" fill="none" extrusionOk="0">
                  <a:moveTo>
                    <a:pt x="0" y="0"/>
                  </a:moveTo>
                  <a:cubicBezTo>
                    <a:pt x="213050" y="-40128"/>
                    <a:pt x="400128" y="59904"/>
                    <a:pt x="514192" y="0"/>
                  </a:cubicBezTo>
                  <a:cubicBezTo>
                    <a:pt x="628256" y="-59904"/>
                    <a:pt x="818286" y="48516"/>
                    <a:pt x="995564" y="0"/>
                  </a:cubicBezTo>
                  <a:cubicBezTo>
                    <a:pt x="1172842" y="-48516"/>
                    <a:pt x="1326002" y="10269"/>
                    <a:pt x="1542577" y="0"/>
                  </a:cubicBezTo>
                  <a:cubicBezTo>
                    <a:pt x="1759152" y="-10269"/>
                    <a:pt x="1846147" y="53453"/>
                    <a:pt x="2056769" y="0"/>
                  </a:cubicBezTo>
                  <a:cubicBezTo>
                    <a:pt x="2267391" y="-53453"/>
                    <a:pt x="2345356" y="24506"/>
                    <a:pt x="2570961" y="0"/>
                  </a:cubicBezTo>
                  <a:cubicBezTo>
                    <a:pt x="2796566" y="-24506"/>
                    <a:pt x="3090403" y="52779"/>
                    <a:pt x="3282078" y="0"/>
                  </a:cubicBezTo>
                  <a:cubicBezTo>
                    <a:pt x="3321881" y="161213"/>
                    <a:pt x="3239336" y="295703"/>
                    <a:pt x="3282078" y="454051"/>
                  </a:cubicBezTo>
                  <a:cubicBezTo>
                    <a:pt x="3324820" y="612399"/>
                    <a:pt x="3270861" y="748162"/>
                    <a:pt x="3282078" y="961520"/>
                  </a:cubicBezTo>
                  <a:cubicBezTo>
                    <a:pt x="3293295" y="1174878"/>
                    <a:pt x="3278345" y="1331706"/>
                    <a:pt x="3282078" y="1442281"/>
                  </a:cubicBezTo>
                  <a:cubicBezTo>
                    <a:pt x="3285811" y="1552856"/>
                    <a:pt x="3215179" y="1805421"/>
                    <a:pt x="3282078" y="2029876"/>
                  </a:cubicBezTo>
                  <a:cubicBezTo>
                    <a:pt x="3348977" y="2254331"/>
                    <a:pt x="3231864" y="2494451"/>
                    <a:pt x="3282078" y="2670890"/>
                  </a:cubicBezTo>
                  <a:cubicBezTo>
                    <a:pt x="3074188" y="2689578"/>
                    <a:pt x="2875495" y="2653791"/>
                    <a:pt x="2767886" y="2670890"/>
                  </a:cubicBezTo>
                  <a:cubicBezTo>
                    <a:pt x="2660277" y="2687989"/>
                    <a:pt x="2367434" y="2650997"/>
                    <a:pt x="2155231" y="2670890"/>
                  </a:cubicBezTo>
                  <a:cubicBezTo>
                    <a:pt x="1943028" y="2690783"/>
                    <a:pt x="1845495" y="2643887"/>
                    <a:pt x="1641039" y="2670890"/>
                  </a:cubicBezTo>
                  <a:cubicBezTo>
                    <a:pt x="1436583" y="2697893"/>
                    <a:pt x="1256099" y="2642643"/>
                    <a:pt x="1126847" y="2670890"/>
                  </a:cubicBezTo>
                  <a:cubicBezTo>
                    <a:pt x="997595" y="2699137"/>
                    <a:pt x="740200" y="2666531"/>
                    <a:pt x="514192" y="2670890"/>
                  </a:cubicBezTo>
                  <a:cubicBezTo>
                    <a:pt x="288185" y="2675249"/>
                    <a:pt x="250706" y="2624525"/>
                    <a:pt x="0" y="2670890"/>
                  </a:cubicBezTo>
                  <a:cubicBezTo>
                    <a:pt x="-7132" y="2429921"/>
                    <a:pt x="55334" y="2400338"/>
                    <a:pt x="0" y="2163421"/>
                  </a:cubicBezTo>
                  <a:cubicBezTo>
                    <a:pt x="-55334" y="1926504"/>
                    <a:pt x="41056" y="1891410"/>
                    <a:pt x="0" y="1682661"/>
                  </a:cubicBezTo>
                  <a:cubicBezTo>
                    <a:pt x="-41056" y="1473912"/>
                    <a:pt x="66373" y="1381718"/>
                    <a:pt x="0" y="1121774"/>
                  </a:cubicBezTo>
                  <a:cubicBezTo>
                    <a:pt x="-66373" y="861830"/>
                    <a:pt x="35328" y="771048"/>
                    <a:pt x="0" y="614305"/>
                  </a:cubicBezTo>
                  <a:cubicBezTo>
                    <a:pt x="-35328" y="457562"/>
                    <a:pt x="288" y="260916"/>
                    <a:pt x="0" y="0"/>
                  </a:cubicBezTo>
                  <a:close/>
                </a:path>
                <a:path w="3282078" h="2670890" stroke="0" extrusionOk="0">
                  <a:moveTo>
                    <a:pt x="0" y="0"/>
                  </a:moveTo>
                  <a:cubicBezTo>
                    <a:pt x="144269" y="-36811"/>
                    <a:pt x="343241" y="5574"/>
                    <a:pt x="579834" y="0"/>
                  </a:cubicBezTo>
                  <a:cubicBezTo>
                    <a:pt x="816427" y="-5574"/>
                    <a:pt x="872693" y="48165"/>
                    <a:pt x="1094026" y="0"/>
                  </a:cubicBezTo>
                  <a:cubicBezTo>
                    <a:pt x="1315359" y="-48165"/>
                    <a:pt x="1344118" y="33461"/>
                    <a:pt x="1542577" y="0"/>
                  </a:cubicBezTo>
                  <a:cubicBezTo>
                    <a:pt x="1741036" y="-33461"/>
                    <a:pt x="1874888" y="4933"/>
                    <a:pt x="2122410" y="0"/>
                  </a:cubicBezTo>
                  <a:cubicBezTo>
                    <a:pt x="2369932" y="-4933"/>
                    <a:pt x="2522304" y="3050"/>
                    <a:pt x="2636603" y="0"/>
                  </a:cubicBezTo>
                  <a:cubicBezTo>
                    <a:pt x="2750902" y="-3050"/>
                    <a:pt x="3017412" y="8518"/>
                    <a:pt x="3282078" y="0"/>
                  </a:cubicBezTo>
                  <a:cubicBezTo>
                    <a:pt x="3313248" y="176656"/>
                    <a:pt x="3261504" y="258877"/>
                    <a:pt x="3282078" y="507469"/>
                  </a:cubicBezTo>
                  <a:cubicBezTo>
                    <a:pt x="3302652" y="756061"/>
                    <a:pt x="3268430" y="850129"/>
                    <a:pt x="3282078" y="1014938"/>
                  </a:cubicBezTo>
                  <a:cubicBezTo>
                    <a:pt x="3295726" y="1179747"/>
                    <a:pt x="3224613" y="1410601"/>
                    <a:pt x="3282078" y="1575825"/>
                  </a:cubicBezTo>
                  <a:cubicBezTo>
                    <a:pt x="3339543" y="1741049"/>
                    <a:pt x="3254212" y="1984407"/>
                    <a:pt x="3282078" y="2136712"/>
                  </a:cubicBezTo>
                  <a:cubicBezTo>
                    <a:pt x="3309944" y="2289017"/>
                    <a:pt x="3252713" y="2524012"/>
                    <a:pt x="3282078" y="2670890"/>
                  </a:cubicBezTo>
                  <a:cubicBezTo>
                    <a:pt x="3102672" y="2677947"/>
                    <a:pt x="3024153" y="2629167"/>
                    <a:pt x="2833527" y="2670890"/>
                  </a:cubicBezTo>
                  <a:cubicBezTo>
                    <a:pt x="2642901" y="2712613"/>
                    <a:pt x="2360359" y="2604458"/>
                    <a:pt x="2220873" y="2670890"/>
                  </a:cubicBezTo>
                  <a:cubicBezTo>
                    <a:pt x="2081387" y="2737322"/>
                    <a:pt x="1773603" y="2654068"/>
                    <a:pt x="1608218" y="2670890"/>
                  </a:cubicBezTo>
                  <a:cubicBezTo>
                    <a:pt x="1442834" y="2687712"/>
                    <a:pt x="1217712" y="2637976"/>
                    <a:pt x="1094026" y="2670890"/>
                  </a:cubicBezTo>
                  <a:cubicBezTo>
                    <a:pt x="970340" y="2703804"/>
                    <a:pt x="769551" y="2642444"/>
                    <a:pt x="612655" y="2670890"/>
                  </a:cubicBezTo>
                  <a:cubicBezTo>
                    <a:pt x="455759" y="2699336"/>
                    <a:pt x="128719" y="2631952"/>
                    <a:pt x="0" y="2670890"/>
                  </a:cubicBezTo>
                  <a:cubicBezTo>
                    <a:pt x="-28123" y="2410776"/>
                    <a:pt x="2858" y="2331968"/>
                    <a:pt x="0" y="2083294"/>
                  </a:cubicBezTo>
                  <a:cubicBezTo>
                    <a:pt x="-2858" y="1834620"/>
                    <a:pt x="24841" y="1737917"/>
                    <a:pt x="0" y="1602534"/>
                  </a:cubicBezTo>
                  <a:cubicBezTo>
                    <a:pt x="-24841" y="1467151"/>
                    <a:pt x="18331" y="1209309"/>
                    <a:pt x="0" y="1041647"/>
                  </a:cubicBezTo>
                  <a:cubicBezTo>
                    <a:pt x="-18331" y="873985"/>
                    <a:pt x="53886" y="681912"/>
                    <a:pt x="0" y="560887"/>
                  </a:cubicBezTo>
                  <a:cubicBezTo>
                    <a:pt x="-53886" y="439862"/>
                    <a:pt x="63219" y="186735"/>
                    <a:pt x="0" y="0"/>
                  </a:cubicBezTo>
                  <a:close/>
                </a:path>
              </a:pathLst>
            </a:custGeom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41849335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1F88F521-24B8-470D-A94F-46C27004D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739689" y="3652466"/>
              <a:ext cx="1266535" cy="1169606"/>
            </a:xfrm>
            <a:custGeom>
              <a:avLst/>
              <a:gdLst>
                <a:gd name="connsiteX0" fmla="*/ 0 w 1266535"/>
                <a:gd name="connsiteY0" fmla="*/ 0 h 1169606"/>
                <a:gd name="connsiteX1" fmla="*/ 409513 w 1266535"/>
                <a:gd name="connsiteY1" fmla="*/ 0 h 1169606"/>
                <a:gd name="connsiteX2" fmla="*/ 831691 w 1266535"/>
                <a:gd name="connsiteY2" fmla="*/ 0 h 1169606"/>
                <a:gd name="connsiteX3" fmla="*/ 1266535 w 1266535"/>
                <a:gd name="connsiteY3" fmla="*/ 0 h 1169606"/>
                <a:gd name="connsiteX4" fmla="*/ 1266535 w 1266535"/>
                <a:gd name="connsiteY4" fmla="*/ 573107 h 1169606"/>
                <a:gd name="connsiteX5" fmla="*/ 1266535 w 1266535"/>
                <a:gd name="connsiteY5" fmla="*/ 1169606 h 1169606"/>
                <a:gd name="connsiteX6" fmla="*/ 844357 w 1266535"/>
                <a:gd name="connsiteY6" fmla="*/ 1169606 h 1169606"/>
                <a:gd name="connsiteX7" fmla="*/ 409513 w 1266535"/>
                <a:gd name="connsiteY7" fmla="*/ 1169606 h 1169606"/>
                <a:gd name="connsiteX8" fmla="*/ 0 w 1266535"/>
                <a:gd name="connsiteY8" fmla="*/ 1169606 h 1169606"/>
                <a:gd name="connsiteX9" fmla="*/ 0 w 1266535"/>
                <a:gd name="connsiteY9" fmla="*/ 561411 h 1169606"/>
                <a:gd name="connsiteX10" fmla="*/ 0 w 1266535"/>
                <a:gd name="connsiteY10" fmla="*/ 0 h 1169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6535" h="1169606" fill="none" extrusionOk="0">
                  <a:moveTo>
                    <a:pt x="0" y="0"/>
                  </a:moveTo>
                  <a:cubicBezTo>
                    <a:pt x="194103" y="-19258"/>
                    <a:pt x="276680" y="47341"/>
                    <a:pt x="409513" y="0"/>
                  </a:cubicBezTo>
                  <a:cubicBezTo>
                    <a:pt x="542346" y="-47341"/>
                    <a:pt x="696715" y="41876"/>
                    <a:pt x="831691" y="0"/>
                  </a:cubicBezTo>
                  <a:cubicBezTo>
                    <a:pt x="966667" y="-41876"/>
                    <a:pt x="1162155" y="33088"/>
                    <a:pt x="1266535" y="0"/>
                  </a:cubicBezTo>
                  <a:cubicBezTo>
                    <a:pt x="1316971" y="206932"/>
                    <a:pt x="1226616" y="350299"/>
                    <a:pt x="1266535" y="573107"/>
                  </a:cubicBezTo>
                  <a:cubicBezTo>
                    <a:pt x="1306454" y="795915"/>
                    <a:pt x="1238481" y="989680"/>
                    <a:pt x="1266535" y="1169606"/>
                  </a:cubicBezTo>
                  <a:cubicBezTo>
                    <a:pt x="1056173" y="1187504"/>
                    <a:pt x="1055412" y="1127082"/>
                    <a:pt x="844357" y="1169606"/>
                  </a:cubicBezTo>
                  <a:cubicBezTo>
                    <a:pt x="633302" y="1212130"/>
                    <a:pt x="591170" y="1154940"/>
                    <a:pt x="409513" y="1169606"/>
                  </a:cubicBezTo>
                  <a:cubicBezTo>
                    <a:pt x="227856" y="1184272"/>
                    <a:pt x="126546" y="1153290"/>
                    <a:pt x="0" y="1169606"/>
                  </a:cubicBezTo>
                  <a:cubicBezTo>
                    <a:pt x="-19957" y="933501"/>
                    <a:pt x="13" y="758970"/>
                    <a:pt x="0" y="561411"/>
                  </a:cubicBezTo>
                  <a:cubicBezTo>
                    <a:pt x="-13" y="363852"/>
                    <a:pt x="37851" y="240327"/>
                    <a:pt x="0" y="0"/>
                  </a:cubicBezTo>
                  <a:close/>
                </a:path>
                <a:path w="1266535" h="1169606" stroke="0" extrusionOk="0">
                  <a:moveTo>
                    <a:pt x="0" y="0"/>
                  </a:moveTo>
                  <a:cubicBezTo>
                    <a:pt x="159970" y="-9968"/>
                    <a:pt x="265744" y="49242"/>
                    <a:pt x="447509" y="0"/>
                  </a:cubicBezTo>
                  <a:cubicBezTo>
                    <a:pt x="629274" y="-49242"/>
                    <a:pt x="764793" y="42946"/>
                    <a:pt x="857022" y="0"/>
                  </a:cubicBezTo>
                  <a:cubicBezTo>
                    <a:pt x="949251" y="-42946"/>
                    <a:pt x="1100082" y="29432"/>
                    <a:pt x="1266535" y="0"/>
                  </a:cubicBezTo>
                  <a:cubicBezTo>
                    <a:pt x="1332837" y="263283"/>
                    <a:pt x="1242658" y="420474"/>
                    <a:pt x="1266535" y="561411"/>
                  </a:cubicBezTo>
                  <a:cubicBezTo>
                    <a:pt x="1290412" y="702348"/>
                    <a:pt x="1259948" y="1041935"/>
                    <a:pt x="1266535" y="1169606"/>
                  </a:cubicBezTo>
                  <a:cubicBezTo>
                    <a:pt x="1174194" y="1207194"/>
                    <a:pt x="1038659" y="1151648"/>
                    <a:pt x="882353" y="1169606"/>
                  </a:cubicBezTo>
                  <a:cubicBezTo>
                    <a:pt x="726047" y="1187564"/>
                    <a:pt x="600983" y="1126150"/>
                    <a:pt x="447509" y="1169606"/>
                  </a:cubicBezTo>
                  <a:cubicBezTo>
                    <a:pt x="294035" y="1213062"/>
                    <a:pt x="183500" y="1161854"/>
                    <a:pt x="0" y="1169606"/>
                  </a:cubicBezTo>
                  <a:cubicBezTo>
                    <a:pt x="-19615" y="956799"/>
                    <a:pt x="22828" y="835014"/>
                    <a:pt x="0" y="596499"/>
                  </a:cubicBezTo>
                  <a:cubicBezTo>
                    <a:pt x="-22828" y="357984"/>
                    <a:pt x="49418" y="287758"/>
                    <a:pt x="0" y="0"/>
                  </a:cubicBezTo>
                  <a:close/>
                </a:path>
              </a:pathLst>
            </a:custGeom>
            <a:ln>
              <a:noFill/>
              <a:extLst>
                <a:ext uri="{C807C97D-BFC1-408E-A445-0C87EB9F89A2}">
                  <ask:lineSketchStyleProps xmlns:ask="http://schemas.microsoft.com/office/drawing/2018/sketchyshapes" sd="326465856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243E3AA-DE71-409B-A135-9D037DA12593}"/>
              </a:ext>
            </a:extLst>
          </p:cNvPr>
          <p:cNvGrpSpPr/>
          <p:nvPr/>
        </p:nvGrpSpPr>
        <p:grpSpPr>
          <a:xfrm>
            <a:off x="6300818" y="1049625"/>
            <a:ext cx="4720931" cy="2008242"/>
            <a:chOff x="6749847" y="3365281"/>
            <a:chExt cx="4720931" cy="200824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1E3E0C8-017B-4017-B6C4-5432F003ADE8}"/>
                </a:ext>
              </a:extLst>
            </p:cNvPr>
            <p:cNvSpPr/>
            <p:nvPr/>
          </p:nvSpPr>
          <p:spPr>
            <a:xfrm>
              <a:off x="8188700" y="3365281"/>
              <a:ext cx="3282078" cy="2008242"/>
            </a:xfrm>
            <a:custGeom>
              <a:avLst/>
              <a:gdLst>
                <a:gd name="connsiteX0" fmla="*/ 0 w 3282078"/>
                <a:gd name="connsiteY0" fmla="*/ 0 h 2008242"/>
                <a:gd name="connsiteX1" fmla="*/ 579834 w 3282078"/>
                <a:gd name="connsiteY1" fmla="*/ 0 h 2008242"/>
                <a:gd name="connsiteX2" fmla="*/ 1028384 w 3282078"/>
                <a:gd name="connsiteY2" fmla="*/ 0 h 2008242"/>
                <a:gd name="connsiteX3" fmla="*/ 1476935 w 3282078"/>
                <a:gd name="connsiteY3" fmla="*/ 0 h 2008242"/>
                <a:gd name="connsiteX4" fmla="*/ 1991127 w 3282078"/>
                <a:gd name="connsiteY4" fmla="*/ 0 h 2008242"/>
                <a:gd name="connsiteX5" fmla="*/ 2472499 w 3282078"/>
                <a:gd name="connsiteY5" fmla="*/ 0 h 2008242"/>
                <a:gd name="connsiteX6" fmla="*/ 3282078 w 3282078"/>
                <a:gd name="connsiteY6" fmla="*/ 0 h 2008242"/>
                <a:gd name="connsiteX7" fmla="*/ 3282078 w 3282078"/>
                <a:gd name="connsiteY7" fmla="*/ 481978 h 2008242"/>
                <a:gd name="connsiteX8" fmla="*/ 3282078 w 3282078"/>
                <a:gd name="connsiteY8" fmla="*/ 984039 h 2008242"/>
                <a:gd name="connsiteX9" fmla="*/ 3282078 w 3282078"/>
                <a:gd name="connsiteY9" fmla="*/ 1506182 h 2008242"/>
                <a:gd name="connsiteX10" fmla="*/ 3282078 w 3282078"/>
                <a:gd name="connsiteY10" fmla="*/ 2008242 h 2008242"/>
                <a:gd name="connsiteX11" fmla="*/ 2767886 w 3282078"/>
                <a:gd name="connsiteY11" fmla="*/ 2008242 h 2008242"/>
                <a:gd name="connsiteX12" fmla="*/ 2286514 w 3282078"/>
                <a:gd name="connsiteY12" fmla="*/ 2008242 h 2008242"/>
                <a:gd name="connsiteX13" fmla="*/ 1805143 w 3282078"/>
                <a:gd name="connsiteY13" fmla="*/ 2008242 h 2008242"/>
                <a:gd name="connsiteX14" fmla="*/ 1258130 w 3282078"/>
                <a:gd name="connsiteY14" fmla="*/ 2008242 h 2008242"/>
                <a:gd name="connsiteX15" fmla="*/ 645475 w 3282078"/>
                <a:gd name="connsiteY15" fmla="*/ 2008242 h 2008242"/>
                <a:gd name="connsiteX16" fmla="*/ 0 w 3282078"/>
                <a:gd name="connsiteY16" fmla="*/ 2008242 h 2008242"/>
                <a:gd name="connsiteX17" fmla="*/ 0 w 3282078"/>
                <a:gd name="connsiteY17" fmla="*/ 1526264 h 2008242"/>
                <a:gd name="connsiteX18" fmla="*/ 0 w 3282078"/>
                <a:gd name="connsiteY18" fmla="*/ 984039 h 2008242"/>
                <a:gd name="connsiteX19" fmla="*/ 0 w 3282078"/>
                <a:gd name="connsiteY19" fmla="*/ 522143 h 2008242"/>
                <a:gd name="connsiteX20" fmla="*/ 0 w 3282078"/>
                <a:gd name="connsiteY20" fmla="*/ 0 h 2008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82078" h="2008242" fill="none" extrusionOk="0">
                  <a:moveTo>
                    <a:pt x="0" y="0"/>
                  </a:moveTo>
                  <a:cubicBezTo>
                    <a:pt x="180993" y="-17607"/>
                    <a:pt x="389278" y="48589"/>
                    <a:pt x="579834" y="0"/>
                  </a:cubicBezTo>
                  <a:cubicBezTo>
                    <a:pt x="770390" y="-48589"/>
                    <a:pt x="810238" y="27139"/>
                    <a:pt x="1028384" y="0"/>
                  </a:cubicBezTo>
                  <a:cubicBezTo>
                    <a:pt x="1246530" y="-27139"/>
                    <a:pt x="1372333" y="3747"/>
                    <a:pt x="1476935" y="0"/>
                  </a:cubicBezTo>
                  <a:cubicBezTo>
                    <a:pt x="1581537" y="-3747"/>
                    <a:pt x="1877063" y="59904"/>
                    <a:pt x="1991127" y="0"/>
                  </a:cubicBezTo>
                  <a:cubicBezTo>
                    <a:pt x="2105191" y="-59904"/>
                    <a:pt x="2295221" y="48516"/>
                    <a:pt x="2472499" y="0"/>
                  </a:cubicBezTo>
                  <a:cubicBezTo>
                    <a:pt x="2649777" y="-48516"/>
                    <a:pt x="2877934" y="61332"/>
                    <a:pt x="3282078" y="0"/>
                  </a:cubicBezTo>
                  <a:cubicBezTo>
                    <a:pt x="3313877" y="237278"/>
                    <a:pt x="3252293" y="357146"/>
                    <a:pt x="3282078" y="481978"/>
                  </a:cubicBezTo>
                  <a:cubicBezTo>
                    <a:pt x="3311863" y="606810"/>
                    <a:pt x="3274367" y="774595"/>
                    <a:pt x="3282078" y="984039"/>
                  </a:cubicBezTo>
                  <a:cubicBezTo>
                    <a:pt x="3289789" y="1193483"/>
                    <a:pt x="3274543" y="1346252"/>
                    <a:pt x="3282078" y="1506182"/>
                  </a:cubicBezTo>
                  <a:cubicBezTo>
                    <a:pt x="3289613" y="1666112"/>
                    <a:pt x="3269429" y="1872365"/>
                    <a:pt x="3282078" y="2008242"/>
                  </a:cubicBezTo>
                  <a:cubicBezTo>
                    <a:pt x="3049191" y="2068079"/>
                    <a:pt x="2964941" y="1978961"/>
                    <a:pt x="2767886" y="2008242"/>
                  </a:cubicBezTo>
                  <a:cubicBezTo>
                    <a:pt x="2570831" y="2037523"/>
                    <a:pt x="2483923" y="1981382"/>
                    <a:pt x="2286514" y="2008242"/>
                  </a:cubicBezTo>
                  <a:cubicBezTo>
                    <a:pt x="2089105" y="2035102"/>
                    <a:pt x="1901971" y="1985965"/>
                    <a:pt x="1805143" y="2008242"/>
                  </a:cubicBezTo>
                  <a:cubicBezTo>
                    <a:pt x="1708315" y="2030519"/>
                    <a:pt x="1475300" y="2000143"/>
                    <a:pt x="1258130" y="2008242"/>
                  </a:cubicBezTo>
                  <a:cubicBezTo>
                    <a:pt x="1040960" y="2016341"/>
                    <a:pt x="779417" y="1964981"/>
                    <a:pt x="645475" y="2008242"/>
                  </a:cubicBezTo>
                  <a:cubicBezTo>
                    <a:pt x="511534" y="2051503"/>
                    <a:pt x="276886" y="1947623"/>
                    <a:pt x="0" y="2008242"/>
                  </a:cubicBezTo>
                  <a:cubicBezTo>
                    <a:pt x="-25514" y="1790138"/>
                    <a:pt x="20435" y="1705580"/>
                    <a:pt x="0" y="1526264"/>
                  </a:cubicBezTo>
                  <a:cubicBezTo>
                    <a:pt x="-20435" y="1346948"/>
                    <a:pt x="35993" y="1161729"/>
                    <a:pt x="0" y="984039"/>
                  </a:cubicBezTo>
                  <a:cubicBezTo>
                    <a:pt x="-35993" y="806349"/>
                    <a:pt x="21633" y="748130"/>
                    <a:pt x="0" y="522143"/>
                  </a:cubicBezTo>
                  <a:cubicBezTo>
                    <a:pt x="-21633" y="296156"/>
                    <a:pt x="61770" y="184534"/>
                    <a:pt x="0" y="0"/>
                  </a:cubicBezTo>
                  <a:close/>
                </a:path>
                <a:path w="3282078" h="2008242" stroke="0" extrusionOk="0">
                  <a:moveTo>
                    <a:pt x="0" y="0"/>
                  </a:moveTo>
                  <a:cubicBezTo>
                    <a:pt x="144269" y="-36811"/>
                    <a:pt x="343241" y="5574"/>
                    <a:pt x="579834" y="0"/>
                  </a:cubicBezTo>
                  <a:cubicBezTo>
                    <a:pt x="816427" y="-5574"/>
                    <a:pt x="872693" y="48165"/>
                    <a:pt x="1094026" y="0"/>
                  </a:cubicBezTo>
                  <a:cubicBezTo>
                    <a:pt x="1315359" y="-48165"/>
                    <a:pt x="1344118" y="33461"/>
                    <a:pt x="1542577" y="0"/>
                  </a:cubicBezTo>
                  <a:cubicBezTo>
                    <a:pt x="1741036" y="-33461"/>
                    <a:pt x="1874888" y="4933"/>
                    <a:pt x="2122410" y="0"/>
                  </a:cubicBezTo>
                  <a:cubicBezTo>
                    <a:pt x="2369932" y="-4933"/>
                    <a:pt x="2522304" y="3050"/>
                    <a:pt x="2636603" y="0"/>
                  </a:cubicBezTo>
                  <a:cubicBezTo>
                    <a:pt x="2750902" y="-3050"/>
                    <a:pt x="3017412" y="8518"/>
                    <a:pt x="3282078" y="0"/>
                  </a:cubicBezTo>
                  <a:cubicBezTo>
                    <a:pt x="3305947" y="232564"/>
                    <a:pt x="3259280" y="340656"/>
                    <a:pt x="3282078" y="481978"/>
                  </a:cubicBezTo>
                  <a:cubicBezTo>
                    <a:pt x="3304876" y="623300"/>
                    <a:pt x="3256671" y="766283"/>
                    <a:pt x="3282078" y="963956"/>
                  </a:cubicBezTo>
                  <a:cubicBezTo>
                    <a:pt x="3307485" y="1161629"/>
                    <a:pt x="3248300" y="1359845"/>
                    <a:pt x="3282078" y="1486099"/>
                  </a:cubicBezTo>
                  <a:cubicBezTo>
                    <a:pt x="3315856" y="1612353"/>
                    <a:pt x="3251788" y="1846226"/>
                    <a:pt x="3282078" y="2008242"/>
                  </a:cubicBezTo>
                  <a:cubicBezTo>
                    <a:pt x="3172235" y="2052090"/>
                    <a:pt x="2938419" y="2002813"/>
                    <a:pt x="2800707" y="2008242"/>
                  </a:cubicBezTo>
                  <a:cubicBezTo>
                    <a:pt x="2662995" y="2013671"/>
                    <a:pt x="2396367" y="1976917"/>
                    <a:pt x="2188052" y="2008242"/>
                  </a:cubicBezTo>
                  <a:cubicBezTo>
                    <a:pt x="1979737" y="2039567"/>
                    <a:pt x="1720617" y="1941920"/>
                    <a:pt x="1575397" y="2008242"/>
                  </a:cubicBezTo>
                  <a:cubicBezTo>
                    <a:pt x="1430177" y="2074564"/>
                    <a:pt x="1127379" y="1990018"/>
                    <a:pt x="962743" y="2008242"/>
                  </a:cubicBezTo>
                  <a:cubicBezTo>
                    <a:pt x="798107" y="2026466"/>
                    <a:pt x="448682" y="1940758"/>
                    <a:pt x="0" y="2008242"/>
                  </a:cubicBezTo>
                  <a:cubicBezTo>
                    <a:pt x="-11650" y="1818929"/>
                    <a:pt x="21021" y="1688162"/>
                    <a:pt x="0" y="1546346"/>
                  </a:cubicBezTo>
                  <a:cubicBezTo>
                    <a:pt x="-21021" y="1404530"/>
                    <a:pt x="45366" y="1274693"/>
                    <a:pt x="0" y="1104533"/>
                  </a:cubicBezTo>
                  <a:cubicBezTo>
                    <a:pt x="-45366" y="934373"/>
                    <a:pt x="48165" y="723894"/>
                    <a:pt x="0" y="562308"/>
                  </a:cubicBezTo>
                  <a:cubicBezTo>
                    <a:pt x="-48165" y="400722"/>
                    <a:pt x="58275" y="195883"/>
                    <a:pt x="0" y="0"/>
                  </a:cubicBezTo>
                  <a:close/>
                </a:path>
              </a:pathLst>
            </a:custGeom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41849335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  <a:cs typeface="+mn-cs"/>
              </a:endParaRPr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C9DF23C9-AF9F-44CC-8119-02AAF7DB7D2B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1" r="3141"/>
            <a:stretch/>
          </p:blipFill>
          <p:spPr>
            <a:xfrm>
              <a:off x="6749847" y="3748903"/>
              <a:ext cx="1266535" cy="1266535"/>
            </a:xfrm>
            <a:custGeom>
              <a:avLst/>
              <a:gdLst>
                <a:gd name="connsiteX0" fmla="*/ 0 w 1266535"/>
                <a:gd name="connsiteY0" fmla="*/ 0 h 1266535"/>
                <a:gd name="connsiteX1" fmla="*/ 447509 w 1266535"/>
                <a:gd name="connsiteY1" fmla="*/ 0 h 1266535"/>
                <a:gd name="connsiteX2" fmla="*/ 857022 w 1266535"/>
                <a:gd name="connsiteY2" fmla="*/ 0 h 1266535"/>
                <a:gd name="connsiteX3" fmla="*/ 1266535 w 1266535"/>
                <a:gd name="connsiteY3" fmla="*/ 0 h 1266535"/>
                <a:gd name="connsiteX4" fmla="*/ 1266535 w 1266535"/>
                <a:gd name="connsiteY4" fmla="*/ 447509 h 1266535"/>
                <a:gd name="connsiteX5" fmla="*/ 1266535 w 1266535"/>
                <a:gd name="connsiteY5" fmla="*/ 882353 h 1266535"/>
                <a:gd name="connsiteX6" fmla="*/ 1266535 w 1266535"/>
                <a:gd name="connsiteY6" fmla="*/ 1266535 h 1266535"/>
                <a:gd name="connsiteX7" fmla="*/ 882353 w 1266535"/>
                <a:gd name="connsiteY7" fmla="*/ 1266535 h 1266535"/>
                <a:gd name="connsiteX8" fmla="*/ 447509 w 1266535"/>
                <a:gd name="connsiteY8" fmla="*/ 1266535 h 1266535"/>
                <a:gd name="connsiteX9" fmla="*/ 0 w 1266535"/>
                <a:gd name="connsiteY9" fmla="*/ 1266535 h 1266535"/>
                <a:gd name="connsiteX10" fmla="*/ 0 w 1266535"/>
                <a:gd name="connsiteY10" fmla="*/ 844357 h 1266535"/>
                <a:gd name="connsiteX11" fmla="*/ 0 w 1266535"/>
                <a:gd name="connsiteY11" fmla="*/ 434844 h 1266535"/>
                <a:gd name="connsiteX12" fmla="*/ 0 w 1266535"/>
                <a:gd name="connsiteY12" fmla="*/ 0 h 1266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6535" h="1266535" fill="none" extrusionOk="0">
                  <a:moveTo>
                    <a:pt x="0" y="0"/>
                  </a:moveTo>
                  <a:cubicBezTo>
                    <a:pt x="127292" y="-25995"/>
                    <a:pt x="248783" y="36992"/>
                    <a:pt x="447509" y="0"/>
                  </a:cubicBezTo>
                  <a:cubicBezTo>
                    <a:pt x="646235" y="-36992"/>
                    <a:pt x="774590" y="14850"/>
                    <a:pt x="857022" y="0"/>
                  </a:cubicBezTo>
                  <a:cubicBezTo>
                    <a:pt x="939454" y="-14850"/>
                    <a:pt x="1117410" y="38661"/>
                    <a:pt x="1266535" y="0"/>
                  </a:cubicBezTo>
                  <a:cubicBezTo>
                    <a:pt x="1269213" y="126475"/>
                    <a:pt x="1216453" y="343582"/>
                    <a:pt x="1266535" y="447509"/>
                  </a:cubicBezTo>
                  <a:cubicBezTo>
                    <a:pt x="1316617" y="551436"/>
                    <a:pt x="1220864" y="754218"/>
                    <a:pt x="1266535" y="882353"/>
                  </a:cubicBezTo>
                  <a:cubicBezTo>
                    <a:pt x="1312206" y="1010488"/>
                    <a:pt x="1241849" y="1118876"/>
                    <a:pt x="1266535" y="1266535"/>
                  </a:cubicBezTo>
                  <a:cubicBezTo>
                    <a:pt x="1123554" y="1297917"/>
                    <a:pt x="987587" y="1242049"/>
                    <a:pt x="882353" y="1266535"/>
                  </a:cubicBezTo>
                  <a:cubicBezTo>
                    <a:pt x="777119" y="1291021"/>
                    <a:pt x="624224" y="1260997"/>
                    <a:pt x="447509" y="1266535"/>
                  </a:cubicBezTo>
                  <a:cubicBezTo>
                    <a:pt x="270794" y="1272073"/>
                    <a:pt x="114729" y="1239887"/>
                    <a:pt x="0" y="1266535"/>
                  </a:cubicBezTo>
                  <a:cubicBezTo>
                    <a:pt x="-16527" y="1104635"/>
                    <a:pt x="28980" y="1051662"/>
                    <a:pt x="0" y="844357"/>
                  </a:cubicBezTo>
                  <a:cubicBezTo>
                    <a:pt x="-28980" y="637052"/>
                    <a:pt x="41630" y="588440"/>
                    <a:pt x="0" y="434844"/>
                  </a:cubicBezTo>
                  <a:cubicBezTo>
                    <a:pt x="-41630" y="281248"/>
                    <a:pt x="19096" y="137675"/>
                    <a:pt x="0" y="0"/>
                  </a:cubicBezTo>
                  <a:close/>
                </a:path>
                <a:path w="1266535" h="1266535" stroke="0" extrusionOk="0">
                  <a:moveTo>
                    <a:pt x="0" y="0"/>
                  </a:moveTo>
                  <a:cubicBezTo>
                    <a:pt x="159970" y="-9968"/>
                    <a:pt x="265744" y="49242"/>
                    <a:pt x="447509" y="0"/>
                  </a:cubicBezTo>
                  <a:cubicBezTo>
                    <a:pt x="629274" y="-49242"/>
                    <a:pt x="764793" y="42946"/>
                    <a:pt x="857022" y="0"/>
                  </a:cubicBezTo>
                  <a:cubicBezTo>
                    <a:pt x="949251" y="-42946"/>
                    <a:pt x="1100082" y="29432"/>
                    <a:pt x="1266535" y="0"/>
                  </a:cubicBezTo>
                  <a:cubicBezTo>
                    <a:pt x="1281952" y="142168"/>
                    <a:pt x="1224850" y="243472"/>
                    <a:pt x="1266535" y="396848"/>
                  </a:cubicBezTo>
                  <a:cubicBezTo>
                    <a:pt x="1308220" y="550224"/>
                    <a:pt x="1227415" y="738492"/>
                    <a:pt x="1266535" y="831691"/>
                  </a:cubicBezTo>
                  <a:cubicBezTo>
                    <a:pt x="1305655" y="924890"/>
                    <a:pt x="1244512" y="1165852"/>
                    <a:pt x="1266535" y="1266535"/>
                  </a:cubicBezTo>
                  <a:cubicBezTo>
                    <a:pt x="1130804" y="1307104"/>
                    <a:pt x="985165" y="1223079"/>
                    <a:pt x="831691" y="1266535"/>
                  </a:cubicBezTo>
                  <a:cubicBezTo>
                    <a:pt x="678217" y="1309991"/>
                    <a:pt x="601050" y="1254488"/>
                    <a:pt x="422178" y="1266535"/>
                  </a:cubicBezTo>
                  <a:cubicBezTo>
                    <a:pt x="243306" y="1278582"/>
                    <a:pt x="114627" y="1257583"/>
                    <a:pt x="0" y="1266535"/>
                  </a:cubicBezTo>
                  <a:cubicBezTo>
                    <a:pt x="-20456" y="1155682"/>
                    <a:pt x="45848" y="988550"/>
                    <a:pt x="0" y="844357"/>
                  </a:cubicBezTo>
                  <a:cubicBezTo>
                    <a:pt x="-45848" y="700164"/>
                    <a:pt x="29884" y="527400"/>
                    <a:pt x="0" y="434844"/>
                  </a:cubicBezTo>
                  <a:cubicBezTo>
                    <a:pt x="-29884" y="342288"/>
                    <a:pt x="10797" y="98235"/>
                    <a:pt x="0" y="0"/>
                  </a:cubicBezTo>
                  <a:close/>
                </a:path>
              </a:pathLst>
            </a:custGeom>
            <a:ln>
              <a:noFill/>
              <a:extLst>
                <a:ext uri="{C807C97D-BFC1-408E-A445-0C87EB9F89A2}">
                  <ask:lineSketchStyleProps xmlns:ask="http://schemas.microsoft.com/office/drawing/2018/sketchyshapes" sd="326465856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625A7E0-4101-45CB-BAB8-D372D841841F}"/>
              </a:ext>
            </a:extLst>
          </p:cNvPr>
          <p:cNvGrpSpPr/>
          <p:nvPr/>
        </p:nvGrpSpPr>
        <p:grpSpPr>
          <a:xfrm>
            <a:off x="6290660" y="3837058"/>
            <a:ext cx="4731089" cy="2008242"/>
            <a:chOff x="6739689" y="3365281"/>
            <a:chExt cx="4731089" cy="200824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197AEDF-53CE-4912-9213-A6BA27D2F7ED}"/>
                </a:ext>
              </a:extLst>
            </p:cNvPr>
            <p:cNvSpPr/>
            <p:nvPr/>
          </p:nvSpPr>
          <p:spPr>
            <a:xfrm>
              <a:off x="8188700" y="3365281"/>
              <a:ext cx="3282078" cy="2008242"/>
            </a:xfrm>
            <a:custGeom>
              <a:avLst/>
              <a:gdLst>
                <a:gd name="connsiteX0" fmla="*/ 0 w 3282078"/>
                <a:gd name="connsiteY0" fmla="*/ 0 h 2008242"/>
                <a:gd name="connsiteX1" fmla="*/ 579834 w 3282078"/>
                <a:gd name="connsiteY1" fmla="*/ 0 h 2008242"/>
                <a:gd name="connsiteX2" fmla="*/ 1028384 w 3282078"/>
                <a:gd name="connsiteY2" fmla="*/ 0 h 2008242"/>
                <a:gd name="connsiteX3" fmla="*/ 1476935 w 3282078"/>
                <a:gd name="connsiteY3" fmla="*/ 0 h 2008242"/>
                <a:gd name="connsiteX4" fmla="*/ 1991127 w 3282078"/>
                <a:gd name="connsiteY4" fmla="*/ 0 h 2008242"/>
                <a:gd name="connsiteX5" fmla="*/ 2472499 w 3282078"/>
                <a:gd name="connsiteY5" fmla="*/ 0 h 2008242"/>
                <a:gd name="connsiteX6" fmla="*/ 3282078 w 3282078"/>
                <a:gd name="connsiteY6" fmla="*/ 0 h 2008242"/>
                <a:gd name="connsiteX7" fmla="*/ 3282078 w 3282078"/>
                <a:gd name="connsiteY7" fmla="*/ 481978 h 2008242"/>
                <a:gd name="connsiteX8" fmla="*/ 3282078 w 3282078"/>
                <a:gd name="connsiteY8" fmla="*/ 984039 h 2008242"/>
                <a:gd name="connsiteX9" fmla="*/ 3282078 w 3282078"/>
                <a:gd name="connsiteY9" fmla="*/ 1506182 h 2008242"/>
                <a:gd name="connsiteX10" fmla="*/ 3282078 w 3282078"/>
                <a:gd name="connsiteY10" fmla="*/ 2008242 h 2008242"/>
                <a:gd name="connsiteX11" fmla="*/ 2767886 w 3282078"/>
                <a:gd name="connsiteY11" fmla="*/ 2008242 h 2008242"/>
                <a:gd name="connsiteX12" fmla="*/ 2286514 w 3282078"/>
                <a:gd name="connsiteY12" fmla="*/ 2008242 h 2008242"/>
                <a:gd name="connsiteX13" fmla="*/ 1805143 w 3282078"/>
                <a:gd name="connsiteY13" fmla="*/ 2008242 h 2008242"/>
                <a:gd name="connsiteX14" fmla="*/ 1258130 w 3282078"/>
                <a:gd name="connsiteY14" fmla="*/ 2008242 h 2008242"/>
                <a:gd name="connsiteX15" fmla="*/ 645475 w 3282078"/>
                <a:gd name="connsiteY15" fmla="*/ 2008242 h 2008242"/>
                <a:gd name="connsiteX16" fmla="*/ 0 w 3282078"/>
                <a:gd name="connsiteY16" fmla="*/ 2008242 h 2008242"/>
                <a:gd name="connsiteX17" fmla="*/ 0 w 3282078"/>
                <a:gd name="connsiteY17" fmla="*/ 1526264 h 2008242"/>
                <a:gd name="connsiteX18" fmla="*/ 0 w 3282078"/>
                <a:gd name="connsiteY18" fmla="*/ 984039 h 2008242"/>
                <a:gd name="connsiteX19" fmla="*/ 0 w 3282078"/>
                <a:gd name="connsiteY19" fmla="*/ 522143 h 2008242"/>
                <a:gd name="connsiteX20" fmla="*/ 0 w 3282078"/>
                <a:gd name="connsiteY20" fmla="*/ 0 h 2008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82078" h="2008242" fill="none" extrusionOk="0">
                  <a:moveTo>
                    <a:pt x="0" y="0"/>
                  </a:moveTo>
                  <a:cubicBezTo>
                    <a:pt x="180993" y="-17607"/>
                    <a:pt x="389278" y="48589"/>
                    <a:pt x="579834" y="0"/>
                  </a:cubicBezTo>
                  <a:cubicBezTo>
                    <a:pt x="770390" y="-48589"/>
                    <a:pt x="810238" y="27139"/>
                    <a:pt x="1028384" y="0"/>
                  </a:cubicBezTo>
                  <a:cubicBezTo>
                    <a:pt x="1246530" y="-27139"/>
                    <a:pt x="1372333" y="3747"/>
                    <a:pt x="1476935" y="0"/>
                  </a:cubicBezTo>
                  <a:cubicBezTo>
                    <a:pt x="1581537" y="-3747"/>
                    <a:pt x="1877063" y="59904"/>
                    <a:pt x="1991127" y="0"/>
                  </a:cubicBezTo>
                  <a:cubicBezTo>
                    <a:pt x="2105191" y="-59904"/>
                    <a:pt x="2295221" y="48516"/>
                    <a:pt x="2472499" y="0"/>
                  </a:cubicBezTo>
                  <a:cubicBezTo>
                    <a:pt x="2649777" y="-48516"/>
                    <a:pt x="2877934" y="61332"/>
                    <a:pt x="3282078" y="0"/>
                  </a:cubicBezTo>
                  <a:cubicBezTo>
                    <a:pt x="3313877" y="237278"/>
                    <a:pt x="3252293" y="357146"/>
                    <a:pt x="3282078" y="481978"/>
                  </a:cubicBezTo>
                  <a:cubicBezTo>
                    <a:pt x="3311863" y="606810"/>
                    <a:pt x="3274367" y="774595"/>
                    <a:pt x="3282078" y="984039"/>
                  </a:cubicBezTo>
                  <a:cubicBezTo>
                    <a:pt x="3289789" y="1193483"/>
                    <a:pt x="3274543" y="1346252"/>
                    <a:pt x="3282078" y="1506182"/>
                  </a:cubicBezTo>
                  <a:cubicBezTo>
                    <a:pt x="3289613" y="1666112"/>
                    <a:pt x="3269429" y="1872365"/>
                    <a:pt x="3282078" y="2008242"/>
                  </a:cubicBezTo>
                  <a:cubicBezTo>
                    <a:pt x="3049191" y="2068079"/>
                    <a:pt x="2964941" y="1978961"/>
                    <a:pt x="2767886" y="2008242"/>
                  </a:cubicBezTo>
                  <a:cubicBezTo>
                    <a:pt x="2570831" y="2037523"/>
                    <a:pt x="2483923" y="1981382"/>
                    <a:pt x="2286514" y="2008242"/>
                  </a:cubicBezTo>
                  <a:cubicBezTo>
                    <a:pt x="2089105" y="2035102"/>
                    <a:pt x="1901971" y="1985965"/>
                    <a:pt x="1805143" y="2008242"/>
                  </a:cubicBezTo>
                  <a:cubicBezTo>
                    <a:pt x="1708315" y="2030519"/>
                    <a:pt x="1475300" y="2000143"/>
                    <a:pt x="1258130" y="2008242"/>
                  </a:cubicBezTo>
                  <a:cubicBezTo>
                    <a:pt x="1040960" y="2016341"/>
                    <a:pt x="779417" y="1964981"/>
                    <a:pt x="645475" y="2008242"/>
                  </a:cubicBezTo>
                  <a:cubicBezTo>
                    <a:pt x="511534" y="2051503"/>
                    <a:pt x="276886" y="1947623"/>
                    <a:pt x="0" y="2008242"/>
                  </a:cubicBezTo>
                  <a:cubicBezTo>
                    <a:pt x="-25514" y="1790138"/>
                    <a:pt x="20435" y="1705580"/>
                    <a:pt x="0" y="1526264"/>
                  </a:cubicBezTo>
                  <a:cubicBezTo>
                    <a:pt x="-20435" y="1346948"/>
                    <a:pt x="35993" y="1161729"/>
                    <a:pt x="0" y="984039"/>
                  </a:cubicBezTo>
                  <a:cubicBezTo>
                    <a:pt x="-35993" y="806349"/>
                    <a:pt x="21633" y="748130"/>
                    <a:pt x="0" y="522143"/>
                  </a:cubicBezTo>
                  <a:cubicBezTo>
                    <a:pt x="-21633" y="296156"/>
                    <a:pt x="61770" y="184534"/>
                    <a:pt x="0" y="0"/>
                  </a:cubicBezTo>
                  <a:close/>
                </a:path>
                <a:path w="3282078" h="2008242" stroke="0" extrusionOk="0">
                  <a:moveTo>
                    <a:pt x="0" y="0"/>
                  </a:moveTo>
                  <a:cubicBezTo>
                    <a:pt x="144269" y="-36811"/>
                    <a:pt x="343241" y="5574"/>
                    <a:pt x="579834" y="0"/>
                  </a:cubicBezTo>
                  <a:cubicBezTo>
                    <a:pt x="816427" y="-5574"/>
                    <a:pt x="872693" y="48165"/>
                    <a:pt x="1094026" y="0"/>
                  </a:cubicBezTo>
                  <a:cubicBezTo>
                    <a:pt x="1315359" y="-48165"/>
                    <a:pt x="1344118" y="33461"/>
                    <a:pt x="1542577" y="0"/>
                  </a:cubicBezTo>
                  <a:cubicBezTo>
                    <a:pt x="1741036" y="-33461"/>
                    <a:pt x="1874888" y="4933"/>
                    <a:pt x="2122410" y="0"/>
                  </a:cubicBezTo>
                  <a:cubicBezTo>
                    <a:pt x="2369932" y="-4933"/>
                    <a:pt x="2522304" y="3050"/>
                    <a:pt x="2636603" y="0"/>
                  </a:cubicBezTo>
                  <a:cubicBezTo>
                    <a:pt x="2750902" y="-3050"/>
                    <a:pt x="3017412" y="8518"/>
                    <a:pt x="3282078" y="0"/>
                  </a:cubicBezTo>
                  <a:cubicBezTo>
                    <a:pt x="3305947" y="232564"/>
                    <a:pt x="3259280" y="340656"/>
                    <a:pt x="3282078" y="481978"/>
                  </a:cubicBezTo>
                  <a:cubicBezTo>
                    <a:pt x="3304876" y="623300"/>
                    <a:pt x="3256671" y="766283"/>
                    <a:pt x="3282078" y="963956"/>
                  </a:cubicBezTo>
                  <a:cubicBezTo>
                    <a:pt x="3307485" y="1161629"/>
                    <a:pt x="3248300" y="1359845"/>
                    <a:pt x="3282078" y="1486099"/>
                  </a:cubicBezTo>
                  <a:cubicBezTo>
                    <a:pt x="3315856" y="1612353"/>
                    <a:pt x="3251788" y="1846226"/>
                    <a:pt x="3282078" y="2008242"/>
                  </a:cubicBezTo>
                  <a:cubicBezTo>
                    <a:pt x="3172235" y="2052090"/>
                    <a:pt x="2938419" y="2002813"/>
                    <a:pt x="2800707" y="2008242"/>
                  </a:cubicBezTo>
                  <a:cubicBezTo>
                    <a:pt x="2662995" y="2013671"/>
                    <a:pt x="2396367" y="1976917"/>
                    <a:pt x="2188052" y="2008242"/>
                  </a:cubicBezTo>
                  <a:cubicBezTo>
                    <a:pt x="1979737" y="2039567"/>
                    <a:pt x="1720617" y="1941920"/>
                    <a:pt x="1575397" y="2008242"/>
                  </a:cubicBezTo>
                  <a:cubicBezTo>
                    <a:pt x="1430177" y="2074564"/>
                    <a:pt x="1127379" y="1990018"/>
                    <a:pt x="962743" y="2008242"/>
                  </a:cubicBezTo>
                  <a:cubicBezTo>
                    <a:pt x="798107" y="2026466"/>
                    <a:pt x="448682" y="1940758"/>
                    <a:pt x="0" y="2008242"/>
                  </a:cubicBezTo>
                  <a:cubicBezTo>
                    <a:pt x="-11650" y="1818929"/>
                    <a:pt x="21021" y="1688162"/>
                    <a:pt x="0" y="1546346"/>
                  </a:cubicBezTo>
                  <a:cubicBezTo>
                    <a:pt x="-21021" y="1404530"/>
                    <a:pt x="45366" y="1274693"/>
                    <a:pt x="0" y="1104533"/>
                  </a:cubicBezTo>
                  <a:cubicBezTo>
                    <a:pt x="-45366" y="934373"/>
                    <a:pt x="48165" y="723894"/>
                    <a:pt x="0" y="562308"/>
                  </a:cubicBezTo>
                  <a:cubicBezTo>
                    <a:pt x="-48165" y="400722"/>
                    <a:pt x="58275" y="195883"/>
                    <a:pt x="0" y="0"/>
                  </a:cubicBezTo>
                  <a:close/>
                </a:path>
              </a:pathLst>
            </a:custGeom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41849335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  <a:cs typeface="+mn-cs"/>
              </a:endParaRP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E281A191-5312-4B34-948F-EEBDF0876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739689" y="3648744"/>
              <a:ext cx="1266535" cy="1177051"/>
            </a:xfrm>
            <a:custGeom>
              <a:avLst/>
              <a:gdLst>
                <a:gd name="connsiteX0" fmla="*/ 0 w 1266535"/>
                <a:gd name="connsiteY0" fmla="*/ 0 h 1177051"/>
                <a:gd name="connsiteX1" fmla="*/ 409513 w 1266535"/>
                <a:gd name="connsiteY1" fmla="*/ 0 h 1177051"/>
                <a:gd name="connsiteX2" fmla="*/ 831691 w 1266535"/>
                <a:gd name="connsiteY2" fmla="*/ 0 h 1177051"/>
                <a:gd name="connsiteX3" fmla="*/ 1266535 w 1266535"/>
                <a:gd name="connsiteY3" fmla="*/ 0 h 1177051"/>
                <a:gd name="connsiteX4" fmla="*/ 1266535 w 1266535"/>
                <a:gd name="connsiteY4" fmla="*/ 576755 h 1177051"/>
                <a:gd name="connsiteX5" fmla="*/ 1266535 w 1266535"/>
                <a:gd name="connsiteY5" fmla="*/ 1177051 h 1177051"/>
                <a:gd name="connsiteX6" fmla="*/ 844357 w 1266535"/>
                <a:gd name="connsiteY6" fmla="*/ 1177051 h 1177051"/>
                <a:gd name="connsiteX7" fmla="*/ 409513 w 1266535"/>
                <a:gd name="connsiteY7" fmla="*/ 1177051 h 1177051"/>
                <a:gd name="connsiteX8" fmla="*/ 0 w 1266535"/>
                <a:gd name="connsiteY8" fmla="*/ 1177051 h 1177051"/>
                <a:gd name="connsiteX9" fmla="*/ 0 w 1266535"/>
                <a:gd name="connsiteY9" fmla="*/ 564984 h 1177051"/>
                <a:gd name="connsiteX10" fmla="*/ 0 w 1266535"/>
                <a:gd name="connsiteY10" fmla="*/ 0 h 1177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6535" h="1177051" fill="none" extrusionOk="0">
                  <a:moveTo>
                    <a:pt x="0" y="0"/>
                  </a:moveTo>
                  <a:cubicBezTo>
                    <a:pt x="194103" y="-19258"/>
                    <a:pt x="276680" y="47341"/>
                    <a:pt x="409513" y="0"/>
                  </a:cubicBezTo>
                  <a:cubicBezTo>
                    <a:pt x="542346" y="-47341"/>
                    <a:pt x="696715" y="41876"/>
                    <a:pt x="831691" y="0"/>
                  </a:cubicBezTo>
                  <a:cubicBezTo>
                    <a:pt x="966667" y="-41876"/>
                    <a:pt x="1162155" y="33088"/>
                    <a:pt x="1266535" y="0"/>
                  </a:cubicBezTo>
                  <a:cubicBezTo>
                    <a:pt x="1326705" y="204046"/>
                    <a:pt x="1264344" y="403084"/>
                    <a:pt x="1266535" y="576755"/>
                  </a:cubicBezTo>
                  <a:cubicBezTo>
                    <a:pt x="1268726" y="750426"/>
                    <a:pt x="1234048" y="921554"/>
                    <a:pt x="1266535" y="1177051"/>
                  </a:cubicBezTo>
                  <a:cubicBezTo>
                    <a:pt x="1056173" y="1194949"/>
                    <a:pt x="1055412" y="1134527"/>
                    <a:pt x="844357" y="1177051"/>
                  </a:cubicBezTo>
                  <a:cubicBezTo>
                    <a:pt x="633302" y="1219575"/>
                    <a:pt x="591170" y="1162385"/>
                    <a:pt x="409513" y="1177051"/>
                  </a:cubicBezTo>
                  <a:cubicBezTo>
                    <a:pt x="227856" y="1191717"/>
                    <a:pt x="126546" y="1160735"/>
                    <a:pt x="0" y="1177051"/>
                  </a:cubicBezTo>
                  <a:cubicBezTo>
                    <a:pt x="-66332" y="876100"/>
                    <a:pt x="38447" y="699647"/>
                    <a:pt x="0" y="564984"/>
                  </a:cubicBezTo>
                  <a:cubicBezTo>
                    <a:pt x="-38447" y="430321"/>
                    <a:pt x="13152" y="206435"/>
                    <a:pt x="0" y="0"/>
                  </a:cubicBezTo>
                  <a:close/>
                </a:path>
                <a:path w="1266535" h="1177051" stroke="0" extrusionOk="0">
                  <a:moveTo>
                    <a:pt x="0" y="0"/>
                  </a:moveTo>
                  <a:cubicBezTo>
                    <a:pt x="159970" y="-9968"/>
                    <a:pt x="265744" y="49242"/>
                    <a:pt x="447509" y="0"/>
                  </a:cubicBezTo>
                  <a:cubicBezTo>
                    <a:pt x="629274" y="-49242"/>
                    <a:pt x="764793" y="42946"/>
                    <a:pt x="857022" y="0"/>
                  </a:cubicBezTo>
                  <a:cubicBezTo>
                    <a:pt x="949251" y="-42946"/>
                    <a:pt x="1100082" y="29432"/>
                    <a:pt x="1266535" y="0"/>
                  </a:cubicBezTo>
                  <a:cubicBezTo>
                    <a:pt x="1287865" y="201100"/>
                    <a:pt x="1262820" y="342949"/>
                    <a:pt x="1266535" y="564984"/>
                  </a:cubicBezTo>
                  <a:cubicBezTo>
                    <a:pt x="1270250" y="787019"/>
                    <a:pt x="1232517" y="1023036"/>
                    <a:pt x="1266535" y="1177051"/>
                  </a:cubicBezTo>
                  <a:cubicBezTo>
                    <a:pt x="1174194" y="1214639"/>
                    <a:pt x="1038659" y="1159093"/>
                    <a:pt x="882353" y="1177051"/>
                  </a:cubicBezTo>
                  <a:cubicBezTo>
                    <a:pt x="726047" y="1195009"/>
                    <a:pt x="600983" y="1133595"/>
                    <a:pt x="447509" y="1177051"/>
                  </a:cubicBezTo>
                  <a:cubicBezTo>
                    <a:pt x="294035" y="1220507"/>
                    <a:pt x="183500" y="1169299"/>
                    <a:pt x="0" y="1177051"/>
                  </a:cubicBezTo>
                  <a:cubicBezTo>
                    <a:pt x="-2453" y="889741"/>
                    <a:pt x="17212" y="842653"/>
                    <a:pt x="0" y="600296"/>
                  </a:cubicBezTo>
                  <a:cubicBezTo>
                    <a:pt x="-17212" y="357940"/>
                    <a:pt x="34999" y="201834"/>
                    <a:pt x="0" y="0"/>
                  </a:cubicBezTo>
                  <a:close/>
                </a:path>
              </a:pathLst>
            </a:custGeom>
            <a:ln>
              <a:noFill/>
              <a:extLst>
                <a:ext uri="{C807C97D-BFC1-408E-A445-0C87EB9F89A2}">
                  <ask:lineSketchStyleProps xmlns:ask="http://schemas.microsoft.com/office/drawing/2018/sketchyshapes" sd="326465856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CCA39BE6-51E6-4920-B25A-BAEF8830C2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345" y="1140965"/>
            <a:ext cx="2064568" cy="72450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D3B208C-9538-4781-B481-D5F5BF125A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345" y="1893635"/>
            <a:ext cx="1000124" cy="10469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087199E-C8BB-4A1B-8466-1227C457B5D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45" t="22911" r="38017" b="18521"/>
          <a:stretch/>
        </p:blipFill>
        <p:spPr>
          <a:xfrm>
            <a:off x="4459089" y="1865471"/>
            <a:ext cx="938470" cy="1128021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6A750B62-9906-4BE0-BD2B-FC7EED10B8D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45" t="22911" r="38017" b="18521"/>
          <a:stretch/>
        </p:blipFill>
        <p:spPr>
          <a:xfrm>
            <a:off x="7976655" y="1812578"/>
            <a:ext cx="938470" cy="112802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34BADF4-ECB6-4853-A252-12C6F286202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904" y="1012700"/>
            <a:ext cx="2131208" cy="94201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06701CC-07DB-4008-950F-665EE348ACF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5" r="25305"/>
          <a:stretch/>
        </p:blipFill>
        <p:spPr>
          <a:xfrm>
            <a:off x="8990534" y="1893635"/>
            <a:ext cx="1789433" cy="975412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562EDE5-327A-4933-8709-4097D561772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4" t="20198" r="18980" b="23552"/>
          <a:stretch/>
        </p:blipFill>
        <p:spPr>
          <a:xfrm>
            <a:off x="2631031" y="3551438"/>
            <a:ext cx="1632983" cy="756431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A4990443-A0C9-4D7D-936F-C589D0D6E47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5" t="37175" r="20038" b="37313"/>
          <a:stretch/>
        </p:blipFill>
        <p:spPr>
          <a:xfrm>
            <a:off x="3285786" y="4088243"/>
            <a:ext cx="2698255" cy="653683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4D0D129B-120F-4A57-9CC3-92417F5A18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488" y="4443988"/>
            <a:ext cx="3289892" cy="906548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1068D0F0-CB57-475D-948E-D10C3738F51F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3" r="27243"/>
          <a:stretch/>
        </p:blipFill>
        <p:spPr>
          <a:xfrm>
            <a:off x="4203697" y="5187027"/>
            <a:ext cx="708618" cy="960632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EB93FF58-6882-499B-AEDF-98EDC288CCC0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29" r="27174"/>
          <a:stretch/>
        </p:blipFill>
        <p:spPr>
          <a:xfrm>
            <a:off x="4991419" y="5187027"/>
            <a:ext cx="708618" cy="97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5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320706" y="520259"/>
            <a:ext cx="5343619" cy="807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0" y="315685"/>
            <a:ext cx="12192001" cy="6542315"/>
            <a:chOff x="0" y="315685"/>
            <a:chExt cx="12192001" cy="6542315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202E06CC-E35B-40A1-B8FB-7F61AD70859B}"/>
                </a:ext>
              </a:extLst>
            </p:cNvPr>
            <p:cNvSpPr/>
            <p:nvPr/>
          </p:nvSpPr>
          <p:spPr>
            <a:xfrm flipH="1">
              <a:off x="399144" y="315685"/>
              <a:ext cx="11393712" cy="6331858"/>
            </a:xfrm>
            <a:custGeom>
              <a:avLst/>
              <a:gdLst>
                <a:gd name="connsiteX0" fmla="*/ 10847173 w 11393712"/>
                <a:gd name="connsiteY0" fmla="*/ 0 h 5925457"/>
                <a:gd name="connsiteX1" fmla="*/ 10829173 w 11393712"/>
                <a:gd name="connsiteY1" fmla="*/ 18000 h 5925457"/>
                <a:gd name="connsiteX2" fmla="*/ 10847173 w 11393712"/>
                <a:gd name="connsiteY2" fmla="*/ 36000 h 5925457"/>
                <a:gd name="connsiteX3" fmla="*/ 10865173 w 11393712"/>
                <a:gd name="connsiteY3" fmla="*/ 18000 h 5925457"/>
                <a:gd name="connsiteX4" fmla="*/ 10847173 w 11393712"/>
                <a:gd name="connsiteY4" fmla="*/ 0 h 5925457"/>
                <a:gd name="connsiteX5" fmla="*/ 10727253 w 11393712"/>
                <a:gd name="connsiteY5" fmla="*/ 0 h 5925457"/>
                <a:gd name="connsiteX6" fmla="*/ 10726055 w 11393712"/>
                <a:gd name="connsiteY6" fmla="*/ 496 h 5925457"/>
                <a:gd name="connsiteX7" fmla="*/ 10726055 w 11393712"/>
                <a:gd name="connsiteY7" fmla="*/ 0 h 5925457"/>
                <a:gd name="connsiteX8" fmla="*/ 255032 w 11393712"/>
                <a:gd name="connsiteY8" fmla="*/ 0 h 5925457"/>
                <a:gd name="connsiteX9" fmla="*/ 0 w 11393712"/>
                <a:gd name="connsiteY9" fmla="*/ 255032 h 5925457"/>
                <a:gd name="connsiteX10" fmla="*/ 0 w 11393712"/>
                <a:gd name="connsiteY10" fmla="*/ 5670425 h 5925457"/>
                <a:gd name="connsiteX11" fmla="*/ 255032 w 11393712"/>
                <a:gd name="connsiteY11" fmla="*/ 5925457 h 5925457"/>
                <a:gd name="connsiteX12" fmla="*/ 11138680 w 11393712"/>
                <a:gd name="connsiteY12" fmla="*/ 5925457 h 5925457"/>
                <a:gd name="connsiteX13" fmla="*/ 11393712 w 11393712"/>
                <a:gd name="connsiteY13" fmla="*/ 5670425 h 5925457"/>
                <a:gd name="connsiteX14" fmla="*/ 11393712 w 11393712"/>
                <a:gd name="connsiteY14" fmla="*/ 255032 h 5925457"/>
                <a:gd name="connsiteX15" fmla="*/ 11138680 w 11393712"/>
                <a:gd name="connsiteY15" fmla="*/ 0 h 5925457"/>
                <a:gd name="connsiteX16" fmla="*/ 11068955 w 11393712"/>
                <a:gd name="connsiteY16" fmla="*/ 0 h 5925457"/>
                <a:gd name="connsiteX17" fmla="*/ 11068955 w 11393712"/>
                <a:gd name="connsiteY17" fmla="*/ 1537 h 5925457"/>
                <a:gd name="connsiteX18" fmla="*/ 11065245 w 11393712"/>
                <a:gd name="connsiteY18" fmla="*/ 0 h 5925457"/>
                <a:gd name="connsiteX19" fmla="*/ 11047245 w 11393712"/>
                <a:gd name="connsiteY19" fmla="*/ 18000 h 5925457"/>
                <a:gd name="connsiteX20" fmla="*/ 11065245 w 11393712"/>
                <a:gd name="connsiteY20" fmla="*/ 36000 h 5925457"/>
                <a:gd name="connsiteX21" fmla="*/ 11068955 w 11393712"/>
                <a:gd name="connsiteY21" fmla="*/ 34463 h 5925457"/>
                <a:gd name="connsiteX22" fmla="*/ 11068955 w 11393712"/>
                <a:gd name="connsiteY22" fmla="*/ 36000 h 5925457"/>
                <a:gd name="connsiteX23" fmla="*/ 11134331 w 11393712"/>
                <a:gd name="connsiteY23" fmla="*/ 36000 h 5925457"/>
                <a:gd name="connsiteX24" fmla="*/ 11357712 w 11393712"/>
                <a:gd name="connsiteY24" fmla="*/ 259381 h 5925457"/>
                <a:gd name="connsiteX25" fmla="*/ 11357712 w 11393712"/>
                <a:gd name="connsiteY25" fmla="*/ 5666424 h 5925457"/>
                <a:gd name="connsiteX26" fmla="*/ 11134331 w 11393712"/>
                <a:gd name="connsiteY26" fmla="*/ 5889805 h 5925457"/>
                <a:gd name="connsiteX27" fmla="*/ 259381 w 11393712"/>
                <a:gd name="connsiteY27" fmla="*/ 5889805 h 5925457"/>
                <a:gd name="connsiteX28" fmla="*/ 36000 w 11393712"/>
                <a:gd name="connsiteY28" fmla="*/ 5666424 h 5925457"/>
                <a:gd name="connsiteX29" fmla="*/ 36000 w 11393712"/>
                <a:gd name="connsiteY29" fmla="*/ 259381 h 5925457"/>
                <a:gd name="connsiteX30" fmla="*/ 259381 w 11393712"/>
                <a:gd name="connsiteY30" fmla="*/ 36000 h 5925457"/>
                <a:gd name="connsiteX31" fmla="*/ 10726055 w 11393712"/>
                <a:gd name="connsiteY31" fmla="*/ 36000 h 5925457"/>
                <a:gd name="connsiteX32" fmla="*/ 10726055 w 11393712"/>
                <a:gd name="connsiteY32" fmla="*/ 35504 h 5925457"/>
                <a:gd name="connsiteX33" fmla="*/ 10727253 w 11393712"/>
                <a:gd name="connsiteY33" fmla="*/ 36000 h 5925457"/>
                <a:gd name="connsiteX34" fmla="*/ 10745253 w 11393712"/>
                <a:gd name="connsiteY34" fmla="*/ 18000 h 5925457"/>
                <a:gd name="connsiteX35" fmla="*/ 10727253 w 11393712"/>
                <a:gd name="connsiteY35" fmla="*/ 0 h 5925457"/>
                <a:gd name="connsiteX36" fmla="*/ 10945324 w 11393712"/>
                <a:gd name="connsiteY36" fmla="*/ 0 h 5925457"/>
                <a:gd name="connsiteX37" fmla="*/ 10927324 w 11393712"/>
                <a:gd name="connsiteY37" fmla="*/ 18000 h 5925457"/>
                <a:gd name="connsiteX38" fmla="*/ 10945324 w 11393712"/>
                <a:gd name="connsiteY38" fmla="*/ 36000 h 5925457"/>
                <a:gd name="connsiteX39" fmla="*/ 10963324 w 11393712"/>
                <a:gd name="connsiteY39" fmla="*/ 18000 h 5925457"/>
                <a:gd name="connsiteX40" fmla="*/ 10945324 w 11393712"/>
                <a:gd name="connsiteY40" fmla="*/ 0 h 592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393712" h="5925457">
                  <a:moveTo>
                    <a:pt x="10847173" y="0"/>
                  </a:moveTo>
                  <a:cubicBezTo>
                    <a:pt x="10837232" y="0"/>
                    <a:pt x="10829173" y="8059"/>
                    <a:pt x="10829173" y="18000"/>
                  </a:cubicBezTo>
                  <a:cubicBezTo>
                    <a:pt x="10829173" y="27941"/>
                    <a:pt x="10837232" y="36000"/>
                    <a:pt x="10847173" y="36000"/>
                  </a:cubicBezTo>
                  <a:cubicBezTo>
                    <a:pt x="10857114" y="36000"/>
                    <a:pt x="10865173" y="27941"/>
                    <a:pt x="10865173" y="18000"/>
                  </a:cubicBezTo>
                  <a:cubicBezTo>
                    <a:pt x="10865173" y="8059"/>
                    <a:pt x="10857114" y="0"/>
                    <a:pt x="10847173" y="0"/>
                  </a:cubicBezTo>
                  <a:close/>
                  <a:moveTo>
                    <a:pt x="10727253" y="0"/>
                  </a:moveTo>
                  <a:lnTo>
                    <a:pt x="10726055" y="496"/>
                  </a:lnTo>
                  <a:lnTo>
                    <a:pt x="10726055" y="0"/>
                  </a:lnTo>
                  <a:lnTo>
                    <a:pt x="255032" y="0"/>
                  </a:lnTo>
                  <a:cubicBezTo>
                    <a:pt x="114182" y="0"/>
                    <a:pt x="0" y="114182"/>
                    <a:pt x="0" y="255032"/>
                  </a:cubicBezTo>
                  <a:lnTo>
                    <a:pt x="0" y="5670425"/>
                  </a:lnTo>
                  <a:cubicBezTo>
                    <a:pt x="0" y="5811275"/>
                    <a:pt x="114182" y="5925457"/>
                    <a:pt x="255032" y="5925457"/>
                  </a:cubicBezTo>
                  <a:lnTo>
                    <a:pt x="11138680" y="5925457"/>
                  </a:lnTo>
                  <a:cubicBezTo>
                    <a:pt x="11279530" y="5925457"/>
                    <a:pt x="11393712" y="5811275"/>
                    <a:pt x="11393712" y="5670425"/>
                  </a:cubicBezTo>
                  <a:lnTo>
                    <a:pt x="11393712" y="255032"/>
                  </a:lnTo>
                  <a:cubicBezTo>
                    <a:pt x="11393712" y="114182"/>
                    <a:pt x="11279530" y="0"/>
                    <a:pt x="11138680" y="0"/>
                  </a:cubicBezTo>
                  <a:lnTo>
                    <a:pt x="11068955" y="0"/>
                  </a:lnTo>
                  <a:lnTo>
                    <a:pt x="11068955" y="1537"/>
                  </a:lnTo>
                  <a:lnTo>
                    <a:pt x="11065245" y="0"/>
                  </a:lnTo>
                  <a:cubicBezTo>
                    <a:pt x="11055303" y="0"/>
                    <a:pt x="11047245" y="8059"/>
                    <a:pt x="11047245" y="18000"/>
                  </a:cubicBezTo>
                  <a:cubicBezTo>
                    <a:pt x="11047245" y="27941"/>
                    <a:pt x="11055303" y="36000"/>
                    <a:pt x="11065245" y="36000"/>
                  </a:cubicBezTo>
                  <a:lnTo>
                    <a:pt x="11068955" y="34463"/>
                  </a:lnTo>
                  <a:lnTo>
                    <a:pt x="11068955" y="36000"/>
                  </a:lnTo>
                  <a:lnTo>
                    <a:pt x="11134331" y="36000"/>
                  </a:lnTo>
                  <a:cubicBezTo>
                    <a:pt x="11257701" y="36000"/>
                    <a:pt x="11357712" y="136011"/>
                    <a:pt x="11357712" y="259381"/>
                  </a:cubicBezTo>
                  <a:lnTo>
                    <a:pt x="11357712" y="5666424"/>
                  </a:lnTo>
                  <a:cubicBezTo>
                    <a:pt x="11357712" y="5789794"/>
                    <a:pt x="11257701" y="5889805"/>
                    <a:pt x="11134331" y="5889805"/>
                  </a:cubicBezTo>
                  <a:lnTo>
                    <a:pt x="259381" y="5889805"/>
                  </a:lnTo>
                  <a:cubicBezTo>
                    <a:pt x="136011" y="5889805"/>
                    <a:pt x="36000" y="5789794"/>
                    <a:pt x="36000" y="5666424"/>
                  </a:cubicBezTo>
                  <a:lnTo>
                    <a:pt x="36000" y="259381"/>
                  </a:lnTo>
                  <a:cubicBezTo>
                    <a:pt x="36000" y="136011"/>
                    <a:pt x="136011" y="36000"/>
                    <a:pt x="259381" y="36000"/>
                  </a:cubicBezTo>
                  <a:lnTo>
                    <a:pt x="10726055" y="36000"/>
                  </a:lnTo>
                  <a:lnTo>
                    <a:pt x="10726055" y="35504"/>
                  </a:lnTo>
                  <a:lnTo>
                    <a:pt x="10727253" y="36000"/>
                  </a:lnTo>
                  <a:cubicBezTo>
                    <a:pt x="10737194" y="36000"/>
                    <a:pt x="10745253" y="27941"/>
                    <a:pt x="10745253" y="18000"/>
                  </a:cubicBezTo>
                  <a:cubicBezTo>
                    <a:pt x="10745253" y="8059"/>
                    <a:pt x="10737194" y="0"/>
                    <a:pt x="10727253" y="0"/>
                  </a:cubicBezTo>
                  <a:close/>
                  <a:moveTo>
                    <a:pt x="10945324" y="0"/>
                  </a:moveTo>
                  <a:cubicBezTo>
                    <a:pt x="10935383" y="0"/>
                    <a:pt x="10927324" y="8059"/>
                    <a:pt x="10927324" y="18000"/>
                  </a:cubicBezTo>
                  <a:cubicBezTo>
                    <a:pt x="10927324" y="27941"/>
                    <a:pt x="10935383" y="36000"/>
                    <a:pt x="10945324" y="36000"/>
                  </a:cubicBezTo>
                  <a:cubicBezTo>
                    <a:pt x="10955265" y="36000"/>
                    <a:pt x="10963324" y="27941"/>
                    <a:pt x="10963324" y="18000"/>
                  </a:cubicBezTo>
                  <a:cubicBezTo>
                    <a:pt x="10963324" y="8059"/>
                    <a:pt x="10955265" y="0"/>
                    <a:pt x="1094532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7B249BC7-9E60-45EB-986F-3B4C28E1B229}"/>
                </a:ext>
              </a:extLst>
            </p:cNvPr>
            <p:cNvSpPr/>
            <p:nvPr/>
          </p:nvSpPr>
          <p:spPr>
            <a:xfrm>
              <a:off x="624114" y="522514"/>
              <a:ext cx="10943772" cy="5539002"/>
            </a:xfrm>
            <a:prstGeom prst="round2SameRect">
              <a:avLst>
                <a:gd name="adj1" fmla="val 272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0" y="2619812"/>
              <a:ext cx="12192001" cy="4238188"/>
              <a:chOff x="0" y="2619812"/>
              <a:chExt cx="12192001" cy="4238188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F6B65FBC-789E-4BBE-A39F-346AC8CE938E}"/>
                  </a:ext>
                </a:extLst>
              </p:cNvPr>
              <p:cNvGrpSpPr/>
              <p:nvPr/>
            </p:nvGrpSpPr>
            <p:grpSpPr>
              <a:xfrm>
                <a:off x="5940897" y="6201705"/>
                <a:ext cx="310206" cy="310206"/>
                <a:chOff x="5940897" y="5789410"/>
                <a:chExt cx="310206" cy="310206"/>
              </a:xfrm>
            </p:grpSpPr>
            <p:sp>
              <p:nvSpPr>
                <p:cNvPr id="19" name="원호 18">
                  <a:extLst>
                    <a:ext uri="{FF2B5EF4-FFF2-40B4-BE49-F238E27FC236}">
                      <a16:creationId xmlns:a16="http://schemas.microsoft.com/office/drawing/2014/main" id="{5B075468-4B9A-43E8-9372-421139740DB7}"/>
                    </a:ext>
                  </a:extLst>
                </p:cNvPr>
                <p:cNvSpPr/>
                <p:nvPr/>
              </p:nvSpPr>
              <p:spPr>
                <a:xfrm>
                  <a:off x="5940897" y="5789410"/>
                  <a:ext cx="310206" cy="310206"/>
                </a:xfrm>
                <a:prstGeom prst="arc">
                  <a:avLst>
                    <a:gd name="adj1" fmla="val 14521413"/>
                    <a:gd name="adj2" fmla="val 11428246"/>
                  </a:avLst>
                </a:prstGeom>
                <a:ln w="28575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6231115B-7A7F-4673-94C8-5064812E634C}"/>
                    </a:ext>
                  </a:extLst>
                </p:cNvPr>
                <p:cNvSpPr/>
                <p:nvPr/>
              </p:nvSpPr>
              <p:spPr>
                <a:xfrm>
                  <a:off x="5956516" y="5831935"/>
                  <a:ext cx="36000" cy="360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F4E41D5C-E177-4248-B36D-B2A02309CA0B}"/>
                  </a:ext>
                </a:extLst>
              </p:cNvPr>
              <p:cNvSpPr/>
              <p:nvPr/>
            </p:nvSpPr>
            <p:spPr>
              <a:xfrm rot="10800000" flipV="1">
                <a:off x="933450" y="6244231"/>
                <a:ext cx="226977" cy="226977"/>
              </a:xfrm>
              <a:prstGeom prst="ellipse">
                <a:avLst/>
              </a:prstGeom>
              <a:solidFill>
                <a:srgbClr val="FF6600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67837198-C599-4D16-9E62-DD43C423B3CD}"/>
                  </a:ext>
                </a:extLst>
              </p:cNvPr>
              <p:cNvSpPr/>
              <p:nvPr/>
            </p:nvSpPr>
            <p:spPr>
              <a:xfrm rot="10800000" flipV="1">
                <a:off x="1258111" y="6244231"/>
                <a:ext cx="226977" cy="226977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44465301-1678-42CD-B769-7977C8E6D59A}"/>
                  </a:ext>
                </a:extLst>
              </p:cNvPr>
              <p:cNvSpPr/>
              <p:nvPr/>
            </p:nvSpPr>
            <p:spPr>
              <a:xfrm rot="10800000" flipV="1">
                <a:off x="1581245" y="6244231"/>
                <a:ext cx="226977" cy="226977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자유형 23">
                <a:extLst>
                  <a:ext uri="{FF2B5EF4-FFF2-40B4-BE49-F238E27FC236}">
                    <a16:creationId xmlns:a16="http://schemas.microsoft.com/office/drawing/2014/main" id="{C4B8CAE9-721C-4B5F-AD01-EAF4B7A70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857937"/>
                <a:ext cx="1027046" cy="3570025"/>
              </a:xfrm>
              <a:custGeom>
                <a:avLst/>
                <a:gdLst>
                  <a:gd name="connsiteX0" fmla="*/ 282649 w 1027046"/>
                  <a:gd name="connsiteY0" fmla="*/ 0 h 3570025"/>
                  <a:gd name="connsiteX1" fmla="*/ 348312 w 1027046"/>
                  <a:gd name="connsiteY1" fmla="*/ 3789 h 3570025"/>
                  <a:gd name="connsiteX2" fmla="*/ 425972 w 1027046"/>
                  <a:gd name="connsiteY2" fmla="*/ 24625 h 3570025"/>
                  <a:gd name="connsiteX3" fmla="*/ 469537 w 1027046"/>
                  <a:gd name="connsiteY3" fmla="*/ 43568 h 3570025"/>
                  <a:gd name="connsiteX4" fmla="*/ 491635 w 1027046"/>
                  <a:gd name="connsiteY4" fmla="*/ 55565 h 3570025"/>
                  <a:gd name="connsiteX5" fmla="*/ 530781 w 1027046"/>
                  <a:gd name="connsiteY5" fmla="*/ 87767 h 3570025"/>
                  <a:gd name="connsiteX6" fmla="*/ 564244 w 1027046"/>
                  <a:gd name="connsiteY6" fmla="*/ 130703 h 3570025"/>
                  <a:gd name="connsiteX7" fmla="*/ 592656 w 1027046"/>
                  <a:gd name="connsiteY7" fmla="*/ 181216 h 3570025"/>
                  <a:gd name="connsiteX8" fmla="*/ 614755 w 1027046"/>
                  <a:gd name="connsiteY8" fmla="*/ 239307 h 3570025"/>
                  <a:gd name="connsiteX9" fmla="*/ 634327 w 1027046"/>
                  <a:gd name="connsiteY9" fmla="*/ 300554 h 3570025"/>
                  <a:gd name="connsiteX10" fmla="*/ 655794 w 1027046"/>
                  <a:gd name="connsiteY10" fmla="*/ 398424 h 3570025"/>
                  <a:gd name="connsiteX11" fmla="*/ 672210 w 1027046"/>
                  <a:gd name="connsiteY11" fmla="*/ 529758 h 3570025"/>
                  <a:gd name="connsiteX12" fmla="*/ 679155 w 1027046"/>
                  <a:gd name="connsiteY12" fmla="*/ 648464 h 3570025"/>
                  <a:gd name="connsiteX13" fmla="*/ 680418 w 1027046"/>
                  <a:gd name="connsiteY13" fmla="*/ 780430 h 3570025"/>
                  <a:gd name="connsiteX14" fmla="*/ 678524 w 1027046"/>
                  <a:gd name="connsiteY14" fmla="*/ 800635 h 3570025"/>
                  <a:gd name="connsiteX15" fmla="*/ 676630 w 1027046"/>
                  <a:gd name="connsiteY15" fmla="*/ 873880 h 3570025"/>
                  <a:gd name="connsiteX16" fmla="*/ 681050 w 1027046"/>
                  <a:gd name="connsiteY16" fmla="*/ 998269 h 3570025"/>
                  <a:gd name="connsiteX17" fmla="*/ 695571 w 1027046"/>
                  <a:gd name="connsiteY17" fmla="*/ 1104978 h 3570025"/>
                  <a:gd name="connsiteX18" fmla="*/ 720827 w 1027046"/>
                  <a:gd name="connsiteY18" fmla="*/ 1201584 h 3570025"/>
                  <a:gd name="connsiteX19" fmla="*/ 755552 w 1027046"/>
                  <a:gd name="connsiteY19" fmla="*/ 1296928 h 3570025"/>
                  <a:gd name="connsiteX20" fmla="*/ 799749 w 1027046"/>
                  <a:gd name="connsiteY20" fmla="*/ 1398586 h 3570025"/>
                  <a:gd name="connsiteX21" fmla="*/ 883091 w 1027046"/>
                  <a:gd name="connsiteY21" fmla="*/ 1576645 h 3570025"/>
                  <a:gd name="connsiteX22" fmla="*/ 952543 w 1027046"/>
                  <a:gd name="connsiteY22" fmla="*/ 1734499 h 3570025"/>
                  <a:gd name="connsiteX23" fmla="*/ 969590 w 1027046"/>
                  <a:gd name="connsiteY23" fmla="*/ 1776804 h 3570025"/>
                  <a:gd name="connsiteX24" fmla="*/ 996108 w 1027046"/>
                  <a:gd name="connsiteY24" fmla="*/ 1862677 h 3570025"/>
                  <a:gd name="connsiteX25" fmla="*/ 1014418 w 1027046"/>
                  <a:gd name="connsiteY25" fmla="*/ 1949181 h 3570025"/>
                  <a:gd name="connsiteX26" fmla="*/ 1023889 w 1027046"/>
                  <a:gd name="connsiteY26" fmla="*/ 2035053 h 3570025"/>
                  <a:gd name="connsiteX27" fmla="*/ 1027046 w 1027046"/>
                  <a:gd name="connsiteY27" fmla="*/ 2120294 h 3570025"/>
                  <a:gd name="connsiteX28" fmla="*/ 1023889 w 1027046"/>
                  <a:gd name="connsiteY28" fmla="*/ 2203641 h 3570025"/>
                  <a:gd name="connsiteX29" fmla="*/ 1010630 w 1027046"/>
                  <a:gd name="connsiteY29" fmla="*/ 2324873 h 3570025"/>
                  <a:gd name="connsiteX30" fmla="*/ 980955 w 1027046"/>
                  <a:gd name="connsiteY30" fmla="*/ 2473887 h 3570025"/>
                  <a:gd name="connsiteX31" fmla="*/ 943704 w 1027046"/>
                  <a:gd name="connsiteY31" fmla="*/ 2604590 h 3570025"/>
                  <a:gd name="connsiteX32" fmla="*/ 890037 w 1027046"/>
                  <a:gd name="connsiteY32" fmla="*/ 2758656 h 3570025"/>
                  <a:gd name="connsiteX33" fmla="*/ 872358 w 1027046"/>
                  <a:gd name="connsiteY33" fmla="*/ 2812958 h 3570025"/>
                  <a:gd name="connsiteX34" fmla="*/ 823110 w 1027046"/>
                  <a:gd name="connsiteY34" fmla="*/ 3134980 h 3570025"/>
                  <a:gd name="connsiteX35" fmla="*/ 791541 w 1027046"/>
                  <a:gd name="connsiteY35" fmla="*/ 3344610 h 3570025"/>
                  <a:gd name="connsiteX36" fmla="*/ 710724 w 1027046"/>
                  <a:gd name="connsiteY36" fmla="*/ 3570025 h 3570025"/>
                  <a:gd name="connsiteX37" fmla="*/ 0 w 1027046"/>
                  <a:gd name="connsiteY37" fmla="*/ 3493145 h 3570025"/>
                  <a:gd name="connsiteX38" fmla="*/ 0 w 1027046"/>
                  <a:gd name="connsiteY38" fmla="*/ 631600 h 3570025"/>
                  <a:gd name="connsiteX39" fmla="*/ 31359 w 1027046"/>
                  <a:gd name="connsiteY39" fmla="*/ 604897 h 3570025"/>
                  <a:gd name="connsiteX40" fmla="*/ 79344 w 1027046"/>
                  <a:gd name="connsiteY40" fmla="*/ 575220 h 3570025"/>
                  <a:gd name="connsiteX41" fmla="*/ 83764 w 1027046"/>
                  <a:gd name="connsiteY41" fmla="*/ 575220 h 3570025"/>
                  <a:gd name="connsiteX42" fmla="*/ 83764 w 1027046"/>
                  <a:gd name="connsiteY42" fmla="*/ 532284 h 3570025"/>
                  <a:gd name="connsiteX43" fmla="*/ 90709 w 1027046"/>
                  <a:gd name="connsiteY43" fmla="*/ 324548 h 3570025"/>
                  <a:gd name="connsiteX44" fmla="*/ 100811 w 1027046"/>
                  <a:gd name="connsiteY44" fmla="*/ 224784 h 3570025"/>
                  <a:gd name="connsiteX45" fmla="*/ 110282 w 1027046"/>
                  <a:gd name="connsiteY45" fmla="*/ 174271 h 3570025"/>
                  <a:gd name="connsiteX46" fmla="*/ 115333 w 1027046"/>
                  <a:gd name="connsiteY46" fmla="*/ 156591 h 3570025"/>
                  <a:gd name="connsiteX47" fmla="*/ 119121 w 1027046"/>
                  <a:gd name="connsiteY47" fmla="*/ 138912 h 3570025"/>
                  <a:gd name="connsiteX48" fmla="*/ 133643 w 1027046"/>
                  <a:gd name="connsiteY48" fmla="*/ 100395 h 3570025"/>
                  <a:gd name="connsiteX49" fmla="*/ 156372 w 1027046"/>
                  <a:gd name="connsiteY49" fmla="*/ 64405 h 3570025"/>
                  <a:gd name="connsiteX50" fmla="*/ 187941 w 1027046"/>
                  <a:gd name="connsiteY50" fmla="*/ 33465 h 3570025"/>
                  <a:gd name="connsiteX51" fmla="*/ 230244 w 1027046"/>
                  <a:gd name="connsiteY51" fmla="*/ 10734 h 357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027046" h="3570025">
                    <a:moveTo>
                      <a:pt x="282649" y="0"/>
                    </a:moveTo>
                    <a:lnTo>
                      <a:pt x="348312" y="3789"/>
                    </a:lnTo>
                    <a:lnTo>
                      <a:pt x="425972" y="24625"/>
                    </a:lnTo>
                    <a:lnTo>
                      <a:pt x="469537" y="43568"/>
                    </a:lnTo>
                    <a:lnTo>
                      <a:pt x="491635" y="55565"/>
                    </a:lnTo>
                    <a:lnTo>
                      <a:pt x="530781" y="87767"/>
                    </a:lnTo>
                    <a:lnTo>
                      <a:pt x="564244" y="130703"/>
                    </a:lnTo>
                    <a:lnTo>
                      <a:pt x="592656" y="181216"/>
                    </a:lnTo>
                    <a:lnTo>
                      <a:pt x="614755" y="239307"/>
                    </a:lnTo>
                    <a:lnTo>
                      <a:pt x="634327" y="300554"/>
                    </a:lnTo>
                    <a:lnTo>
                      <a:pt x="655794" y="398424"/>
                    </a:lnTo>
                    <a:lnTo>
                      <a:pt x="672210" y="529758"/>
                    </a:lnTo>
                    <a:lnTo>
                      <a:pt x="679155" y="648464"/>
                    </a:lnTo>
                    <a:lnTo>
                      <a:pt x="680418" y="780430"/>
                    </a:lnTo>
                    <a:lnTo>
                      <a:pt x="678524" y="800635"/>
                    </a:lnTo>
                    <a:lnTo>
                      <a:pt x="676630" y="873880"/>
                    </a:lnTo>
                    <a:lnTo>
                      <a:pt x="681050" y="998269"/>
                    </a:lnTo>
                    <a:lnTo>
                      <a:pt x="695571" y="1104978"/>
                    </a:lnTo>
                    <a:lnTo>
                      <a:pt x="720827" y="1201584"/>
                    </a:lnTo>
                    <a:lnTo>
                      <a:pt x="755552" y="1296928"/>
                    </a:lnTo>
                    <a:lnTo>
                      <a:pt x="799749" y="1398586"/>
                    </a:lnTo>
                    <a:lnTo>
                      <a:pt x="883091" y="1576645"/>
                    </a:lnTo>
                    <a:lnTo>
                      <a:pt x="952543" y="1734499"/>
                    </a:lnTo>
                    <a:lnTo>
                      <a:pt x="969590" y="1776804"/>
                    </a:lnTo>
                    <a:lnTo>
                      <a:pt x="996108" y="1862677"/>
                    </a:lnTo>
                    <a:lnTo>
                      <a:pt x="1014418" y="1949181"/>
                    </a:lnTo>
                    <a:lnTo>
                      <a:pt x="1023889" y="2035053"/>
                    </a:lnTo>
                    <a:lnTo>
                      <a:pt x="1027046" y="2120294"/>
                    </a:lnTo>
                    <a:lnTo>
                      <a:pt x="1023889" y="2203641"/>
                    </a:lnTo>
                    <a:lnTo>
                      <a:pt x="1010630" y="2324873"/>
                    </a:lnTo>
                    <a:lnTo>
                      <a:pt x="980955" y="2473887"/>
                    </a:lnTo>
                    <a:lnTo>
                      <a:pt x="943704" y="2604590"/>
                    </a:lnTo>
                    <a:lnTo>
                      <a:pt x="890037" y="2758656"/>
                    </a:lnTo>
                    <a:lnTo>
                      <a:pt x="872358" y="2812958"/>
                    </a:lnTo>
                    <a:lnTo>
                      <a:pt x="823110" y="3134980"/>
                    </a:lnTo>
                    <a:lnTo>
                      <a:pt x="791541" y="3344610"/>
                    </a:lnTo>
                    <a:lnTo>
                      <a:pt x="710724" y="3570025"/>
                    </a:lnTo>
                    <a:lnTo>
                      <a:pt x="0" y="3493145"/>
                    </a:lnTo>
                    <a:lnTo>
                      <a:pt x="0" y="631600"/>
                    </a:lnTo>
                    <a:lnTo>
                      <a:pt x="31359" y="604897"/>
                    </a:lnTo>
                    <a:lnTo>
                      <a:pt x="79344" y="575220"/>
                    </a:lnTo>
                    <a:lnTo>
                      <a:pt x="83764" y="575220"/>
                    </a:lnTo>
                    <a:lnTo>
                      <a:pt x="83764" y="532284"/>
                    </a:lnTo>
                    <a:lnTo>
                      <a:pt x="90709" y="324548"/>
                    </a:lnTo>
                    <a:lnTo>
                      <a:pt x="100811" y="224784"/>
                    </a:lnTo>
                    <a:lnTo>
                      <a:pt x="110282" y="174271"/>
                    </a:lnTo>
                    <a:lnTo>
                      <a:pt x="115333" y="156591"/>
                    </a:lnTo>
                    <a:lnTo>
                      <a:pt x="119121" y="138912"/>
                    </a:lnTo>
                    <a:lnTo>
                      <a:pt x="133643" y="100395"/>
                    </a:lnTo>
                    <a:lnTo>
                      <a:pt x="156372" y="64405"/>
                    </a:lnTo>
                    <a:lnTo>
                      <a:pt x="187941" y="33465"/>
                    </a:lnTo>
                    <a:lnTo>
                      <a:pt x="230244" y="10734"/>
                    </a:lnTo>
                    <a:close/>
                  </a:path>
                </a:pathLst>
              </a:custGeom>
              <a:solidFill>
                <a:srgbClr val="FFDEB4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3">
                <a:extLst>
                  <a:ext uri="{FF2B5EF4-FFF2-40B4-BE49-F238E27FC236}">
                    <a16:creationId xmlns:a16="http://schemas.microsoft.com/office/drawing/2014/main" id="{058B9084-9B71-415E-9452-DC6B2DD27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69" y="2914885"/>
                <a:ext cx="373299" cy="388458"/>
              </a:xfrm>
              <a:custGeom>
                <a:avLst/>
                <a:gdLst>
                  <a:gd name="T0" fmla="*/ 586 w 593"/>
                  <a:gd name="T1" fmla="*/ 186 h 615"/>
                  <a:gd name="T2" fmla="*/ 582 w 593"/>
                  <a:gd name="T3" fmla="*/ 179 h 615"/>
                  <a:gd name="T4" fmla="*/ 536 w 593"/>
                  <a:gd name="T5" fmla="*/ 117 h 615"/>
                  <a:gd name="T6" fmla="*/ 470 w 593"/>
                  <a:gd name="T7" fmla="*/ 59 h 615"/>
                  <a:gd name="T8" fmla="*/ 414 w 593"/>
                  <a:gd name="T9" fmla="*/ 26 h 615"/>
                  <a:gd name="T10" fmla="*/ 348 w 593"/>
                  <a:gd name="T11" fmla="*/ 4 h 615"/>
                  <a:gd name="T12" fmla="*/ 271 w 593"/>
                  <a:gd name="T13" fmla="*/ 0 h 615"/>
                  <a:gd name="T14" fmla="*/ 229 w 593"/>
                  <a:gd name="T15" fmla="*/ 7 h 615"/>
                  <a:gd name="T16" fmla="*/ 188 w 593"/>
                  <a:gd name="T17" fmla="*/ 18 h 615"/>
                  <a:gd name="T18" fmla="*/ 122 w 593"/>
                  <a:gd name="T19" fmla="*/ 46 h 615"/>
                  <a:gd name="T20" fmla="*/ 74 w 593"/>
                  <a:gd name="T21" fmla="*/ 77 h 615"/>
                  <a:gd name="T22" fmla="*/ 40 w 593"/>
                  <a:gd name="T23" fmla="*/ 112 h 615"/>
                  <a:gd name="T24" fmla="*/ 10 w 593"/>
                  <a:gd name="T25" fmla="*/ 162 h 615"/>
                  <a:gd name="T26" fmla="*/ 0 w 593"/>
                  <a:gd name="T27" fmla="*/ 206 h 615"/>
                  <a:gd name="T28" fmla="*/ 0 w 593"/>
                  <a:gd name="T29" fmla="*/ 212 h 615"/>
                  <a:gd name="T30" fmla="*/ 0 w 593"/>
                  <a:gd name="T31" fmla="*/ 257 h 615"/>
                  <a:gd name="T32" fmla="*/ 23 w 593"/>
                  <a:gd name="T33" fmla="*/ 429 h 615"/>
                  <a:gd name="T34" fmla="*/ 42 w 593"/>
                  <a:gd name="T35" fmla="*/ 495 h 615"/>
                  <a:gd name="T36" fmla="*/ 67 w 593"/>
                  <a:gd name="T37" fmla="*/ 551 h 615"/>
                  <a:gd name="T38" fmla="*/ 95 w 593"/>
                  <a:gd name="T39" fmla="*/ 579 h 615"/>
                  <a:gd name="T40" fmla="*/ 116 w 593"/>
                  <a:gd name="T41" fmla="*/ 591 h 615"/>
                  <a:gd name="T42" fmla="*/ 128 w 593"/>
                  <a:gd name="T43" fmla="*/ 594 h 615"/>
                  <a:gd name="T44" fmla="*/ 156 w 593"/>
                  <a:gd name="T45" fmla="*/ 602 h 615"/>
                  <a:gd name="T46" fmla="*/ 215 w 593"/>
                  <a:gd name="T47" fmla="*/ 612 h 615"/>
                  <a:gd name="T48" fmla="*/ 274 w 593"/>
                  <a:gd name="T49" fmla="*/ 615 h 615"/>
                  <a:gd name="T50" fmla="*/ 330 w 593"/>
                  <a:gd name="T51" fmla="*/ 609 h 615"/>
                  <a:gd name="T52" fmla="*/ 383 w 593"/>
                  <a:gd name="T53" fmla="*/ 596 h 615"/>
                  <a:gd name="T54" fmla="*/ 430 w 593"/>
                  <a:gd name="T55" fmla="*/ 579 h 615"/>
                  <a:gd name="T56" fmla="*/ 469 w 593"/>
                  <a:gd name="T57" fmla="*/ 558 h 615"/>
                  <a:gd name="T58" fmla="*/ 499 w 593"/>
                  <a:gd name="T59" fmla="*/ 532 h 615"/>
                  <a:gd name="T60" fmla="*/ 510 w 593"/>
                  <a:gd name="T61" fmla="*/ 518 h 615"/>
                  <a:gd name="T62" fmla="*/ 529 w 593"/>
                  <a:gd name="T63" fmla="*/ 486 h 615"/>
                  <a:gd name="T64" fmla="*/ 563 w 593"/>
                  <a:gd name="T65" fmla="*/ 400 h 615"/>
                  <a:gd name="T66" fmla="*/ 588 w 593"/>
                  <a:gd name="T67" fmla="*/ 304 h 615"/>
                  <a:gd name="T68" fmla="*/ 593 w 593"/>
                  <a:gd name="T69" fmla="*/ 238 h 615"/>
                  <a:gd name="T70" fmla="*/ 591 w 593"/>
                  <a:gd name="T71" fmla="*/ 201 h 615"/>
                  <a:gd name="T72" fmla="*/ 586 w 593"/>
                  <a:gd name="T73" fmla="*/ 18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93" h="615">
                    <a:moveTo>
                      <a:pt x="586" y="186"/>
                    </a:moveTo>
                    <a:lnTo>
                      <a:pt x="582" y="179"/>
                    </a:lnTo>
                    <a:lnTo>
                      <a:pt x="536" y="117"/>
                    </a:lnTo>
                    <a:lnTo>
                      <a:pt x="470" y="59"/>
                    </a:lnTo>
                    <a:lnTo>
                      <a:pt x="414" y="26"/>
                    </a:lnTo>
                    <a:lnTo>
                      <a:pt x="348" y="4"/>
                    </a:lnTo>
                    <a:lnTo>
                      <a:pt x="271" y="0"/>
                    </a:lnTo>
                    <a:lnTo>
                      <a:pt x="229" y="7"/>
                    </a:lnTo>
                    <a:lnTo>
                      <a:pt x="188" y="18"/>
                    </a:lnTo>
                    <a:lnTo>
                      <a:pt x="122" y="46"/>
                    </a:lnTo>
                    <a:lnTo>
                      <a:pt x="74" y="77"/>
                    </a:lnTo>
                    <a:lnTo>
                      <a:pt x="40" y="112"/>
                    </a:lnTo>
                    <a:lnTo>
                      <a:pt x="10" y="162"/>
                    </a:lnTo>
                    <a:lnTo>
                      <a:pt x="0" y="206"/>
                    </a:lnTo>
                    <a:lnTo>
                      <a:pt x="0" y="212"/>
                    </a:lnTo>
                    <a:lnTo>
                      <a:pt x="0" y="257"/>
                    </a:lnTo>
                    <a:lnTo>
                      <a:pt x="23" y="429"/>
                    </a:lnTo>
                    <a:lnTo>
                      <a:pt x="42" y="495"/>
                    </a:lnTo>
                    <a:lnTo>
                      <a:pt x="67" y="551"/>
                    </a:lnTo>
                    <a:lnTo>
                      <a:pt x="95" y="579"/>
                    </a:lnTo>
                    <a:lnTo>
                      <a:pt x="116" y="591"/>
                    </a:lnTo>
                    <a:lnTo>
                      <a:pt x="128" y="594"/>
                    </a:lnTo>
                    <a:lnTo>
                      <a:pt x="156" y="602"/>
                    </a:lnTo>
                    <a:lnTo>
                      <a:pt x="215" y="612"/>
                    </a:lnTo>
                    <a:lnTo>
                      <a:pt x="274" y="615"/>
                    </a:lnTo>
                    <a:lnTo>
                      <a:pt x="330" y="609"/>
                    </a:lnTo>
                    <a:lnTo>
                      <a:pt x="383" y="596"/>
                    </a:lnTo>
                    <a:lnTo>
                      <a:pt x="430" y="579"/>
                    </a:lnTo>
                    <a:lnTo>
                      <a:pt x="469" y="558"/>
                    </a:lnTo>
                    <a:lnTo>
                      <a:pt x="499" y="532"/>
                    </a:lnTo>
                    <a:lnTo>
                      <a:pt x="510" y="518"/>
                    </a:lnTo>
                    <a:lnTo>
                      <a:pt x="529" y="486"/>
                    </a:lnTo>
                    <a:lnTo>
                      <a:pt x="563" y="400"/>
                    </a:lnTo>
                    <a:lnTo>
                      <a:pt x="588" y="304"/>
                    </a:lnTo>
                    <a:lnTo>
                      <a:pt x="593" y="238"/>
                    </a:lnTo>
                    <a:lnTo>
                      <a:pt x="591" y="201"/>
                    </a:lnTo>
                    <a:lnTo>
                      <a:pt x="586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4">
                <a:extLst>
                  <a:ext uri="{FF2B5EF4-FFF2-40B4-BE49-F238E27FC236}">
                    <a16:creationId xmlns:a16="http://schemas.microsoft.com/office/drawing/2014/main" id="{30B756AD-E02A-4D28-B175-9A091EE676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15" y="3395614"/>
                <a:ext cx="45719" cy="1110423"/>
              </a:xfrm>
              <a:custGeom>
                <a:avLst/>
                <a:gdLst>
                  <a:gd name="T0" fmla="*/ 52 w 154"/>
                  <a:gd name="T1" fmla="*/ 76 h 1758"/>
                  <a:gd name="T2" fmla="*/ 52 w 154"/>
                  <a:gd name="T3" fmla="*/ 407 h 1758"/>
                  <a:gd name="T4" fmla="*/ 58 w 154"/>
                  <a:gd name="T5" fmla="*/ 503 h 1758"/>
                  <a:gd name="T6" fmla="*/ 76 w 154"/>
                  <a:gd name="T7" fmla="*/ 561 h 1758"/>
                  <a:gd name="T8" fmla="*/ 76 w 154"/>
                  <a:gd name="T9" fmla="*/ 611 h 1758"/>
                  <a:gd name="T10" fmla="*/ 76 w 154"/>
                  <a:gd name="T11" fmla="*/ 662 h 1758"/>
                  <a:gd name="T12" fmla="*/ 76 w 154"/>
                  <a:gd name="T13" fmla="*/ 751 h 1758"/>
                  <a:gd name="T14" fmla="*/ 61 w 154"/>
                  <a:gd name="T15" fmla="*/ 848 h 1758"/>
                  <a:gd name="T16" fmla="*/ 48 w 154"/>
                  <a:gd name="T17" fmla="*/ 905 h 1758"/>
                  <a:gd name="T18" fmla="*/ 26 w 154"/>
                  <a:gd name="T19" fmla="*/ 1020 h 1758"/>
                  <a:gd name="T20" fmla="*/ 6 w 154"/>
                  <a:gd name="T21" fmla="*/ 1077 h 1758"/>
                  <a:gd name="T22" fmla="*/ 0 w 154"/>
                  <a:gd name="T23" fmla="*/ 1173 h 1758"/>
                  <a:gd name="T24" fmla="*/ 0 w 154"/>
                  <a:gd name="T25" fmla="*/ 1275 h 1758"/>
                  <a:gd name="T26" fmla="*/ 0 w 154"/>
                  <a:gd name="T27" fmla="*/ 1479 h 1758"/>
                  <a:gd name="T28" fmla="*/ 0 w 154"/>
                  <a:gd name="T29" fmla="*/ 1758 h 1758"/>
                  <a:gd name="T30" fmla="*/ 0 w 154"/>
                  <a:gd name="T31" fmla="*/ 1641 h 1758"/>
                  <a:gd name="T32" fmla="*/ 26 w 154"/>
                  <a:gd name="T33" fmla="*/ 1479 h 1758"/>
                  <a:gd name="T34" fmla="*/ 36 w 154"/>
                  <a:gd name="T35" fmla="*/ 1385 h 1758"/>
                  <a:gd name="T36" fmla="*/ 52 w 154"/>
                  <a:gd name="T37" fmla="*/ 1275 h 1758"/>
                  <a:gd name="T38" fmla="*/ 61 w 154"/>
                  <a:gd name="T39" fmla="*/ 1218 h 1758"/>
                  <a:gd name="T40" fmla="*/ 81 w 154"/>
                  <a:gd name="T41" fmla="*/ 1160 h 1758"/>
                  <a:gd name="T42" fmla="*/ 102 w 154"/>
                  <a:gd name="T43" fmla="*/ 1045 h 1758"/>
                  <a:gd name="T44" fmla="*/ 122 w 154"/>
                  <a:gd name="T45" fmla="*/ 988 h 1758"/>
                  <a:gd name="T46" fmla="*/ 128 w 154"/>
                  <a:gd name="T47" fmla="*/ 892 h 1758"/>
                  <a:gd name="T48" fmla="*/ 151 w 154"/>
                  <a:gd name="T49" fmla="*/ 767 h 1758"/>
                  <a:gd name="T50" fmla="*/ 154 w 154"/>
                  <a:gd name="T51" fmla="*/ 637 h 1758"/>
                  <a:gd name="T52" fmla="*/ 154 w 154"/>
                  <a:gd name="T53" fmla="*/ 582 h 1758"/>
                  <a:gd name="T54" fmla="*/ 137 w 154"/>
                  <a:gd name="T55" fmla="*/ 561 h 1758"/>
                  <a:gd name="T56" fmla="*/ 112 w 154"/>
                  <a:gd name="T57" fmla="*/ 522 h 1758"/>
                  <a:gd name="T58" fmla="*/ 102 w 154"/>
                  <a:gd name="T59" fmla="*/ 433 h 1758"/>
                  <a:gd name="T60" fmla="*/ 81 w 154"/>
                  <a:gd name="T61" fmla="*/ 303 h 1758"/>
                  <a:gd name="T62" fmla="*/ 61 w 154"/>
                  <a:gd name="T63" fmla="*/ 156 h 1758"/>
                  <a:gd name="T64" fmla="*/ 52 w 154"/>
                  <a:gd name="T65" fmla="*/ 0 h 1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4" h="1758">
                    <a:moveTo>
                      <a:pt x="52" y="0"/>
                    </a:moveTo>
                    <a:lnTo>
                      <a:pt x="52" y="76"/>
                    </a:lnTo>
                    <a:lnTo>
                      <a:pt x="52" y="280"/>
                    </a:lnTo>
                    <a:lnTo>
                      <a:pt x="52" y="407"/>
                    </a:lnTo>
                    <a:lnTo>
                      <a:pt x="52" y="446"/>
                    </a:lnTo>
                    <a:lnTo>
                      <a:pt x="58" y="503"/>
                    </a:lnTo>
                    <a:lnTo>
                      <a:pt x="68" y="542"/>
                    </a:lnTo>
                    <a:lnTo>
                      <a:pt x="76" y="561"/>
                    </a:lnTo>
                    <a:lnTo>
                      <a:pt x="76" y="586"/>
                    </a:lnTo>
                    <a:lnTo>
                      <a:pt x="76" y="611"/>
                    </a:lnTo>
                    <a:lnTo>
                      <a:pt x="76" y="637"/>
                    </a:lnTo>
                    <a:lnTo>
                      <a:pt x="76" y="662"/>
                    </a:lnTo>
                    <a:lnTo>
                      <a:pt x="76" y="714"/>
                    </a:lnTo>
                    <a:lnTo>
                      <a:pt x="76" y="751"/>
                    </a:lnTo>
                    <a:lnTo>
                      <a:pt x="71" y="809"/>
                    </a:lnTo>
                    <a:lnTo>
                      <a:pt x="61" y="848"/>
                    </a:lnTo>
                    <a:lnTo>
                      <a:pt x="52" y="866"/>
                    </a:lnTo>
                    <a:lnTo>
                      <a:pt x="48" y="905"/>
                    </a:lnTo>
                    <a:lnTo>
                      <a:pt x="29" y="981"/>
                    </a:lnTo>
                    <a:lnTo>
                      <a:pt x="26" y="1020"/>
                    </a:lnTo>
                    <a:lnTo>
                      <a:pt x="18" y="1038"/>
                    </a:lnTo>
                    <a:lnTo>
                      <a:pt x="6" y="1077"/>
                    </a:lnTo>
                    <a:lnTo>
                      <a:pt x="0" y="1134"/>
                    </a:lnTo>
                    <a:lnTo>
                      <a:pt x="0" y="1173"/>
                    </a:lnTo>
                    <a:lnTo>
                      <a:pt x="0" y="1223"/>
                    </a:lnTo>
                    <a:lnTo>
                      <a:pt x="0" y="1275"/>
                    </a:lnTo>
                    <a:lnTo>
                      <a:pt x="0" y="1351"/>
                    </a:lnTo>
                    <a:lnTo>
                      <a:pt x="0" y="1479"/>
                    </a:lnTo>
                    <a:lnTo>
                      <a:pt x="0" y="1682"/>
                    </a:lnTo>
                    <a:lnTo>
                      <a:pt x="0" y="1758"/>
                    </a:lnTo>
                    <a:lnTo>
                      <a:pt x="0" y="1682"/>
                    </a:lnTo>
                    <a:lnTo>
                      <a:pt x="0" y="1641"/>
                    </a:lnTo>
                    <a:lnTo>
                      <a:pt x="10" y="1536"/>
                    </a:lnTo>
                    <a:lnTo>
                      <a:pt x="26" y="1479"/>
                    </a:lnTo>
                    <a:lnTo>
                      <a:pt x="26" y="1443"/>
                    </a:lnTo>
                    <a:lnTo>
                      <a:pt x="36" y="1385"/>
                    </a:lnTo>
                    <a:lnTo>
                      <a:pt x="52" y="1351"/>
                    </a:lnTo>
                    <a:lnTo>
                      <a:pt x="52" y="1275"/>
                    </a:lnTo>
                    <a:lnTo>
                      <a:pt x="52" y="1255"/>
                    </a:lnTo>
                    <a:lnTo>
                      <a:pt x="61" y="1218"/>
                    </a:lnTo>
                    <a:lnTo>
                      <a:pt x="76" y="1197"/>
                    </a:lnTo>
                    <a:lnTo>
                      <a:pt x="81" y="1160"/>
                    </a:lnTo>
                    <a:lnTo>
                      <a:pt x="99" y="1083"/>
                    </a:lnTo>
                    <a:lnTo>
                      <a:pt x="102" y="1045"/>
                    </a:lnTo>
                    <a:lnTo>
                      <a:pt x="111" y="1025"/>
                    </a:lnTo>
                    <a:lnTo>
                      <a:pt x="122" y="988"/>
                    </a:lnTo>
                    <a:lnTo>
                      <a:pt x="128" y="931"/>
                    </a:lnTo>
                    <a:lnTo>
                      <a:pt x="128" y="892"/>
                    </a:lnTo>
                    <a:lnTo>
                      <a:pt x="131" y="853"/>
                    </a:lnTo>
                    <a:lnTo>
                      <a:pt x="151" y="767"/>
                    </a:lnTo>
                    <a:lnTo>
                      <a:pt x="154" y="714"/>
                    </a:lnTo>
                    <a:lnTo>
                      <a:pt x="154" y="637"/>
                    </a:lnTo>
                    <a:lnTo>
                      <a:pt x="154" y="586"/>
                    </a:lnTo>
                    <a:lnTo>
                      <a:pt x="154" y="582"/>
                    </a:lnTo>
                    <a:lnTo>
                      <a:pt x="148" y="568"/>
                    </a:lnTo>
                    <a:lnTo>
                      <a:pt x="137" y="561"/>
                    </a:lnTo>
                    <a:lnTo>
                      <a:pt x="128" y="561"/>
                    </a:lnTo>
                    <a:lnTo>
                      <a:pt x="112" y="522"/>
                    </a:lnTo>
                    <a:lnTo>
                      <a:pt x="102" y="456"/>
                    </a:lnTo>
                    <a:lnTo>
                      <a:pt x="102" y="433"/>
                    </a:lnTo>
                    <a:lnTo>
                      <a:pt x="99" y="379"/>
                    </a:lnTo>
                    <a:lnTo>
                      <a:pt x="81" y="303"/>
                    </a:lnTo>
                    <a:lnTo>
                      <a:pt x="76" y="280"/>
                    </a:lnTo>
                    <a:lnTo>
                      <a:pt x="61" y="156"/>
                    </a:lnTo>
                    <a:lnTo>
                      <a:pt x="52" y="13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7BF9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자유형 25">
                <a:extLst>
                  <a:ext uri="{FF2B5EF4-FFF2-40B4-BE49-F238E27FC236}">
                    <a16:creationId xmlns:a16="http://schemas.microsoft.com/office/drawing/2014/main" id="{B1ED7354-0771-4F64-BCAE-3F74B8094E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857808"/>
                <a:ext cx="903874" cy="988933"/>
              </a:xfrm>
              <a:custGeom>
                <a:avLst/>
                <a:gdLst>
                  <a:gd name="connsiteX0" fmla="*/ 0 w 903874"/>
                  <a:gd name="connsiteY0" fmla="*/ 0 h 988933"/>
                  <a:gd name="connsiteX1" fmla="*/ 71063 w 903874"/>
                  <a:gd name="connsiteY1" fmla="*/ 2309 h 988933"/>
                  <a:gd name="connsiteX2" fmla="*/ 154407 w 903874"/>
                  <a:gd name="connsiteY2" fmla="*/ 12402 h 988933"/>
                  <a:gd name="connsiteX3" fmla="*/ 244697 w 903874"/>
                  <a:gd name="connsiteY3" fmla="*/ 28804 h 988933"/>
                  <a:gd name="connsiteX4" fmla="*/ 292683 w 903874"/>
                  <a:gd name="connsiteY4" fmla="*/ 39528 h 988933"/>
                  <a:gd name="connsiteX5" fmla="*/ 340038 w 903874"/>
                  <a:gd name="connsiteY5" fmla="*/ 52144 h 988933"/>
                  <a:gd name="connsiteX6" fmla="*/ 426539 w 903874"/>
                  <a:gd name="connsiteY6" fmla="*/ 81163 h 988933"/>
                  <a:gd name="connsiteX7" fmla="*/ 504832 w 903874"/>
                  <a:gd name="connsiteY7" fmla="*/ 113966 h 988933"/>
                  <a:gd name="connsiteX8" fmla="*/ 574285 w 903874"/>
                  <a:gd name="connsiteY8" fmla="*/ 149924 h 988933"/>
                  <a:gd name="connsiteX9" fmla="*/ 634899 w 903874"/>
                  <a:gd name="connsiteY9" fmla="*/ 189035 h 988933"/>
                  <a:gd name="connsiteX10" fmla="*/ 688568 w 903874"/>
                  <a:gd name="connsiteY10" fmla="*/ 228778 h 988933"/>
                  <a:gd name="connsiteX11" fmla="*/ 756127 w 903874"/>
                  <a:gd name="connsiteY11" fmla="*/ 289338 h 988933"/>
                  <a:gd name="connsiteX12" fmla="*/ 822424 w 903874"/>
                  <a:gd name="connsiteY12" fmla="*/ 368192 h 988933"/>
                  <a:gd name="connsiteX13" fmla="*/ 866622 w 903874"/>
                  <a:gd name="connsiteY13" fmla="*/ 436953 h 988933"/>
                  <a:gd name="connsiteX14" fmla="*/ 900717 w 903874"/>
                  <a:gd name="connsiteY14" fmla="*/ 510761 h 988933"/>
                  <a:gd name="connsiteX15" fmla="*/ 903874 w 903874"/>
                  <a:gd name="connsiteY15" fmla="*/ 521485 h 988933"/>
                  <a:gd name="connsiteX16" fmla="*/ 758653 w 903874"/>
                  <a:gd name="connsiteY16" fmla="*/ 988933 h 988933"/>
                  <a:gd name="connsiteX17" fmla="*/ 0 w 903874"/>
                  <a:gd name="connsiteY17" fmla="*/ 792800 h 98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03874" h="988933">
                    <a:moveTo>
                      <a:pt x="0" y="0"/>
                    </a:moveTo>
                    <a:lnTo>
                      <a:pt x="71063" y="2309"/>
                    </a:lnTo>
                    <a:lnTo>
                      <a:pt x="154407" y="12402"/>
                    </a:lnTo>
                    <a:lnTo>
                      <a:pt x="244697" y="28804"/>
                    </a:lnTo>
                    <a:lnTo>
                      <a:pt x="292683" y="39528"/>
                    </a:lnTo>
                    <a:lnTo>
                      <a:pt x="340038" y="52144"/>
                    </a:lnTo>
                    <a:lnTo>
                      <a:pt x="426539" y="81163"/>
                    </a:lnTo>
                    <a:lnTo>
                      <a:pt x="504832" y="113966"/>
                    </a:lnTo>
                    <a:lnTo>
                      <a:pt x="574285" y="149924"/>
                    </a:lnTo>
                    <a:lnTo>
                      <a:pt x="634899" y="189035"/>
                    </a:lnTo>
                    <a:lnTo>
                      <a:pt x="688568" y="228778"/>
                    </a:lnTo>
                    <a:lnTo>
                      <a:pt x="756127" y="289338"/>
                    </a:lnTo>
                    <a:lnTo>
                      <a:pt x="822424" y="368192"/>
                    </a:lnTo>
                    <a:lnTo>
                      <a:pt x="866622" y="436953"/>
                    </a:lnTo>
                    <a:lnTo>
                      <a:pt x="900717" y="510761"/>
                    </a:lnTo>
                    <a:lnTo>
                      <a:pt x="903874" y="521485"/>
                    </a:lnTo>
                    <a:lnTo>
                      <a:pt x="758653" y="988933"/>
                    </a:lnTo>
                    <a:lnTo>
                      <a:pt x="0" y="792800"/>
                    </a:lnTo>
                    <a:close/>
                  </a:path>
                </a:pathLst>
              </a:custGeom>
              <a:solidFill>
                <a:srgbClr val="E0E2DE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자유형 29">
                <a:extLst>
                  <a:ext uri="{FF2B5EF4-FFF2-40B4-BE49-F238E27FC236}">
                    <a16:creationId xmlns:a16="http://schemas.microsoft.com/office/drawing/2014/main" id="{2C0837C4-9665-49D9-A65D-ED4FC7D72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171196"/>
                <a:ext cx="903876" cy="686804"/>
              </a:xfrm>
              <a:custGeom>
                <a:avLst/>
                <a:gdLst>
                  <a:gd name="connsiteX0" fmla="*/ 0 w 903876"/>
                  <a:gd name="connsiteY0" fmla="*/ 0 h 686804"/>
                  <a:gd name="connsiteX1" fmla="*/ 110165 w 903876"/>
                  <a:gd name="connsiteY1" fmla="*/ 34389 h 686804"/>
                  <a:gd name="connsiteX2" fmla="*/ 286335 w 903876"/>
                  <a:gd name="connsiteY2" fmla="*/ 106993 h 686804"/>
                  <a:gd name="connsiteX3" fmla="*/ 457453 w 903876"/>
                  <a:gd name="connsiteY3" fmla="*/ 190331 h 686804"/>
                  <a:gd name="connsiteX4" fmla="*/ 614680 w 903876"/>
                  <a:gd name="connsiteY4" fmla="*/ 274300 h 686804"/>
                  <a:gd name="connsiteX5" fmla="*/ 747281 w 903876"/>
                  <a:gd name="connsiteY5" fmla="*/ 351955 h 686804"/>
                  <a:gd name="connsiteX6" fmla="*/ 884933 w 903876"/>
                  <a:gd name="connsiteY6" fmla="*/ 437187 h 686804"/>
                  <a:gd name="connsiteX7" fmla="*/ 903876 w 903876"/>
                  <a:gd name="connsiteY7" fmla="*/ 449814 h 686804"/>
                  <a:gd name="connsiteX8" fmla="*/ 800891 w 903876"/>
                  <a:gd name="connsiteY8" fmla="*/ 686804 h 686804"/>
                  <a:gd name="connsiteX9" fmla="*/ 0 w 903876"/>
                  <a:gd name="connsiteY9" fmla="*/ 686804 h 686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3876" h="686804">
                    <a:moveTo>
                      <a:pt x="0" y="0"/>
                    </a:moveTo>
                    <a:lnTo>
                      <a:pt x="110165" y="34389"/>
                    </a:lnTo>
                    <a:lnTo>
                      <a:pt x="286335" y="106993"/>
                    </a:lnTo>
                    <a:lnTo>
                      <a:pt x="457453" y="190331"/>
                    </a:lnTo>
                    <a:lnTo>
                      <a:pt x="614680" y="274300"/>
                    </a:lnTo>
                    <a:lnTo>
                      <a:pt x="747281" y="351955"/>
                    </a:lnTo>
                    <a:lnTo>
                      <a:pt x="884933" y="437187"/>
                    </a:lnTo>
                    <a:lnTo>
                      <a:pt x="903876" y="449814"/>
                    </a:lnTo>
                    <a:lnTo>
                      <a:pt x="800891" y="686804"/>
                    </a:lnTo>
                    <a:lnTo>
                      <a:pt x="0" y="686804"/>
                    </a:lnTo>
                    <a:close/>
                  </a:path>
                </a:pathLst>
              </a:custGeom>
              <a:solidFill>
                <a:srgbClr val="37556C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자유형 31">
                <a:extLst>
                  <a:ext uri="{FF2B5EF4-FFF2-40B4-BE49-F238E27FC236}">
                    <a16:creationId xmlns:a16="http://schemas.microsoft.com/office/drawing/2014/main" id="{77B63CF0-418C-409E-B5A7-B3B273884B4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095040" y="2619812"/>
                <a:ext cx="1096961" cy="3570025"/>
              </a:xfrm>
              <a:custGeom>
                <a:avLst/>
                <a:gdLst>
                  <a:gd name="connsiteX0" fmla="*/ 352564 w 1096961"/>
                  <a:gd name="connsiteY0" fmla="*/ 0 h 3570025"/>
                  <a:gd name="connsiteX1" fmla="*/ 300159 w 1096961"/>
                  <a:gd name="connsiteY1" fmla="*/ 10734 h 3570025"/>
                  <a:gd name="connsiteX2" fmla="*/ 257856 w 1096961"/>
                  <a:gd name="connsiteY2" fmla="*/ 33465 h 3570025"/>
                  <a:gd name="connsiteX3" fmla="*/ 226287 w 1096961"/>
                  <a:gd name="connsiteY3" fmla="*/ 64405 h 3570025"/>
                  <a:gd name="connsiteX4" fmla="*/ 203558 w 1096961"/>
                  <a:gd name="connsiteY4" fmla="*/ 100395 h 3570025"/>
                  <a:gd name="connsiteX5" fmla="*/ 189036 w 1096961"/>
                  <a:gd name="connsiteY5" fmla="*/ 138912 h 3570025"/>
                  <a:gd name="connsiteX6" fmla="*/ 185248 w 1096961"/>
                  <a:gd name="connsiteY6" fmla="*/ 156591 h 3570025"/>
                  <a:gd name="connsiteX7" fmla="*/ 180197 w 1096961"/>
                  <a:gd name="connsiteY7" fmla="*/ 174271 h 3570025"/>
                  <a:gd name="connsiteX8" fmla="*/ 170726 w 1096961"/>
                  <a:gd name="connsiteY8" fmla="*/ 224784 h 3570025"/>
                  <a:gd name="connsiteX9" fmla="*/ 160624 w 1096961"/>
                  <a:gd name="connsiteY9" fmla="*/ 324548 h 3570025"/>
                  <a:gd name="connsiteX10" fmla="*/ 153679 w 1096961"/>
                  <a:gd name="connsiteY10" fmla="*/ 532284 h 3570025"/>
                  <a:gd name="connsiteX11" fmla="*/ 153679 w 1096961"/>
                  <a:gd name="connsiteY11" fmla="*/ 575220 h 3570025"/>
                  <a:gd name="connsiteX12" fmla="*/ 149259 w 1096961"/>
                  <a:gd name="connsiteY12" fmla="*/ 575220 h 3570025"/>
                  <a:gd name="connsiteX13" fmla="*/ 101274 w 1096961"/>
                  <a:gd name="connsiteY13" fmla="*/ 604897 h 3570025"/>
                  <a:gd name="connsiteX14" fmla="*/ 37505 w 1096961"/>
                  <a:gd name="connsiteY14" fmla="*/ 659198 h 3570025"/>
                  <a:gd name="connsiteX15" fmla="*/ 0 w 1096961"/>
                  <a:gd name="connsiteY15" fmla="*/ 696705 h 3570025"/>
                  <a:gd name="connsiteX16" fmla="*/ 0 w 1096961"/>
                  <a:gd name="connsiteY16" fmla="*/ 3485582 h 3570025"/>
                  <a:gd name="connsiteX17" fmla="*/ 780639 w 1096961"/>
                  <a:gd name="connsiteY17" fmla="*/ 3570025 h 3570025"/>
                  <a:gd name="connsiteX18" fmla="*/ 861456 w 1096961"/>
                  <a:gd name="connsiteY18" fmla="*/ 3344610 h 3570025"/>
                  <a:gd name="connsiteX19" fmla="*/ 893025 w 1096961"/>
                  <a:gd name="connsiteY19" fmla="*/ 3134980 h 3570025"/>
                  <a:gd name="connsiteX20" fmla="*/ 942273 w 1096961"/>
                  <a:gd name="connsiteY20" fmla="*/ 2812958 h 3570025"/>
                  <a:gd name="connsiteX21" fmla="*/ 959952 w 1096961"/>
                  <a:gd name="connsiteY21" fmla="*/ 2758656 h 3570025"/>
                  <a:gd name="connsiteX22" fmla="*/ 1013619 w 1096961"/>
                  <a:gd name="connsiteY22" fmla="*/ 2604590 h 3570025"/>
                  <a:gd name="connsiteX23" fmla="*/ 1050870 w 1096961"/>
                  <a:gd name="connsiteY23" fmla="*/ 2473887 h 3570025"/>
                  <a:gd name="connsiteX24" fmla="*/ 1080545 w 1096961"/>
                  <a:gd name="connsiteY24" fmla="*/ 2324873 h 3570025"/>
                  <a:gd name="connsiteX25" fmla="*/ 1093804 w 1096961"/>
                  <a:gd name="connsiteY25" fmla="*/ 2203641 h 3570025"/>
                  <a:gd name="connsiteX26" fmla="*/ 1096961 w 1096961"/>
                  <a:gd name="connsiteY26" fmla="*/ 2120294 h 3570025"/>
                  <a:gd name="connsiteX27" fmla="*/ 1093804 w 1096961"/>
                  <a:gd name="connsiteY27" fmla="*/ 2035053 h 3570025"/>
                  <a:gd name="connsiteX28" fmla="*/ 1084333 w 1096961"/>
                  <a:gd name="connsiteY28" fmla="*/ 1949181 h 3570025"/>
                  <a:gd name="connsiteX29" fmla="*/ 1066023 w 1096961"/>
                  <a:gd name="connsiteY29" fmla="*/ 1862677 h 3570025"/>
                  <a:gd name="connsiteX30" fmla="*/ 1039505 w 1096961"/>
                  <a:gd name="connsiteY30" fmla="*/ 1776804 h 3570025"/>
                  <a:gd name="connsiteX31" fmla="*/ 1022458 w 1096961"/>
                  <a:gd name="connsiteY31" fmla="*/ 1734499 h 3570025"/>
                  <a:gd name="connsiteX32" fmla="*/ 953006 w 1096961"/>
                  <a:gd name="connsiteY32" fmla="*/ 1576645 h 3570025"/>
                  <a:gd name="connsiteX33" fmla="*/ 869664 w 1096961"/>
                  <a:gd name="connsiteY33" fmla="*/ 1398586 h 3570025"/>
                  <a:gd name="connsiteX34" fmla="*/ 825467 w 1096961"/>
                  <a:gd name="connsiteY34" fmla="*/ 1296928 h 3570025"/>
                  <a:gd name="connsiteX35" fmla="*/ 790742 w 1096961"/>
                  <a:gd name="connsiteY35" fmla="*/ 1201584 h 3570025"/>
                  <a:gd name="connsiteX36" fmla="*/ 765486 w 1096961"/>
                  <a:gd name="connsiteY36" fmla="*/ 1104978 h 3570025"/>
                  <a:gd name="connsiteX37" fmla="*/ 750964 w 1096961"/>
                  <a:gd name="connsiteY37" fmla="*/ 998269 h 3570025"/>
                  <a:gd name="connsiteX38" fmla="*/ 746545 w 1096961"/>
                  <a:gd name="connsiteY38" fmla="*/ 873880 h 3570025"/>
                  <a:gd name="connsiteX39" fmla="*/ 748439 w 1096961"/>
                  <a:gd name="connsiteY39" fmla="*/ 800635 h 3570025"/>
                  <a:gd name="connsiteX40" fmla="*/ 750333 w 1096961"/>
                  <a:gd name="connsiteY40" fmla="*/ 780430 h 3570025"/>
                  <a:gd name="connsiteX41" fmla="*/ 749070 w 1096961"/>
                  <a:gd name="connsiteY41" fmla="*/ 648464 h 3570025"/>
                  <a:gd name="connsiteX42" fmla="*/ 742125 w 1096961"/>
                  <a:gd name="connsiteY42" fmla="*/ 529758 h 3570025"/>
                  <a:gd name="connsiteX43" fmla="*/ 725709 w 1096961"/>
                  <a:gd name="connsiteY43" fmla="*/ 398424 h 3570025"/>
                  <a:gd name="connsiteX44" fmla="*/ 704242 w 1096961"/>
                  <a:gd name="connsiteY44" fmla="*/ 300554 h 3570025"/>
                  <a:gd name="connsiteX45" fmla="*/ 684670 w 1096961"/>
                  <a:gd name="connsiteY45" fmla="*/ 239307 h 3570025"/>
                  <a:gd name="connsiteX46" fmla="*/ 662571 w 1096961"/>
                  <a:gd name="connsiteY46" fmla="*/ 181216 h 3570025"/>
                  <a:gd name="connsiteX47" fmla="*/ 634159 w 1096961"/>
                  <a:gd name="connsiteY47" fmla="*/ 130703 h 3570025"/>
                  <a:gd name="connsiteX48" fmla="*/ 600696 w 1096961"/>
                  <a:gd name="connsiteY48" fmla="*/ 87767 h 3570025"/>
                  <a:gd name="connsiteX49" fmla="*/ 561550 w 1096961"/>
                  <a:gd name="connsiteY49" fmla="*/ 55565 h 3570025"/>
                  <a:gd name="connsiteX50" fmla="*/ 539452 w 1096961"/>
                  <a:gd name="connsiteY50" fmla="*/ 43568 h 3570025"/>
                  <a:gd name="connsiteX51" fmla="*/ 495887 w 1096961"/>
                  <a:gd name="connsiteY51" fmla="*/ 24625 h 3570025"/>
                  <a:gd name="connsiteX52" fmla="*/ 418227 w 1096961"/>
                  <a:gd name="connsiteY52" fmla="*/ 3789 h 357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96961" h="3570025">
                    <a:moveTo>
                      <a:pt x="352564" y="0"/>
                    </a:moveTo>
                    <a:lnTo>
                      <a:pt x="300159" y="10734"/>
                    </a:lnTo>
                    <a:lnTo>
                      <a:pt x="257856" y="33465"/>
                    </a:lnTo>
                    <a:lnTo>
                      <a:pt x="226287" y="64405"/>
                    </a:lnTo>
                    <a:lnTo>
                      <a:pt x="203558" y="100395"/>
                    </a:lnTo>
                    <a:lnTo>
                      <a:pt x="189036" y="138912"/>
                    </a:lnTo>
                    <a:lnTo>
                      <a:pt x="185248" y="156591"/>
                    </a:lnTo>
                    <a:lnTo>
                      <a:pt x="180197" y="174271"/>
                    </a:lnTo>
                    <a:lnTo>
                      <a:pt x="170726" y="224784"/>
                    </a:lnTo>
                    <a:lnTo>
                      <a:pt x="160624" y="324548"/>
                    </a:lnTo>
                    <a:lnTo>
                      <a:pt x="153679" y="532284"/>
                    </a:lnTo>
                    <a:lnTo>
                      <a:pt x="153679" y="575220"/>
                    </a:lnTo>
                    <a:lnTo>
                      <a:pt x="149259" y="575220"/>
                    </a:lnTo>
                    <a:lnTo>
                      <a:pt x="101274" y="604897"/>
                    </a:lnTo>
                    <a:lnTo>
                      <a:pt x="37505" y="659198"/>
                    </a:lnTo>
                    <a:lnTo>
                      <a:pt x="0" y="696705"/>
                    </a:lnTo>
                    <a:lnTo>
                      <a:pt x="0" y="3485582"/>
                    </a:lnTo>
                    <a:lnTo>
                      <a:pt x="780639" y="3570025"/>
                    </a:lnTo>
                    <a:lnTo>
                      <a:pt x="861456" y="3344610"/>
                    </a:lnTo>
                    <a:lnTo>
                      <a:pt x="893025" y="3134980"/>
                    </a:lnTo>
                    <a:lnTo>
                      <a:pt x="942273" y="2812958"/>
                    </a:lnTo>
                    <a:lnTo>
                      <a:pt x="959952" y="2758656"/>
                    </a:lnTo>
                    <a:lnTo>
                      <a:pt x="1013619" y="2604590"/>
                    </a:lnTo>
                    <a:lnTo>
                      <a:pt x="1050870" y="2473887"/>
                    </a:lnTo>
                    <a:lnTo>
                      <a:pt x="1080545" y="2324873"/>
                    </a:lnTo>
                    <a:lnTo>
                      <a:pt x="1093804" y="2203641"/>
                    </a:lnTo>
                    <a:lnTo>
                      <a:pt x="1096961" y="2120294"/>
                    </a:lnTo>
                    <a:lnTo>
                      <a:pt x="1093804" y="2035053"/>
                    </a:lnTo>
                    <a:lnTo>
                      <a:pt x="1084333" y="1949181"/>
                    </a:lnTo>
                    <a:lnTo>
                      <a:pt x="1066023" y="1862677"/>
                    </a:lnTo>
                    <a:lnTo>
                      <a:pt x="1039505" y="1776804"/>
                    </a:lnTo>
                    <a:lnTo>
                      <a:pt x="1022458" y="1734499"/>
                    </a:lnTo>
                    <a:lnTo>
                      <a:pt x="953006" y="1576645"/>
                    </a:lnTo>
                    <a:lnTo>
                      <a:pt x="869664" y="1398586"/>
                    </a:lnTo>
                    <a:lnTo>
                      <a:pt x="825467" y="1296928"/>
                    </a:lnTo>
                    <a:lnTo>
                      <a:pt x="790742" y="1201584"/>
                    </a:lnTo>
                    <a:lnTo>
                      <a:pt x="765486" y="1104978"/>
                    </a:lnTo>
                    <a:lnTo>
                      <a:pt x="750964" y="998269"/>
                    </a:lnTo>
                    <a:lnTo>
                      <a:pt x="746545" y="873880"/>
                    </a:lnTo>
                    <a:lnTo>
                      <a:pt x="748439" y="800635"/>
                    </a:lnTo>
                    <a:lnTo>
                      <a:pt x="750333" y="780430"/>
                    </a:lnTo>
                    <a:lnTo>
                      <a:pt x="749070" y="648464"/>
                    </a:lnTo>
                    <a:lnTo>
                      <a:pt x="742125" y="529758"/>
                    </a:lnTo>
                    <a:lnTo>
                      <a:pt x="725709" y="398424"/>
                    </a:lnTo>
                    <a:lnTo>
                      <a:pt x="704242" y="300554"/>
                    </a:lnTo>
                    <a:lnTo>
                      <a:pt x="684670" y="239307"/>
                    </a:lnTo>
                    <a:lnTo>
                      <a:pt x="662571" y="181216"/>
                    </a:lnTo>
                    <a:lnTo>
                      <a:pt x="634159" y="130703"/>
                    </a:lnTo>
                    <a:lnTo>
                      <a:pt x="600696" y="87767"/>
                    </a:lnTo>
                    <a:lnTo>
                      <a:pt x="561550" y="55565"/>
                    </a:lnTo>
                    <a:lnTo>
                      <a:pt x="539452" y="43568"/>
                    </a:lnTo>
                    <a:lnTo>
                      <a:pt x="495887" y="24625"/>
                    </a:lnTo>
                    <a:lnTo>
                      <a:pt x="418227" y="3789"/>
                    </a:lnTo>
                    <a:close/>
                  </a:path>
                </a:pathLst>
              </a:custGeom>
              <a:solidFill>
                <a:srgbClr val="FFDEB4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13">
                <a:extLst>
                  <a:ext uri="{FF2B5EF4-FFF2-40B4-BE49-F238E27FC236}">
                    <a16:creationId xmlns:a16="http://schemas.microsoft.com/office/drawing/2014/main" id="{9EF02D68-B86E-4CA0-9283-981F53CF268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06618" y="2676760"/>
                <a:ext cx="373299" cy="388458"/>
              </a:xfrm>
              <a:custGeom>
                <a:avLst/>
                <a:gdLst>
                  <a:gd name="T0" fmla="*/ 586 w 593"/>
                  <a:gd name="T1" fmla="*/ 186 h 615"/>
                  <a:gd name="T2" fmla="*/ 582 w 593"/>
                  <a:gd name="T3" fmla="*/ 179 h 615"/>
                  <a:gd name="T4" fmla="*/ 536 w 593"/>
                  <a:gd name="T5" fmla="*/ 117 h 615"/>
                  <a:gd name="T6" fmla="*/ 470 w 593"/>
                  <a:gd name="T7" fmla="*/ 59 h 615"/>
                  <a:gd name="T8" fmla="*/ 414 w 593"/>
                  <a:gd name="T9" fmla="*/ 26 h 615"/>
                  <a:gd name="T10" fmla="*/ 348 w 593"/>
                  <a:gd name="T11" fmla="*/ 4 h 615"/>
                  <a:gd name="T12" fmla="*/ 271 w 593"/>
                  <a:gd name="T13" fmla="*/ 0 h 615"/>
                  <a:gd name="T14" fmla="*/ 229 w 593"/>
                  <a:gd name="T15" fmla="*/ 7 h 615"/>
                  <a:gd name="T16" fmla="*/ 188 w 593"/>
                  <a:gd name="T17" fmla="*/ 18 h 615"/>
                  <a:gd name="T18" fmla="*/ 122 w 593"/>
                  <a:gd name="T19" fmla="*/ 46 h 615"/>
                  <a:gd name="T20" fmla="*/ 74 w 593"/>
                  <a:gd name="T21" fmla="*/ 77 h 615"/>
                  <a:gd name="T22" fmla="*/ 40 w 593"/>
                  <a:gd name="T23" fmla="*/ 112 h 615"/>
                  <a:gd name="T24" fmla="*/ 10 w 593"/>
                  <a:gd name="T25" fmla="*/ 162 h 615"/>
                  <a:gd name="T26" fmla="*/ 0 w 593"/>
                  <a:gd name="T27" fmla="*/ 206 h 615"/>
                  <a:gd name="T28" fmla="*/ 0 w 593"/>
                  <a:gd name="T29" fmla="*/ 212 h 615"/>
                  <a:gd name="T30" fmla="*/ 0 w 593"/>
                  <a:gd name="T31" fmla="*/ 257 h 615"/>
                  <a:gd name="T32" fmla="*/ 23 w 593"/>
                  <a:gd name="T33" fmla="*/ 429 h 615"/>
                  <a:gd name="T34" fmla="*/ 42 w 593"/>
                  <a:gd name="T35" fmla="*/ 495 h 615"/>
                  <a:gd name="T36" fmla="*/ 67 w 593"/>
                  <a:gd name="T37" fmla="*/ 551 h 615"/>
                  <a:gd name="T38" fmla="*/ 95 w 593"/>
                  <a:gd name="T39" fmla="*/ 579 h 615"/>
                  <a:gd name="T40" fmla="*/ 116 w 593"/>
                  <a:gd name="T41" fmla="*/ 591 h 615"/>
                  <a:gd name="T42" fmla="*/ 128 w 593"/>
                  <a:gd name="T43" fmla="*/ 594 h 615"/>
                  <a:gd name="T44" fmla="*/ 156 w 593"/>
                  <a:gd name="T45" fmla="*/ 602 h 615"/>
                  <a:gd name="T46" fmla="*/ 215 w 593"/>
                  <a:gd name="T47" fmla="*/ 612 h 615"/>
                  <a:gd name="T48" fmla="*/ 274 w 593"/>
                  <a:gd name="T49" fmla="*/ 615 h 615"/>
                  <a:gd name="T50" fmla="*/ 330 w 593"/>
                  <a:gd name="T51" fmla="*/ 609 h 615"/>
                  <a:gd name="T52" fmla="*/ 383 w 593"/>
                  <a:gd name="T53" fmla="*/ 596 h 615"/>
                  <a:gd name="T54" fmla="*/ 430 w 593"/>
                  <a:gd name="T55" fmla="*/ 579 h 615"/>
                  <a:gd name="T56" fmla="*/ 469 w 593"/>
                  <a:gd name="T57" fmla="*/ 558 h 615"/>
                  <a:gd name="T58" fmla="*/ 499 w 593"/>
                  <a:gd name="T59" fmla="*/ 532 h 615"/>
                  <a:gd name="T60" fmla="*/ 510 w 593"/>
                  <a:gd name="T61" fmla="*/ 518 h 615"/>
                  <a:gd name="T62" fmla="*/ 529 w 593"/>
                  <a:gd name="T63" fmla="*/ 486 h 615"/>
                  <a:gd name="T64" fmla="*/ 563 w 593"/>
                  <a:gd name="T65" fmla="*/ 400 h 615"/>
                  <a:gd name="T66" fmla="*/ 588 w 593"/>
                  <a:gd name="T67" fmla="*/ 304 h 615"/>
                  <a:gd name="T68" fmla="*/ 593 w 593"/>
                  <a:gd name="T69" fmla="*/ 238 h 615"/>
                  <a:gd name="T70" fmla="*/ 591 w 593"/>
                  <a:gd name="T71" fmla="*/ 201 h 615"/>
                  <a:gd name="T72" fmla="*/ 586 w 593"/>
                  <a:gd name="T73" fmla="*/ 18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93" h="615">
                    <a:moveTo>
                      <a:pt x="586" y="186"/>
                    </a:moveTo>
                    <a:lnTo>
                      <a:pt x="582" y="179"/>
                    </a:lnTo>
                    <a:lnTo>
                      <a:pt x="536" y="117"/>
                    </a:lnTo>
                    <a:lnTo>
                      <a:pt x="470" y="59"/>
                    </a:lnTo>
                    <a:lnTo>
                      <a:pt x="414" y="26"/>
                    </a:lnTo>
                    <a:lnTo>
                      <a:pt x="348" y="4"/>
                    </a:lnTo>
                    <a:lnTo>
                      <a:pt x="271" y="0"/>
                    </a:lnTo>
                    <a:lnTo>
                      <a:pt x="229" y="7"/>
                    </a:lnTo>
                    <a:lnTo>
                      <a:pt x="188" y="18"/>
                    </a:lnTo>
                    <a:lnTo>
                      <a:pt x="122" y="46"/>
                    </a:lnTo>
                    <a:lnTo>
                      <a:pt x="74" y="77"/>
                    </a:lnTo>
                    <a:lnTo>
                      <a:pt x="40" y="112"/>
                    </a:lnTo>
                    <a:lnTo>
                      <a:pt x="10" y="162"/>
                    </a:lnTo>
                    <a:lnTo>
                      <a:pt x="0" y="206"/>
                    </a:lnTo>
                    <a:lnTo>
                      <a:pt x="0" y="212"/>
                    </a:lnTo>
                    <a:lnTo>
                      <a:pt x="0" y="257"/>
                    </a:lnTo>
                    <a:lnTo>
                      <a:pt x="23" y="429"/>
                    </a:lnTo>
                    <a:lnTo>
                      <a:pt x="42" y="495"/>
                    </a:lnTo>
                    <a:lnTo>
                      <a:pt x="67" y="551"/>
                    </a:lnTo>
                    <a:lnTo>
                      <a:pt x="95" y="579"/>
                    </a:lnTo>
                    <a:lnTo>
                      <a:pt x="116" y="591"/>
                    </a:lnTo>
                    <a:lnTo>
                      <a:pt x="128" y="594"/>
                    </a:lnTo>
                    <a:lnTo>
                      <a:pt x="156" y="602"/>
                    </a:lnTo>
                    <a:lnTo>
                      <a:pt x="215" y="612"/>
                    </a:lnTo>
                    <a:lnTo>
                      <a:pt x="274" y="615"/>
                    </a:lnTo>
                    <a:lnTo>
                      <a:pt x="330" y="609"/>
                    </a:lnTo>
                    <a:lnTo>
                      <a:pt x="383" y="596"/>
                    </a:lnTo>
                    <a:lnTo>
                      <a:pt x="430" y="579"/>
                    </a:lnTo>
                    <a:lnTo>
                      <a:pt x="469" y="558"/>
                    </a:lnTo>
                    <a:lnTo>
                      <a:pt x="499" y="532"/>
                    </a:lnTo>
                    <a:lnTo>
                      <a:pt x="510" y="518"/>
                    </a:lnTo>
                    <a:lnTo>
                      <a:pt x="529" y="486"/>
                    </a:lnTo>
                    <a:lnTo>
                      <a:pt x="563" y="400"/>
                    </a:lnTo>
                    <a:lnTo>
                      <a:pt x="588" y="304"/>
                    </a:lnTo>
                    <a:lnTo>
                      <a:pt x="593" y="238"/>
                    </a:lnTo>
                    <a:lnTo>
                      <a:pt x="591" y="201"/>
                    </a:lnTo>
                    <a:lnTo>
                      <a:pt x="586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14">
                <a:extLst>
                  <a:ext uri="{FF2B5EF4-FFF2-40B4-BE49-F238E27FC236}">
                    <a16:creationId xmlns:a16="http://schemas.microsoft.com/office/drawing/2014/main" id="{624B2138-8837-4569-B510-1A76DBC1242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006450" y="3157489"/>
                <a:ext cx="45719" cy="1110423"/>
              </a:xfrm>
              <a:custGeom>
                <a:avLst/>
                <a:gdLst>
                  <a:gd name="T0" fmla="*/ 52 w 154"/>
                  <a:gd name="T1" fmla="*/ 76 h 1758"/>
                  <a:gd name="T2" fmla="*/ 52 w 154"/>
                  <a:gd name="T3" fmla="*/ 407 h 1758"/>
                  <a:gd name="T4" fmla="*/ 58 w 154"/>
                  <a:gd name="T5" fmla="*/ 503 h 1758"/>
                  <a:gd name="T6" fmla="*/ 76 w 154"/>
                  <a:gd name="T7" fmla="*/ 561 h 1758"/>
                  <a:gd name="T8" fmla="*/ 76 w 154"/>
                  <a:gd name="T9" fmla="*/ 611 h 1758"/>
                  <a:gd name="T10" fmla="*/ 76 w 154"/>
                  <a:gd name="T11" fmla="*/ 662 h 1758"/>
                  <a:gd name="T12" fmla="*/ 76 w 154"/>
                  <a:gd name="T13" fmla="*/ 751 h 1758"/>
                  <a:gd name="T14" fmla="*/ 61 w 154"/>
                  <a:gd name="T15" fmla="*/ 848 h 1758"/>
                  <a:gd name="T16" fmla="*/ 48 w 154"/>
                  <a:gd name="T17" fmla="*/ 905 h 1758"/>
                  <a:gd name="T18" fmla="*/ 26 w 154"/>
                  <a:gd name="T19" fmla="*/ 1020 h 1758"/>
                  <a:gd name="T20" fmla="*/ 6 w 154"/>
                  <a:gd name="T21" fmla="*/ 1077 h 1758"/>
                  <a:gd name="T22" fmla="*/ 0 w 154"/>
                  <a:gd name="T23" fmla="*/ 1173 h 1758"/>
                  <a:gd name="T24" fmla="*/ 0 w 154"/>
                  <a:gd name="T25" fmla="*/ 1275 h 1758"/>
                  <a:gd name="T26" fmla="*/ 0 w 154"/>
                  <a:gd name="T27" fmla="*/ 1479 h 1758"/>
                  <a:gd name="T28" fmla="*/ 0 w 154"/>
                  <a:gd name="T29" fmla="*/ 1758 h 1758"/>
                  <a:gd name="T30" fmla="*/ 0 w 154"/>
                  <a:gd name="T31" fmla="*/ 1641 h 1758"/>
                  <a:gd name="T32" fmla="*/ 26 w 154"/>
                  <a:gd name="T33" fmla="*/ 1479 h 1758"/>
                  <a:gd name="T34" fmla="*/ 36 w 154"/>
                  <a:gd name="T35" fmla="*/ 1385 h 1758"/>
                  <a:gd name="T36" fmla="*/ 52 w 154"/>
                  <a:gd name="T37" fmla="*/ 1275 h 1758"/>
                  <a:gd name="T38" fmla="*/ 61 w 154"/>
                  <a:gd name="T39" fmla="*/ 1218 h 1758"/>
                  <a:gd name="T40" fmla="*/ 81 w 154"/>
                  <a:gd name="T41" fmla="*/ 1160 h 1758"/>
                  <a:gd name="T42" fmla="*/ 102 w 154"/>
                  <a:gd name="T43" fmla="*/ 1045 h 1758"/>
                  <a:gd name="T44" fmla="*/ 122 w 154"/>
                  <a:gd name="T45" fmla="*/ 988 h 1758"/>
                  <a:gd name="T46" fmla="*/ 128 w 154"/>
                  <a:gd name="T47" fmla="*/ 892 h 1758"/>
                  <a:gd name="T48" fmla="*/ 151 w 154"/>
                  <a:gd name="T49" fmla="*/ 767 h 1758"/>
                  <a:gd name="T50" fmla="*/ 154 w 154"/>
                  <a:gd name="T51" fmla="*/ 637 h 1758"/>
                  <a:gd name="T52" fmla="*/ 154 w 154"/>
                  <a:gd name="T53" fmla="*/ 582 h 1758"/>
                  <a:gd name="T54" fmla="*/ 137 w 154"/>
                  <a:gd name="T55" fmla="*/ 561 h 1758"/>
                  <a:gd name="T56" fmla="*/ 112 w 154"/>
                  <a:gd name="T57" fmla="*/ 522 h 1758"/>
                  <a:gd name="T58" fmla="*/ 102 w 154"/>
                  <a:gd name="T59" fmla="*/ 433 h 1758"/>
                  <a:gd name="T60" fmla="*/ 81 w 154"/>
                  <a:gd name="T61" fmla="*/ 303 h 1758"/>
                  <a:gd name="T62" fmla="*/ 61 w 154"/>
                  <a:gd name="T63" fmla="*/ 156 h 1758"/>
                  <a:gd name="T64" fmla="*/ 52 w 154"/>
                  <a:gd name="T65" fmla="*/ 0 h 1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4" h="1758">
                    <a:moveTo>
                      <a:pt x="52" y="0"/>
                    </a:moveTo>
                    <a:lnTo>
                      <a:pt x="52" y="76"/>
                    </a:lnTo>
                    <a:lnTo>
                      <a:pt x="52" y="280"/>
                    </a:lnTo>
                    <a:lnTo>
                      <a:pt x="52" y="407"/>
                    </a:lnTo>
                    <a:lnTo>
                      <a:pt x="52" y="446"/>
                    </a:lnTo>
                    <a:lnTo>
                      <a:pt x="58" y="503"/>
                    </a:lnTo>
                    <a:lnTo>
                      <a:pt x="68" y="542"/>
                    </a:lnTo>
                    <a:lnTo>
                      <a:pt x="76" y="561"/>
                    </a:lnTo>
                    <a:lnTo>
                      <a:pt x="76" y="586"/>
                    </a:lnTo>
                    <a:lnTo>
                      <a:pt x="76" y="611"/>
                    </a:lnTo>
                    <a:lnTo>
                      <a:pt x="76" y="637"/>
                    </a:lnTo>
                    <a:lnTo>
                      <a:pt x="76" y="662"/>
                    </a:lnTo>
                    <a:lnTo>
                      <a:pt x="76" y="714"/>
                    </a:lnTo>
                    <a:lnTo>
                      <a:pt x="76" y="751"/>
                    </a:lnTo>
                    <a:lnTo>
                      <a:pt x="71" y="809"/>
                    </a:lnTo>
                    <a:lnTo>
                      <a:pt x="61" y="848"/>
                    </a:lnTo>
                    <a:lnTo>
                      <a:pt x="52" y="866"/>
                    </a:lnTo>
                    <a:lnTo>
                      <a:pt x="48" y="905"/>
                    </a:lnTo>
                    <a:lnTo>
                      <a:pt x="29" y="981"/>
                    </a:lnTo>
                    <a:lnTo>
                      <a:pt x="26" y="1020"/>
                    </a:lnTo>
                    <a:lnTo>
                      <a:pt x="18" y="1038"/>
                    </a:lnTo>
                    <a:lnTo>
                      <a:pt x="6" y="1077"/>
                    </a:lnTo>
                    <a:lnTo>
                      <a:pt x="0" y="1134"/>
                    </a:lnTo>
                    <a:lnTo>
                      <a:pt x="0" y="1173"/>
                    </a:lnTo>
                    <a:lnTo>
                      <a:pt x="0" y="1223"/>
                    </a:lnTo>
                    <a:lnTo>
                      <a:pt x="0" y="1275"/>
                    </a:lnTo>
                    <a:lnTo>
                      <a:pt x="0" y="1351"/>
                    </a:lnTo>
                    <a:lnTo>
                      <a:pt x="0" y="1479"/>
                    </a:lnTo>
                    <a:lnTo>
                      <a:pt x="0" y="1682"/>
                    </a:lnTo>
                    <a:lnTo>
                      <a:pt x="0" y="1758"/>
                    </a:lnTo>
                    <a:lnTo>
                      <a:pt x="0" y="1682"/>
                    </a:lnTo>
                    <a:lnTo>
                      <a:pt x="0" y="1641"/>
                    </a:lnTo>
                    <a:lnTo>
                      <a:pt x="10" y="1536"/>
                    </a:lnTo>
                    <a:lnTo>
                      <a:pt x="26" y="1479"/>
                    </a:lnTo>
                    <a:lnTo>
                      <a:pt x="26" y="1443"/>
                    </a:lnTo>
                    <a:lnTo>
                      <a:pt x="36" y="1385"/>
                    </a:lnTo>
                    <a:lnTo>
                      <a:pt x="52" y="1351"/>
                    </a:lnTo>
                    <a:lnTo>
                      <a:pt x="52" y="1275"/>
                    </a:lnTo>
                    <a:lnTo>
                      <a:pt x="52" y="1255"/>
                    </a:lnTo>
                    <a:lnTo>
                      <a:pt x="61" y="1218"/>
                    </a:lnTo>
                    <a:lnTo>
                      <a:pt x="76" y="1197"/>
                    </a:lnTo>
                    <a:lnTo>
                      <a:pt x="81" y="1160"/>
                    </a:lnTo>
                    <a:lnTo>
                      <a:pt x="99" y="1083"/>
                    </a:lnTo>
                    <a:lnTo>
                      <a:pt x="102" y="1045"/>
                    </a:lnTo>
                    <a:lnTo>
                      <a:pt x="111" y="1025"/>
                    </a:lnTo>
                    <a:lnTo>
                      <a:pt x="122" y="988"/>
                    </a:lnTo>
                    <a:lnTo>
                      <a:pt x="128" y="931"/>
                    </a:lnTo>
                    <a:lnTo>
                      <a:pt x="128" y="892"/>
                    </a:lnTo>
                    <a:lnTo>
                      <a:pt x="131" y="853"/>
                    </a:lnTo>
                    <a:lnTo>
                      <a:pt x="151" y="767"/>
                    </a:lnTo>
                    <a:lnTo>
                      <a:pt x="154" y="714"/>
                    </a:lnTo>
                    <a:lnTo>
                      <a:pt x="154" y="637"/>
                    </a:lnTo>
                    <a:lnTo>
                      <a:pt x="154" y="586"/>
                    </a:lnTo>
                    <a:lnTo>
                      <a:pt x="154" y="582"/>
                    </a:lnTo>
                    <a:lnTo>
                      <a:pt x="148" y="568"/>
                    </a:lnTo>
                    <a:lnTo>
                      <a:pt x="137" y="561"/>
                    </a:lnTo>
                    <a:lnTo>
                      <a:pt x="128" y="561"/>
                    </a:lnTo>
                    <a:lnTo>
                      <a:pt x="112" y="522"/>
                    </a:lnTo>
                    <a:lnTo>
                      <a:pt x="102" y="456"/>
                    </a:lnTo>
                    <a:lnTo>
                      <a:pt x="102" y="433"/>
                    </a:lnTo>
                    <a:lnTo>
                      <a:pt x="99" y="379"/>
                    </a:lnTo>
                    <a:lnTo>
                      <a:pt x="81" y="303"/>
                    </a:lnTo>
                    <a:lnTo>
                      <a:pt x="76" y="280"/>
                    </a:lnTo>
                    <a:lnTo>
                      <a:pt x="61" y="156"/>
                    </a:lnTo>
                    <a:lnTo>
                      <a:pt x="52" y="13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7BF9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자유형 34">
                <a:extLst>
                  <a:ext uri="{FF2B5EF4-FFF2-40B4-BE49-F238E27FC236}">
                    <a16:creationId xmlns:a16="http://schemas.microsoft.com/office/drawing/2014/main" id="{1C0BAE90-9BC0-4340-BB75-3CAD06121C2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218212" y="5619467"/>
                <a:ext cx="973789" cy="989148"/>
              </a:xfrm>
              <a:custGeom>
                <a:avLst/>
                <a:gdLst>
                  <a:gd name="connsiteX0" fmla="*/ 63316 w 973789"/>
                  <a:gd name="connsiteY0" fmla="*/ 0 h 989148"/>
                  <a:gd name="connsiteX1" fmla="*/ 0 w 973789"/>
                  <a:gd name="connsiteY1" fmla="*/ 1665 h 989148"/>
                  <a:gd name="connsiteX2" fmla="*/ 0 w 973789"/>
                  <a:gd name="connsiteY2" fmla="*/ 774940 h 989148"/>
                  <a:gd name="connsiteX3" fmla="*/ 828568 w 973789"/>
                  <a:gd name="connsiteY3" fmla="*/ 989148 h 989148"/>
                  <a:gd name="connsiteX4" fmla="*/ 973789 w 973789"/>
                  <a:gd name="connsiteY4" fmla="*/ 521700 h 989148"/>
                  <a:gd name="connsiteX5" fmla="*/ 970632 w 973789"/>
                  <a:gd name="connsiteY5" fmla="*/ 510976 h 989148"/>
                  <a:gd name="connsiteX6" fmla="*/ 936537 w 973789"/>
                  <a:gd name="connsiteY6" fmla="*/ 437168 h 989148"/>
                  <a:gd name="connsiteX7" fmla="*/ 892339 w 973789"/>
                  <a:gd name="connsiteY7" fmla="*/ 368407 h 989148"/>
                  <a:gd name="connsiteX8" fmla="*/ 826042 w 973789"/>
                  <a:gd name="connsiteY8" fmla="*/ 289553 h 989148"/>
                  <a:gd name="connsiteX9" fmla="*/ 758483 w 973789"/>
                  <a:gd name="connsiteY9" fmla="*/ 228993 h 989148"/>
                  <a:gd name="connsiteX10" fmla="*/ 704814 w 973789"/>
                  <a:gd name="connsiteY10" fmla="*/ 189250 h 989148"/>
                  <a:gd name="connsiteX11" fmla="*/ 644200 w 973789"/>
                  <a:gd name="connsiteY11" fmla="*/ 150139 h 989148"/>
                  <a:gd name="connsiteX12" fmla="*/ 574747 w 973789"/>
                  <a:gd name="connsiteY12" fmla="*/ 114181 h 989148"/>
                  <a:gd name="connsiteX13" fmla="*/ 496454 w 973789"/>
                  <a:gd name="connsiteY13" fmla="*/ 81378 h 989148"/>
                  <a:gd name="connsiteX14" fmla="*/ 409952 w 973789"/>
                  <a:gd name="connsiteY14" fmla="*/ 52359 h 989148"/>
                  <a:gd name="connsiteX15" fmla="*/ 362598 w 973789"/>
                  <a:gd name="connsiteY15" fmla="*/ 39743 h 989148"/>
                  <a:gd name="connsiteX16" fmla="*/ 314612 w 973789"/>
                  <a:gd name="connsiteY16" fmla="*/ 29019 h 989148"/>
                  <a:gd name="connsiteX17" fmla="*/ 224322 w 973789"/>
                  <a:gd name="connsiteY17" fmla="*/ 12617 h 989148"/>
                  <a:gd name="connsiteX18" fmla="*/ 140978 w 973789"/>
                  <a:gd name="connsiteY18" fmla="*/ 2524 h 98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73789" h="989148">
                    <a:moveTo>
                      <a:pt x="63316" y="0"/>
                    </a:moveTo>
                    <a:lnTo>
                      <a:pt x="0" y="1665"/>
                    </a:lnTo>
                    <a:lnTo>
                      <a:pt x="0" y="774940"/>
                    </a:lnTo>
                    <a:lnTo>
                      <a:pt x="828568" y="989148"/>
                    </a:lnTo>
                    <a:lnTo>
                      <a:pt x="973789" y="521700"/>
                    </a:lnTo>
                    <a:lnTo>
                      <a:pt x="970632" y="510976"/>
                    </a:lnTo>
                    <a:lnTo>
                      <a:pt x="936537" y="437168"/>
                    </a:lnTo>
                    <a:lnTo>
                      <a:pt x="892339" y="368407"/>
                    </a:lnTo>
                    <a:lnTo>
                      <a:pt x="826042" y="289553"/>
                    </a:lnTo>
                    <a:lnTo>
                      <a:pt x="758483" y="228993"/>
                    </a:lnTo>
                    <a:lnTo>
                      <a:pt x="704814" y="189250"/>
                    </a:lnTo>
                    <a:lnTo>
                      <a:pt x="644200" y="150139"/>
                    </a:lnTo>
                    <a:lnTo>
                      <a:pt x="574747" y="114181"/>
                    </a:lnTo>
                    <a:lnTo>
                      <a:pt x="496454" y="81378"/>
                    </a:lnTo>
                    <a:lnTo>
                      <a:pt x="409952" y="52359"/>
                    </a:lnTo>
                    <a:lnTo>
                      <a:pt x="362598" y="39743"/>
                    </a:lnTo>
                    <a:lnTo>
                      <a:pt x="314612" y="29019"/>
                    </a:lnTo>
                    <a:lnTo>
                      <a:pt x="224322" y="12617"/>
                    </a:lnTo>
                    <a:lnTo>
                      <a:pt x="140978" y="2524"/>
                    </a:lnTo>
                    <a:close/>
                  </a:path>
                </a:pathLst>
              </a:custGeom>
              <a:solidFill>
                <a:srgbClr val="E0E2DE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자유형 38">
                <a:extLst>
                  <a:ext uri="{FF2B5EF4-FFF2-40B4-BE49-F238E27FC236}">
                    <a16:creationId xmlns:a16="http://schemas.microsoft.com/office/drawing/2014/main" id="{9B93AF5E-6D74-47BD-B131-CABC4FAFF3E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218210" y="5914687"/>
                <a:ext cx="973791" cy="932055"/>
              </a:xfrm>
              <a:custGeom>
                <a:avLst/>
                <a:gdLst>
                  <a:gd name="connsiteX0" fmla="*/ 0 w 973791"/>
                  <a:gd name="connsiteY0" fmla="*/ 0 h 932055"/>
                  <a:gd name="connsiteX1" fmla="*/ 0 w 973791"/>
                  <a:gd name="connsiteY1" fmla="*/ 932055 h 932055"/>
                  <a:gd name="connsiteX2" fmla="*/ 772221 w 973791"/>
                  <a:gd name="connsiteY2" fmla="*/ 932055 h 932055"/>
                  <a:gd name="connsiteX3" fmla="*/ 973791 w 973791"/>
                  <a:gd name="connsiteY3" fmla="*/ 468199 h 932055"/>
                  <a:gd name="connsiteX4" fmla="*/ 954848 w 973791"/>
                  <a:gd name="connsiteY4" fmla="*/ 455572 h 932055"/>
                  <a:gd name="connsiteX5" fmla="*/ 817196 w 973791"/>
                  <a:gd name="connsiteY5" fmla="*/ 370340 h 932055"/>
                  <a:gd name="connsiteX6" fmla="*/ 684595 w 973791"/>
                  <a:gd name="connsiteY6" fmla="*/ 292685 h 932055"/>
                  <a:gd name="connsiteX7" fmla="*/ 527368 w 973791"/>
                  <a:gd name="connsiteY7" fmla="*/ 208716 h 932055"/>
                  <a:gd name="connsiteX8" fmla="*/ 356250 w 973791"/>
                  <a:gd name="connsiteY8" fmla="*/ 125378 h 932055"/>
                  <a:gd name="connsiteX9" fmla="*/ 180080 w 973791"/>
                  <a:gd name="connsiteY9" fmla="*/ 52774 h 932055"/>
                  <a:gd name="connsiteX10" fmla="*/ 50636 w 973791"/>
                  <a:gd name="connsiteY10" fmla="*/ 12367 h 932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73791" h="932055">
                    <a:moveTo>
                      <a:pt x="0" y="0"/>
                    </a:moveTo>
                    <a:lnTo>
                      <a:pt x="0" y="932055"/>
                    </a:lnTo>
                    <a:lnTo>
                      <a:pt x="772221" y="932055"/>
                    </a:lnTo>
                    <a:lnTo>
                      <a:pt x="973791" y="468199"/>
                    </a:lnTo>
                    <a:lnTo>
                      <a:pt x="954848" y="455572"/>
                    </a:lnTo>
                    <a:lnTo>
                      <a:pt x="817196" y="370340"/>
                    </a:lnTo>
                    <a:lnTo>
                      <a:pt x="684595" y="292685"/>
                    </a:lnTo>
                    <a:lnTo>
                      <a:pt x="527368" y="208716"/>
                    </a:lnTo>
                    <a:lnTo>
                      <a:pt x="356250" y="125378"/>
                    </a:lnTo>
                    <a:lnTo>
                      <a:pt x="180080" y="52774"/>
                    </a:lnTo>
                    <a:lnTo>
                      <a:pt x="50636" y="12367"/>
                    </a:lnTo>
                    <a:close/>
                  </a:path>
                </a:pathLst>
              </a:custGeom>
              <a:solidFill>
                <a:srgbClr val="37556C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479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320706" y="520259"/>
            <a:ext cx="5343619" cy="807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 PRESENTATION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0" y="315685"/>
            <a:ext cx="12192001" cy="6542315"/>
            <a:chOff x="0" y="315685"/>
            <a:chExt cx="12192001" cy="6542315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202E06CC-E35B-40A1-B8FB-7F61AD70859B}"/>
                </a:ext>
              </a:extLst>
            </p:cNvPr>
            <p:cNvSpPr/>
            <p:nvPr/>
          </p:nvSpPr>
          <p:spPr>
            <a:xfrm flipH="1">
              <a:off x="399144" y="315685"/>
              <a:ext cx="11393712" cy="6331858"/>
            </a:xfrm>
            <a:custGeom>
              <a:avLst/>
              <a:gdLst>
                <a:gd name="connsiteX0" fmla="*/ 10847173 w 11393712"/>
                <a:gd name="connsiteY0" fmla="*/ 0 h 5925457"/>
                <a:gd name="connsiteX1" fmla="*/ 10829173 w 11393712"/>
                <a:gd name="connsiteY1" fmla="*/ 18000 h 5925457"/>
                <a:gd name="connsiteX2" fmla="*/ 10847173 w 11393712"/>
                <a:gd name="connsiteY2" fmla="*/ 36000 h 5925457"/>
                <a:gd name="connsiteX3" fmla="*/ 10865173 w 11393712"/>
                <a:gd name="connsiteY3" fmla="*/ 18000 h 5925457"/>
                <a:gd name="connsiteX4" fmla="*/ 10847173 w 11393712"/>
                <a:gd name="connsiteY4" fmla="*/ 0 h 5925457"/>
                <a:gd name="connsiteX5" fmla="*/ 10727253 w 11393712"/>
                <a:gd name="connsiteY5" fmla="*/ 0 h 5925457"/>
                <a:gd name="connsiteX6" fmla="*/ 10726055 w 11393712"/>
                <a:gd name="connsiteY6" fmla="*/ 496 h 5925457"/>
                <a:gd name="connsiteX7" fmla="*/ 10726055 w 11393712"/>
                <a:gd name="connsiteY7" fmla="*/ 0 h 5925457"/>
                <a:gd name="connsiteX8" fmla="*/ 255032 w 11393712"/>
                <a:gd name="connsiteY8" fmla="*/ 0 h 5925457"/>
                <a:gd name="connsiteX9" fmla="*/ 0 w 11393712"/>
                <a:gd name="connsiteY9" fmla="*/ 255032 h 5925457"/>
                <a:gd name="connsiteX10" fmla="*/ 0 w 11393712"/>
                <a:gd name="connsiteY10" fmla="*/ 5670425 h 5925457"/>
                <a:gd name="connsiteX11" fmla="*/ 255032 w 11393712"/>
                <a:gd name="connsiteY11" fmla="*/ 5925457 h 5925457"/>
                <a:gd name="connsiteX12" fmla="*/ 11138680 w 11393712"/>
                <a:gd name="connsiteY12" fmla="*/ 5925457 h 5925457"/>
                <a:gd name="connsiteX13" fmla="*/ 11393712 w 11393712"/>
                <a:gd name="connsiteY13" fmla="*/ 5670425 h 5925457"/>
                <a:gd name="connsiteX14" fmla="*/ 11393712 w 11393712"/>
                <a:gd name="connsiteY14" fmla="*/ 255032 h 5925457"/>
                <a:gd name="connsiteX15" fmla="*/ 11138680 w 11393712"/>
                <a:gd name="connsiteY15" fmla="*/ 0 h 5925457"/>
                <a:gd name="connsiteX16" fmla="*/ 11068955 w 11393712"/>
                <a:gd name="connsiteY16" fmla="*/ 0 h 5925457"/>
                <a:gd name="connsiteX17" fmla="*/ 11068955 w 11393712"/>
                <a:gd name="connsiteY17" fmla="*/ 1537 h 5925457"/>
                <a:gd name="connsiteX18" fmla="*/ 11065245 w 11393712"/>
                <a:gd name="connsiteY18" fmla="*/ 0 h 5925457"/>
                <a:gd name="connsiteX19" fmla="*/ 11047245 w 11393712"/>
                <a:gd name="connsiteY19" fmla="*/ 18000 h 5925457"/>
                <a:gd name="connsiteX20" fmla="*/ 11065245 w 11393712"/>
                <a:gd name="connsiteY20" fmla="*/ 36000 h 5925457"/>
                <a:gd name="connsiteX21" fmla="*/ 11068955 w 11393712"/>
                <a:gd name="connsiteY21" fmla="*/ 34463 h 5925457"/>
                <a:gd name="connsiteX22" fmla="*/ 11068955 w 11393712"/>
                <a:gd name="connsiteY22" fmla="*/ 36000 h 5925457"/>
                <a:gd name="connsiteX23" fmla="*/ 11134331 w 11393712"/>
                <a:gd name="connsiteY23" fmla="*/ 36000 h 5925457"/>
                <a:gd name="connsiteX24" fmla="*/ 11357712 w 11393712"/>
                <a:gd name="connsiteY24" fmla="*/ 259381 h 5925457"/>
                <a:gd name="connsiteX25" fmla="*/ 11357712 w 11393712"/>
                <a:gd name="connsiteY25" fmla="*/ 5666424 h 5925457"/>
                <a:gd name="connsiteX26" fmla="*/ 11134331 w 11393712"/>
                <a:gd name="connsiteY26" fmla="*/ 5889805 h 5925457"/>
                <a:gd name="connsiteX27" fmla="*/ 259381 w 11393712"/>
                <a:gd name="connsiteY27" fmla="*/ 5889805 h 5925457"/>
                <a:gd name="connsiteX28" fmla="*/ 36000 w 11393712"/>
                <a:gd name="connsiteY28" fmla="*/ 5666424 h 5925457"/>
                <a:gd name="connsiteX29" fmla="*/ 36000 w 11393712"/>
                <a:gd name="connsiteY29" fmla="*/ 259381 h 5925457"/>
                <a:gd name="connsiteX30" fmla="*/ 259381 w 11393712"/>
                <a:gd name="connsiteY30" fmla="*/ 36000 h 5925457"/>
                <a:gd name="connsiteX31" fmla="*/ 10726055 w 11393712"/>
                <a:gd name="connsiteY31" fmla="*/ 36000 h 5925457"/>
                <a:gd name="connsiteX32" fmla="*/ 10726055 w 11393712"/>
                <a:gd name="connsiteY32" fmla="*/ 35504 h 5925457"/>
                <a:gd name="connsiteX33" fmla="*/ 10727253 w 11393712"/>
                <a:gd name="connsiteY33" fmla="*/ 36000 h 5925457"/>
                <a:gd name="connsiteX34" fmla="*/ 10745253 w 11393712"/>
                <a:gd name="connsiteY34" fmla="*/ 18000 h 5925457"/>
                <a:gd name="connsiteX35" fmla="*/ 10727253 w 11393712"/>
                <a:gd name="connsiteY35" fmla="*/ 0 h 5925457"/>
                <a:gd name="connsiteX36" fmla="*/ 10945324 w 11393712"/>
                <a:gd name="connsiteY36" fmla="*/ 0 h 5925457"/>
                <a:gd name="connsiteX37" fmla="*/ 10927324 w 11393712"/>
                <a:gd name="connsiteY37" fmla="*/ 18000 h 5925457"/>
                <a:gd name="connsiteX38" fmla="*/ 10945324 w 11393712"/>
                <a:gd name="connsiteY38" fmla="*/ 36000 h 5925457"/>
                <a:gd name="connsiteX39" fmla="*/ 10963324 w 11393712"/>
                <a:gd name="connsiteY39" fmla="*/ 18000 h 5925457"/>
                <a:gd name="connsiteX40" fmla="*/ 10945324 w 11393712"/>
                <a:gd name="connsiteY40" fmla="*/ 0 h 592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393712" h="5925457">
                  <a:moveTo>
                    <a:pt x="10847173" y="0"/>
                  </a:moveTo>
                  <a:cubicBezTo>
                    <a:pt x="10837232" y="0"/>
                    <a:pt x="10829173" y="8059"/>
                    <a:pt x="10829173" y="18000"/>
                  </a:cubicBezTo>
                  <a:cubicBezTo>
                    <a:pt x="10829173" y="27941"/>
                    <a:pt x="10837232" y="36000"/>
                    <a:pt x="10847173" y="36000"/>
                  </a:cubicBezTo>
                  <a:cubicBezTo>
                    <a:pt x="10857114" y="36000"/>
                    <a:pt x="10865173" y="27941"/>
                    <a:pt x="10865173" y="18000"/>
                  </a:cubicBezTo>
                  <a:cubicBezTo>
                    <a:pt x="10865173" y="8059"/>
                    <a:pt x="10857114" y="0"/>
                    <a:pt x="10847173" y="0"/>
                  </a:cubicBezTo>
                  <a:close/>
                  <a:moveTo>
                    <a:pt x="10727253" y="0"/>
                  </a:moveTo>
                  <a:lnTo>
                    <a:pt x="10726055" y="496"/>
                  </a:lnTo>
                  <a:lnTo>
                    <a:pt x="10726055" y="0"/>
                  </a:lnTo>
                  <a:lnTo>
                    <a:pt x="255032" y="0"/>
                  </a:lnTo>
                  <a:cubicBezTo>
                    <a:pt x="114182" y="0"/>
                    <a:pt x="0" y="114182"/>
                    <a:pt x="0" y="255032"/>
                  </a:cubicBezTo>
                  <a:lnTo>
                    <a:pt x="0" y="5670425"/>
                  </a:lnTo>
                  <a:cubicBezTo>
                    <a:pt x="0" y="5811275"/>
                    <a:pt x="114182" y="5925457"/>
                    <a:pt x="255032" y="5925457"/>
                  </a:cubicBezTo>
                  <a:lnTo>
                    <a:pt x="11138680" y="5925457"/>
                  </a:lnTo>
                  <a:cubicBezTo>
                    <a:pt x="11279530" y="5925457"/>
                    <a:pt x="11393712" y="5811275"/>
                    <a:pt x="11393712" y="5670425"/>
                  </a:cubicBezTo>
                  <a:lnTo>
                    <a:pt x="11393712" y="255032"/>
                  </a:lnTo>
                  <a:cubicBezTo>
                    <a:pt x="11393712" y="114182"/>
                    <a:pt x="11279530" y="0"/>
                    <a:pt x="11138680" y="0"/>
                  </a:cubicBezTo>
                  <a:lnTo>
                    <a:pt x="11068955" y="0"/>
                  </a:lnTo>
                  <a:lnTo>
                    <a:pt x="11068955" y="1537"/>
                  </a:lnTo>
                  <a:lnTo>
                    <a:pt x="11065245" y="0"/>
                  </a:lnTo>
                  <a:cubicBezTo>
                    <a:pt x="11055303" y="0"/>
                    <a:pt x="11047245" y="8059"/>
                    <a:pt x="11047245" y="18000"/>
                  </a:cubicBezTo>
                  <a:cubicBezTo>
                    <a:pt x="11047245" y="27941"/>
                    <a:pt x="11055303" y="36000"/>
                    <a:pt x="11065245" y="36000"/>
                  </a:cubicBezTo>
                  <a:lnTo>
                    <a:pt x="11068955" y="34463"/>
                  </a:lnTo>
                  <a:lnTo>
                    <a:pt x="11068955" y="36000"/>
                  </a:lnTo>
                  <a:lnTo>
                    <a:pt x="11134331" y="36000"/>
                  </a:lnTo>
                  <a:cubicBezTo>
                    <a:pt x="11257701" y="36000"/>
                    <a:pt x="11357712" y="136011"/>
                    <a:pt x="11357712" y="259381"/>
                  </a:cubicBezTo>
                  <a:lnTo>
                    <a:pt x="11357712" y="5666424"/>
                  </a:lnTo>
                  <a:cubicBezTo>
                    <a:pt x="11357712" y="5789794"/>
                    <a:pt x="11257701" y="5889805"/>
                    <a:pt x="11134331" y="5889805"/>
                  </a:cubicBezTo>
                  <a:lnTo>
                    <a:pt x="259381" y="5889805"/>
                  </a:lnTo>
                  <a:cubicBezTo>
                    <a:pt x="136011" y="5889805"/>
                    <a:pt x="36000" y="5789794"/>
                    <a:pt x="36000" y="5666424"/>
                  </a:cubicBezTo>
                  <a:lnTo>
                    <a:pt x="36000" y="259381"/>
                  </a:lnTo>
                  <a:cubicBezTo>
                    <a:pt x="36000" y="136011"/>
                    <a:pt x="136011" y="36000"/>
                    <a:pt x="259381" y="36000"/>
                  </a:cubicBezTo>
                  <a:lnTo>
                    <a:pt x="10726055" y="36000"/>
                  </a:lnTo>
                  <a:lnTo>
                    <a:pt x="10726055" y="35504"/>
                  </a:lnTo>
                  <a:lnTo>
                    <a:pt x="10727253" y="36000"/>
                  </a:lnTo>
                  <a:cubicBezTo>
                    <a:pt x="10737194" y="36000"/>
                    <a:pt x="10745253" y="27941"/>
                    <a:pt x="10745253" y="18000"/>
                  </a:cubicBezTo>
                  <a:cubicBezTo>
                    <a:pt x="10745253" y="8059"/>
                    <a:pt x="10737194" y="0"/>
                    <a:pt x="10727253" y="0"/>
                  </a:cubicBezTo>
                  <a:close/>
                  <a:moveTo>
                    <a:pt x="10945324" y="0"/>
                  </a:moveTo>
                  <a:cubicBezTo>
                    <a:pt x="10935383" y="0"/>
                    <a:pt x="10927324" y="8059"/>
                    <a:pt x="10927324" y="18000"/>
                  </a:cubicBezTo>
                  <a:cubicBezTo>
                    <a:pt x="10927324" y="27941"/>
                    <a:pt x="10935383" y="36000"/>
                    <a:pt x="10945324" y="36000"/>
                  </a:cubicBezTo>
                  <a:cubicBezTo>
                    <a:pt x="10955265" y="36000"/>
                    <a:pt x="10963324" y="27941"/>
                    <a:pt x="10963324" y="18000"/>
                  </a:cubicBezTo>
                  <a:cubicBezTo>
                    <a:pt x="10963324" y="8059"/>
                    <a:pt x="10955265" y="0"/>
                    <a:pt x="1094532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7B249BC7-9E60-45EB-986F-3B4C28E1B229}"/>
                </a:ext>
              </a:extLst>
            </p:cNvPr>
            <p:cNvSpPr/>
            <p:nvPr/>
          </p:nvSpPr>
          <p:spPr>
            <a:xfrm>
              <a:off x="624114" y="522514"/>
              <a:ext cx="10943772" cy="5539002"/>
            </a:xfrm>
            <a:prstGeom prst="round2SameRect">
              <a:avLst>
                <a:gd name="adj1" fmla="val 272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0" y="2619812"/>
              <a:ext cx="12192001" cy="4238188"/>
              <a:chOff x="0" y="2619812"/>
              <a:chExt cx="12192001" cy="4238188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F6B65FBC-789E-4BBE-A39F-346AC8CE938E}"/>
                  </a:ext>
                </a:extLst>
              </p:cNvPr>
              <p:cNvGrpSpPr/>
              <p:nvPr/>
            </p:nvGrpSpPr>
            <p:grpSpPr>
              <a:xfrm>
                <a:off x="5940897" y="6201705"/>
                <a:ext cx="310206" cy="310206"/>
                <a:chOff x="5940897" y="5789410"/>
                <a:chExt cx="310206" cy="310206"/>
              </a:xfrm>
            </p:grpSpPr>
            <p:sp>
              <p:nvSpPr>
                <p:cNvPr id="19" name="원호 18">
                  <a:extLst>
                    <a:ext uri="{FF2B5EF4-FFF2-40B4-BE49-F238E27FC236}">
                      <a16:creationId xmlns:a16="http://schemas.microsoft.com/office/drawing/2014/main" id="{5B075468-4B9A-43E8-9372-421139740DB7}"/>
                    </a:ext>
                  </a:extLst>
                </p:cNvPr>
                <p:cNvSpPr/>
                <p:nvPr/>
              </p:nvSpPr>
              <p:spPr>
                <a:xfrm>
                  <a:off x="5940897" y="5789410"/>
                  <a:ext cx="310206" cy="310206"/>
                </a:xfrm>
                <a:prstGeom prst="arc">
                  <a:avLst>
                    <a:gd name="adj1" fmla="val 14521413"/>
                    <a:gd name="adj2" fmla="val 11428246"/>
                  </a:avLst>
                </a:prstGeom>
                <a:ln w="28575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6231115B-7A7F-4673-94C8-5064812E634C}"/>
                    </a:ext>
                  </a:extLst>
                </p:cNvPr>
                <p:cNvSpPr/>
                <p:nvPr/>
              </p:nvSpPr>
              <p:spPr>
                <a:xfrm>
                  <a:off x="5956516" y="5831935"/>
                  <a:ext cx="36000" cy="360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F4E41D5C-E177-4248-B36D-B2A02309CA0B}"/>
                  </a:ext>
                </a:extLst>
              </p:cNvPr>
              <p:cNvSpPr/>
              <p:nvPr/>
            </p:nvSpPr>
            <p:spPr>
              <a:xfrm rot="10800000" flipV="1">
                <a:off x="933450" y="6244231"/>
                <a:ext cx="226977" cy="226977"/>
              </a:xfrm>
              <a:prstGeom prst="ellipse">
                <a:avLst/>
              </a:prstGeom>
              <a:solidFill>
                <a:srgbClr val="FF6600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67837198-C599-4D16-9E62-DD43C423B3CD}"/>
                  </a:ext>
                </a:extLst>
              </p:cNvPr>
              <p:cNvSpPr/>
              <p:nvPr/>
            </p:nvSpPr>
            <p:spPr>
              <a:xfrm rot="10800000" flipV="1">
                <a:off x="1258111" y="6244231"/>
                <a:ext cx="226977" cy="226977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44465301-1678-42CD-B769-7977C8E6D59A}"/>
                  </a:ext>
                </a:extLst>
              </p:cNvPr>
              <p:cNvSpPr/>
              <p:nvPr/>
            </p:nvSpPr>
            <p:spPr>
              <a:xfrm rot="10800000" flipV="1">
                <a:off x="1581245" y="6244231"/>
                <a:ext cx="226977" cy="226977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자유형 23">
                <a:extLst>
                  <a:ext uri="{FF2B5EF4-FFF2-40B4-BE49-F238E27FC236}">
                    <a16:creationId xmlns:a16="http://schemas.microsoft.com/office/drawing/2014/main" id="{C4B8CAE9-721C-4B5F-AD01-EAF4B7A70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857937"/>
                <a:ext cx="1027046" cy="3570025"/>
              </a:xfrm>
              <a:custGeom>
                <a:avLst/>
                <a:gdLst>
                  <a:gd name="connsiteX0" fmla="*/ 282649 w 1027046"/>
                  <a:gd name="connsiteY0" fmla="*/ 0 h 3570025"/>
                  <a:gd name="connsiteX1" fmla="*/ 348312 w 1027046"/>
                  <a:gd name="connsiteY1" fmla="*/ 3789 h 3570025"/>
                  <a:gd name="connsiteX2" fmla="*/ 425972 w 1027046"/>
                  <a:gd name="connsiteY2" fmla="*/ 24625 h 3570025"/>
                  <a:gd name="connsiteX3" fmla="*/ 469537 w 1027046"/>
                  <a:gd name="connsiteY3" fmla="*/ 43568 h 3570025"/>
                  <a:gd name="connsiteX4" fmla="*/ 491635 w 1027046"/>
                  <a:gd name="connsiteY4" fmla="*/ 55565 h 3570025"/>
                  <a:gd name="connsiteX5" fmla="*/ 530781 w 1027046"/>
                  <a:gd name="connsiteY5" fmla="*/ 87767 h 3570025"/>
                  <a:gd name="connsiteX6" fmla="*/ 564244 w 1027046"/>
                  <a:gd name="connsiteY6" fmla="*/ 130703 h 3570025"/>
                  <a:gd name="connsiteX7" fmla="*/ 592656 w 1027046"/>
                  <a:gd name="connsiteY7" fmla="*/ 181216 h 3570025"/>
                  <a:gd name="connsiteX8" fmla="*/ 614755 w 1027046"/>
                  <a:gd name="connsiteY8" fmla="*/ 239307 h 3570025"/>
                  <a:gd name="connsiteX9" fmla="*/ 634327 w 1027046"/>
                  <a:gd name="connsiteY9" fmla="*/ 300554 h 3570025"/>
                  <a:gd name="connsiteX10" fmla="*/ 655794 w 1027046"/>
                  <a:gd name="connsiteY10" fmla="*/ 398424 h 3570025"/>
                  <a:gd name="connsiteX11" fmla="*/ 672210 w 1027046"/>
                  <a:gd name="connsiteY11" fmla="*/ 529758 h 3570025"/>
                  <a:gd name="connsiteX12" fmla="*/ 679155 w 1027046"/>
                  <a:gd name="connsiteY12" fmla="*/ 648464 h 3570025"/>
                  <a:gd name="connsiteX13" fmla="*/ 680418 w 1027046"/>
                  <a:gd name="connsiteY13" fmla="*/ 780430 h 3570025"/>
                  <a:gd name="connsiteX14" fmla="*/ 678524 w 1027046"/>
                  <a:gd name="connsiteY14" fmla="*/ 800635 h 3570025"/>
                  <a:gd name="connsiteX15" fmla="*/ 676630 w 1027046"/>
                  <a:gd name="connsiteY15" fmla="*/ 873880 h 3570025"/>
                  <a:gd name="connsiteX16" fmla="*/ 681050 w 1027046"/>
                  <a:gd name="connsiteY16" fmla="*/ 998269 h 3570025"/>
                  <a:gd name="connsiteX17" fmla="*/ 695571 w 1027046"/>
                  <a:gd name="connsiteY17" fmla="*/ 1104978 h 3570025"/>
                  <a:gd name="connsiteX18" fmla="*/ 720827 w 1027046"/>
                  <a:gd name="connsiteY18" fmla="*/ 1201584 h 3570025"/>
                  <a:gd name="connsiteX19" fmla="*/ 755552 w 1027046"/>
                  <a:gd name="connsiteY19" fmla="*/ 1296928 h 3570025"/>
                  <a:gd name="connsiteX20" fmla="*/ 799749 w 1027046"/>
                  <a:gd name="connsiteY20" fmla="*/ 1398586 h 3570025"/>
                  <a:gd name="connsiteX21" fmla="*/ 883091 w 1027046"/>
                  <a:gd name="connsiteY21" fmla="*/ 1576645 h 3570025"/>
                  <a:gd name="connsiteX22" fmla="*/ 952543 w 1027046"/>
                  <a:gd name="connsiteY22" fmla="*/ 1734499 h 3570025"/>
                  <a:gd name="connsiteX23" fmla="*/ 969590 w 1027046"/>
                  <a:gd name="connsiteY23" fmla="*/ 1776804 h 3570025"/>
                  <a:gd name="connsiteX24" fmla="*/ 996108 w 1027046"/>
                  <a:gd name="connsiteY24" fmla="*/ 1862677 h 3570025"/>
                  <a:gd name="connsiteX25" fmla="*/ 1014418 w 1027046"/>
                  <a:gd name="connsiteY25" fmla="*/ 1949181 h 3570025"/>
                  <a:gd name="connsiteX26" fmla="*/ 1023889 w 1027046"/>
                  <a:gd name="connsiteY26" fmla="*/ 2035053 h 3570025"/>
                  <a:gd name="connsiteX27" fmla="*/ 1027046 w 1027046"/>
                  <a:gd name="connsiteY27" fmla="*/ 2120294 h 3570025"/>
                  <a:gd name="connsiteX28" fmla="*/ 1023889 w 1027046"/>
                  <a:gd name="connsiteY28" fmla="*/ 2203641 h 3570025"/>
                  <a:gd name="connsiteX29" fmla="*/ 1010630 w 1027046"/>
                  <a:gd name="connsiteY29" fmla="*/ 2324873 h 3570025"/>
                  <a:gd name="connsiteX30" fmla="*/ 980955 w 1027046"/>
                  <a:gd name="connsiteY30" fmla="*/ 2473887 h 3570025"/>
                  <a:gd name="connsiteX31" fmla="*/ 943704 w 1027046"/>
                  <a:gd name="connsiteY31" fmla="*/ 2604590 h 3570025"/>
                  <a:gd name="connsiteX32" fmla="*/ 890037 w 1027046"/>
                  <a:gd name="connsiteY32" fmla="*/ 2758656 h 3570025"/>
                  <a:gd name="connsiteX33" fmla="*/ 872358 w 1027046"/>
                  <a:gd name="connsiteY33" fmla="*/ 2812958 h 3570025"/>
                  <a:gd name="connsiteX34" fmla="*/ 823110 w 1027046"/>
                  <a:gd name="connsiteY34" fmla="*/ 3134980 h 3570025"/>
                  <a:gd name="connsiteX35" fmla="*/ 791541 w 1027046"/>
                  <a:gd name="connsiteY35" fmla="*/ 3344610 h 3570025"/>
                  <a:gd name="connsiteX36" fmla="*/ 710724 w 1027046"/>
                  <a:gd name="connsiteY36" fmla="*/ 3570025 h 3570025"/>
                  <a:gd name="connsiteX37" fmla="*/ 0 w 1027046"/>
                  <a:gd name="connsiteY37" fmla="*/ 3493145 h 3570025"/>
                  <a:gd name="connsiteX38" fmla="*/ 0 w 1027046"/>
                  <a:gd name="connsiteY38" fmla="*/ 631600 h 3570025"/>
                  <a:gd name="connsiteX39" fmla="*/ 31359 w 1027046"/>
                  <a:gd name="connsiteY39" fmla="*/ 604897 h 3570025"/>
                  <a:gd name="connsiteX40" fmla="*/ 79344 w 1027046"/>
                  <a:gd name="connsiteY40" fmla="*/ 575220 h 3570025"/>
                  <a:gd name="connsiteX41" fmla="*/ 83764 w 1027046"/>
                  <a:gd name="connsiteY41" fmla="*/ 575220 h 3570025"/>
                  <a:gd name="connsiteX42" fmla="*/ 83764 w 1027046"/>
                  <a:gd name="connsiteY42" fmla="*/ 532284 h 3570025"/>
                  <a:gd name="connsiteX43" fmla="*/ 90709 w 1027046"/>
                  <a:gd name="connsiteY43" fmla="*/ 324548 h 3570025"/>
                  <a:gd name="connsiteX44" fmla="*/ 100811 w 1027046"/>
                  <a:gd name="connsiteY44" fmla="*/ 224784 h 3570025"/>
                  <a:gd name="connsiteX45" fmla="*/ 110282 w 1027046"/>
                  <a:gd name="connsiteY45" fmla="*/ 174271 h 3570025"/>
                  <a:gd name="connsiteX46" fmla="*/ 115333 w 1027046"/>
                  <a:gd name="connsiteY46" fmla="*/ 156591 h 3570025"/>
                  <a:gd name="connsiteX47" fmla="*/ 119121 w 1027046"/>
                  <a:gd name="connsiteY47" fmla="*/ 138912 h 3570025"/>
                  <a:gd name="connsiteX48" fmla="*/ 133643 w 1027046"/>
                  <a:gd name="connsiteY48" fmla="*/ 100395 h 3570025"/>
                  <a:gd name="connsiteX49" fmla="*/ 156372 w 1027046"/>
                  <a:gd name="connsiteY49" fmla="*/ 64405 h 3570025"/>
                  <a:gd name="connsiteX50" fmla="*/ 187941 w 1027046"/>
                  <a:gd name="connsiteY50" fmla="*/ 33465 h 3570025"/>
                  <a:gd name="connsiteX51" fmla="*/ 230244 w 1027046"/>
                  <a:gd name="connsiteY51" fmla="*/ 10734 h 357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027046" h="3570025">
                    <a:moveTo>
                      <a:pt x="282649" y="0"/>
                    </a:moveTo>
                    <a:lnTo>
                      <a:pt x="348312" y="3789"/>
                    </a:lnTo>
                    <a:lnTo>
                      <a:pt x="425972" y="24625"/>
                    </a:lnTo>
                    <a:lnTo>
                      <a:pt x="469537" y="43568"/>
                    </a:lnTo>
                    <a:lnTo>
                      <a:pt x="491635" y="55565"/>
                    </a:lnTo>
                    <a:lnTo>
                      <a:pt x="530781" y="87767"/>
                    </a:lnTo>
                    <a:lnTo>
                      <a:pt x="564244" y="130703"/>
                    </a:lnTo>
                    <a:lnTo>
                      <a:pt x="592656" y="181216"/>
                    </a:lnTo>
                    <a:lnTo>
                      <a:pt x="614755" y="239307"/>
                    </a:lnTo>
                    <a:lnTo>
                      <a:pt x="634327" y="300554"/>
                    </a:lnTo>
                    <a:lnTo>
                      <a:pt x="655794" y="398424"/>
                    </a:lnTo>
                    <a:lnTo>
                      <a:pt x="672210" y="529758"/>
                    </a:lnTo>
                    <a:lnTo>
                      <a:pt x="679155" y="648464"/>
                    </a:lnTo>
                    <a:lnTo>
                      <a:pt x="680418" y="780430"/>
                    </a:lnTo>
                    <a:lnTo>
                      <a:pt x="678524" y="800635"/>
                    </a:lnTo>
                    <a:lnTo>
                      <a:pt x="676630" y="873880"/>
                    </a:lnTo>
                    <a:lnTo>
                      <a:pt x="681050" y="998269"/>
                    </a:lnTo>
                    <a:lnTo>
                      <a:pt x="695571" y="1104978"/>
                    </a:lnTo>
                    <a:lnTo>
                      <a:pt x="720827" y="1201584"/>
                    </a:lnTo>
                    <a:lnTo>
                      <a:pt x="755552" y="1296928"/>
                    </a:lnTo>
                    <a:lnTo>
                      <a:pt x="799749" y="1398586"/>
                    </a:lnTo>
                    <a:lnTo>
                      <a:pt x="883091" y="1576645"/>
                    </a:lnTo>
                    <a:lnTo>
                      <a:pt x="952543" y="1734499"/>
                    </a:lnTo>
                    <a:lnTo>
                      <a:pt x="969590" y="1776804"/>
                    </a:lnTo>
                    <a:lnTo>
                      <a:pt x="996108" y="1862677"/>
                    </a:lnTo>
                    <a:lnTo>
                      <a:pt x="1014418" y="1949181"/>
                    </a:lnTo>
                    <a:lnTo>
                      <a:pt x="1023889" y="2035053"/>
                    </a:lnTo>
                    <a:lnTo>
                      <a:pt x="1027046" y="2120294"/>
                    </a:lnTo>
                    <a:lnTo>
                      <a:pt x="1023889" y="2203641"/>
                    </a:lnTo>
                    <a:lnTo>
                      <a:pt x="1010630" y="2324873"/>
                    </a:lnTo>
                    <a:lnTo>
                      <a:pt x="980955" y="2473887"/>
                    </a:lnTo>
                    <a:lnTo>
                      <a:pt x="943704" y="2604590"/>
                    </a:lnTo>
                    <a:lnTo>
                      <a:pt x="890037" y="2758656"/>
                    </a:lnTo>
                    <a:lnTo>
                      <a:pt x="872358" y="2812958"/>
                    </a:lnTo>
                    <a:lnTo>
                      <a:pt x="823110" y="3134980"/>
                    </a:lnTo>
                    <a:lnTo>
                      <a:pt x="791541" y="3344610"/>
                    </a:lnTo>
                    <a:lnTo>
                      <a:pt x="710724" y="3570025"/>
                    </a:lnTo>
                    <a:lnTo>
                      <a:pt x="0" y="3493145"/>
                    </a:lnTo>
                    <a:lnTo>
                      <a:pt x="0" y="631600"/>
                    </a:lnTo>
                    <a:lnTo>
                      <a:pt x="31359" y="604897"/>
                    </a:lnTo>
                    <a:lnTo>
                      <a:pt x="79344" y="575220"/>
                    </a:lnTo>
                    <a:lnTo>
                      <a:pt x="83764" y="575220"/>
                    </a:lnTo>
                    <a:lnTo>
                      <a:pt x="83764" y="532284"/>
                    </a:lnTo>
                    <a:lnTo>
                      <a:pt x="90709" y="324548"/>
                    </a:lnTo>
                    <a:lnTo>
                      <a:pt x="100811" y="224784"/>
                    </a:lnTo>
                    <a:lnTo>
                      <a:pt x="110282" y="174271"/>
                    </a:lnTo>
                    <a:lnTo>
                      <a:pt x="115333" y="156591"/>
                    </a:lnTo>
                    <a:lnTo>
                      <a:pt x="119121" y="138912"/>
                    </a:lnTo>
                    <a:lnTo>
                      <a:pt x="133643" y="100395"/>
                    </a:lnTo>
                    <a:lnTo>
                      <a:pt x="156372" y="64405"/>
                    </a:lnTo>
                    <a:lnTo>
                      <a:pt x="187941" y="33465"/>
                    </a:lnTo>
                    <a:lnTo>
                      <a:pt x="230244" y="10734"/>
                    </a:lnTo>
                    <a:close/>
                  </a:path>
                </a:pathLst>
              </a:custGeom>
              <a:solidFill>
                <a:srgbClr val="FFDEB4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Freeform 13">
                <a:extLst>
                  <a:ext uri="{FF2B5EF4-FFF2-40B4-BE49-F238E27FC236}">
                    <a16:creationId xmlns:a16="http://schemas.microsoft.com/office/drawing/2014/main" id="{058B9084-9B71-415E-9452-DC6B2DD27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69" y="2914885"/>
                <a:ext cx="373299" cy="388458"/>
              </a:xfrm>
              <a:custGeom>
                <a:avLst/>
                <a:gdLst>
                  <a:gd name="T0" fmla="*/ 586 w 593"/>
                  <a:gd name="T1" fmla="*/ 186 h 615"/>
                  <a:gd name="T2" fmla="*/ 582 w 593"/>
                  <a:gd name="T3" fmla="*/ 179 h 615"/>
                  <a:gd name="T4" fmla="*/ 536 w 593"/>
                  <a:gd name="T5" fmla="*/ 117 h 615"/>
                  <a:gd name="T6" fmla="*/ 470 w 593"/>
                  <a:gd name="T7" fmla="*/ 59 h 615"/>
                  <a:gd name="T8" fmla="*/ 414 w 593"/>
                  <a:gd name="T9" fmla="*/ 26 h 615"/>
                  <a:gd name="T10" fmla="*/ 348 w 593"/>
                  <a:gd name="T11" fmla="*/ 4 h 615"/>
                  <a:gd name="T12" fmla="*/ 271 w 593"/>
                  <a:gd name="T13" fmla="*/ 0 h 615"/>
                  <a:gd name="T14" fmla="*/ 229 w 593"/>
                  <a:gd name="T15" fmla="*/ 7 h 615"/>
                  <a:gd name="T16" fmla="*/ 188 w 593"/>
                  <a:gd name="T17" fmla="*/ 18 h 615"/>
                  <a:gd name="T18" fmla="*/ 122 w 593"/>
                  <a:gd name="T19" fmla="*/ 46 h 615"/>
                  <a:gd name="T20" fmla="*/ 74 w 593"/>
                  <a:gd name="T21" fmla="*/ 77 h 615"/>
                  <a:gd name="T22" fmla="*/ 40 w 593"/>
                  <a:gd name="T23" fmla="*/ 112 h 615"/>
                  <a:gd name="T24" fmla="*/ 10 w 593"/>
                  <a:gd name="T25" fmla="*/ 162 h 615"/>
                  <a:gd name="T26" fmla="*/ 0 w 593"/>
                  <a:gd name="T27" fmla="*/ 206 h 615"/>
                  <a:gd name="T28" fmla="*/ 0 w 593"/>
                  <a:gd name="T29" fmla="*/ 212 h 615"/>
                  <a:gd name="T30" fmla="*/ 0 w 593"/>
                  <a:gd name="T31" fmla="*/ 257 h 615"/>
                  <a:gd name="T32" fmla="*/ 23 w 593"/>
                  <a:gd name="T33" fmla="*/ 429 h 615"/>
                  <a:gd name="T34" fmla="*/ 42 w 593"/>
                  <a:gd name="T35" fmla="*/ 495 h 615"/>
                  <a:gd name="T36" fmla="*/ 67 w 593"/>
                  <a:gd name="T37" fmla="*/ 551 h 615"/>
                  <a:gd name="T38" fmla="*/ 95 w 593"/>
                  <a:gd name="T39" fmla="*/ 579 h 615"/>
                  <a:gd name="T40" fmla="*/ 116 w 593"/>
                  <a:gd name="T41" fmla="*/ 591 h 615"/>
                  <a:gd name="T42" fmla="*/ 128 w 593"/>
                  <a:gd name="T43" fmla="*/ 594 h 615"/>
                  <a:gd name="T44" fmla="*/ 156 w 593"/>
                  <a:gd name="T45" fmla="*/ 602 h 615"/>
                  <a:gd name="T46" fmla="*/ 215 w 593"/>
                  <a:gd name="T47" fmla="*/ 612 h 615"/>
                  <a:gd name="T48" fmla="*/ 274 w 593"/>
                  <a:gd name="T49" fmla="*/ 615 h 615"/>
                  <a:gd name="T50" fmla="*/ 330 w 593"/>
                  <a:gd name="T51" fmla="*/ 609 h 615"/>
                  <a:gd name="T52" fmla="*/ 383 w 593"/>
                  <a:gd name="T53" fmla="*/ 596 h 615"/>
                  <a:gd name="T54" fmla="*/ 430 w 593"/>
                  <a:gd name="T55" fmla="*/ 579 h 615"/>
                  <a:gd name="T56" fmla="*/ 469 w 593"/>
                  <a:gd name="T57" fmla="*/ 558 h 615"/>
                  <a:gd name="T58" fmla="*/ 499 w 593"/>
                  <a:gd name="T59" fmla="*/ 532 h 615"/>
                  <a:gd name="T60" fmla="*/ 510 w 593"/>
                  <a:gd name="T61" fmla="*/ 518 h 615"/>
                  <a:gd name="T62" fmla="*/ 529 w 593"/>
                  <a:gd name="T63" fmla="*/ 486 h 615"/>
                  <a:gd name="T64" fmla="*/ 563 w 593"/>
                  <a:gd name="T65" fmla="*/ 400 h 615"/>
                  <a:gd name="T66" fmla="*/ 588 w 593"/>
                  <a:gd name="T67" fmla="*/ 304 h 615"/>
                  <a:gd name="T68" fmla="*/ 593 w 593"/>
                  <a:gd name="T69" fmla="*/ 238 h 615"/>
                  <a:gd name="T70" fmla="*/ 591 w 593"/>
                  <a:gd name="T71" fmla="*/ 201 h 615"/>
                  <a:gd name="T72" fmla="*/ 586 w 593"/>
                  <a:gd name="T73" fmla="*/ 18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93" h="615">
                    <a:moveTo>
                      <a:pt x="586" y="186"/>
                    </a:moveTo>
                    <a:lnTo>
                      <a:pt x="582" y="179"/>
                    </a:lnTo>
                    <a:lnTo>
                      <a:pt x="536" y="117"/>
                    </a:lnTo>
                    <a:lnTo>
                      <a:pt x="470" y="59"/>
                    </a:lnTo>
                    <a:lnTo>
                      <a:pt x="414" y="26"/>
                    </a:lnTo>
                    <a:lnTo>
                      <a:pt x="348" y="4"/>
                    </a:lnTo>
                    <a:lnTo>
                      <a:pt x="271" y="0"/>
                    </a:lnTo>
                    <a:lnTo>
                      <a:pt x="229" y="7"/>
                    </a:lnTo>
                    <a:lnTo>
                      <a:pt x="188" y="18"/>
                    </a:lnTo>
                    <a:lnTo>
                      <a:pt x="122" y="46"/>
                    </a:lnTo>
                    <a:lnTo>
                      <a:pt x="74" y="77"/>
                    </a:lnTo>
                    <a:lnTo>
                      <a:pt x="40" y="112"/>
                    </a:lnTo>
                    <a:lnTo>
                      <a:pt x="10" y="162"/>
                    </a:lnTo>
                    <a:lnTo>
                      <a:pt x="0" y="206"/>
                    </a:lnTo>
                    <a:lnTo>
                      <a:pt x="0" y="212"/>
                    </a:lnTo>
                    <a:lnTo>
                      <a:pt x="0" y="257"/>
                    </a:lnTo>
                    <a:lnTo>
                      <a:pt x="23" y="429"/>
                    </a:lnTo>
                    <a:lnTo>
                      <a:pt x="42" y="495"/>
                    </a:lnTo>
                    <a:lnTo>
                      <a:pt x="67" y="551"/>
                    </a:lnTo>
                    <a:lnTo>
                      <a:pt x="95" y="579"/>
                    </a:lnTo>
                    <a:lnTo>
                      <a:pt x="116" y="591"/>
                    </a:lnTo>
                    <a:lnTo>
                      <a:pt x="128" y="594"/>
                    </a:lnTo>
                    <a:lnTo>
                      <a:pt x="156" y="602"/>
                    </a:lnTo>
                    <a:lnTo>
                      <a:pt x="215" y="612"/>
                    </a:lnTo>
                    <a:lnTo>
                      <a:pt x="274" y="615"/>
                    </a:lnTo>
                    <a:lnTo>
                      <a:pt x="330" y="609"/>
                    </a:lnTo>
                    <a:lnTo>
                      <a:pt x="383" y="596"/>
                    </a:lnTo>
                    <a:lnTo>
                      <a:pt x="430" y="579"/>
                    </a:lnTo>
                    <a:lnTo>
                      <a:pt x="469" y="558"/>
                    </a:lnTo>
                    <a:lnTo>
                      <a:pt x="499" y="532"/>
                    </a:lnTo>
                    <a:lnTo>
                      <a:pt x="510" y="518"/>
                    </a:lnTo>
                    <a:lnTo>
                      <a:pt x="529" y="486"/>
                    </a:lnTo>
                    <a:lnTo>
                      <a:pt x="563" y="400"/>
                    </a:lnTo>
                    <a:lnTo>
                      <a:pt x="588" y="304"/>
                    </a:lnTo>
                    <a:lnTo>
                      <a:pt x="593" y="238"/>
                    </a:lnTo>
                    <a:lnTo>
                      <a:pt x="591" y="201"/>
                    </a:lnTo>
                    <a:lnTo>
                      <a:pt x="586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" name="Freeform 14">
                <a:extLst>
                  <a:ext uri="{FF2B5EF4-FFF2-40B4-BE49-F238E27FC236}">
                    <a16:creationId xmlns:a16="http://schemas.microsoft.com/office/drawing/2014/main" id="{30B756AD-E02A-4D28-B175-9A091EE676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15" y="3395614"/>
                <a:ext cx="45719" cy="1110423"/>
              </a:xfrm>
              <a:custGeom>
                <a:avLst/>
                <a:gdLst>
                  <a:gd name="T0" fmla="*/ 52 w 154"/>
                  <a:gd name="T1" fmla="*/ 76 h 1758"/>
                  <a:gd name="T2" fmla="*/ 52 w 154"/>
                  <a:gd name="T3" fmla="*/ 407 h 1758"/>
                  <a:gd name="T4" fmla="*/ 58 w 154"/>
                  <a:gd name="T5" fmla="*/ 503 h 1758"/>
                  <a:gd name="T6" fmla="*/ 76 w 154"/>
                  <a:gd name="T7" fmla="*/ 561 h 1758"/>
                  <a:gd name="T8" fmla="*/ 76 w 154"/>
                  <a:gd name="T9" fmla="*/ 611 h 1758"/>
                  <a:gd name="T10" fmla="*/ 76 w 154"/>
                  <a:gd name="T11" fmla="*/ 662 h 1758"/>
                  <a:gd name="T12" fmla="*/ 76 w 154"/>
                  <a:gd name="T13" fmla="*/ 751 h 1758"/>
                  <a:gd name="T14" fmla="*/ 61 w 154"/>
                  <a:gd name="T15" fmla="*/ 848 h 1758"/>
                  <a:gd name="T16" fmla="*/ 48 w 154"/>
                  <a:gd name="T17" fmla="*/ 905 h 1758"/>
                  <a:gd name="T18" fmla="*/ 26 w 154"/>
                  <a:gd name="T19" fmla="*/ 1020 h 1758"/>
                  <a:gd name="T20" fmla="*/ 6 w 154"/>
                  <a:gd name="T21" fmla="*/ 1077 h 1758"/>
                  <a:gd name="T22" fmla="*/ 0 w 154"/>
                  <a:gd name="T23" fmla="*/ 1173 h 1758"/>
                  <a:gd name="T24" fmla="*/ 0 w 154"/>
                  <a:gd name="T25" fmla="*/ 1275 h 1758"/>
                  <a:gd name="T26" fmla="*/ 0 w 154"/>
                  <a:gd name="T27" fmla="*/ 1479 h 1758"/>
                  <a:gd name="T28" fmla="*/ 0 w 154"/>
                  <a:gd name="T29" fmla="*/ 1758 h 1758"/>
                  <a:gd name="T30" fmla="*/ 0 w 154"/>
                  <a:gd name="T31" fmla="*/ 1641 h 1758"/>
                  <a:gd name="T32" fmla="*/ 26 w 154"/>
                  <a:gd name="T33" fmla="*/ 1479 h 1758"/>
                  <a:gd name="T34" fmla="*/ 36 w 154"/>
                  <a:gd name="T35" fmla="*/ 1385 h 1758"/>
                  <a:gd name="T36" fmla="*/ 52 w 154"/>
                  <a:gd name="T37" fmla="*/ 1275 h 1758"/>
                  <a:gd name="T38" fmla="*/ 61 w 154"/>
                  <a:gd name="T39" fmla="*/ 1218 h 1758"/>
                  <a:gd name="T40" fmla="*/ 81 w 154"/>
                  <a:gd name="T41" fmla="*/ 1160 h 1758"/>
                  <a:gd name="T42" fmla="*/ 102 w 154"/>
                  <a:gd name="T43" fmla="*/ 1045 h 1758"/>
                  <a:gd name="T44" fmla="*/ 122 w 154"/>
                  <a:gd name="T45" fmla="*/ 988 h 1758"/>
                  <a:gd name="T46" fmla="*/ 128 w 154"/>
                  <a:gd name="T47" fmla="*/ 892 h 1758"/>
                  <a:gd name="T48" fmla="*/ 151 w 154"/>
                  <a:gd name="T49" fmla="*/ 767 h 1758"/>
                  <a:gd name="T50" fmla="*/ 154 w 154"/>
                  <a:gd name="T51" fmla="*/ 637 h 1758"/>
                  <a:gd name="T52" fmla="*/ 154 w 154"/>
                  <a:gd name="T53" fmla="*/ 582 h 1758"/>
                  <a:gd name="T54" fmla="*/ 137 w 154"/>
                  <a:gd name="T55" fmla="*/ 561 h 1758"/>
                  <a:gd name="T56" fmla="*/ 112 w 154"/>
                  <a:gd name="T57" fmla="*/ 522 h 1758"/>
                  <a:gd name="T58" fmla="*/ 102 w 154"/>
                  <a:gd name="T59" fmla="*/ 433 h 1758"/>
                  <a:gd name="T60" fmla="*/ 81 w 154"/>
                  <a:gd name="T61" fmla="*/ 303 h 1758"/>
                  <a:gd name="T62" fmla="*/ 61 w 154"/>
                  <a:gd name="T63" fmla="*/ 156 h 1758"/>
                  <a:gd name="T64" fmla="*/ 52 w 154"/>
                  <a:gd name="T65" fmla="*/ 0 h 1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4" h="1758">
                    <a:moveTo>
                      <a:pt x="52" y="0"/>
                    </a:moveTo>
                    <a:lnTo>
                      <a:pt x="52" y="76"/>
                    </a:lnTo>
                    <a:lnTo>
                      <a:pt x="52" y="280"/>
                    </a:lnTo>
                    <a:lnTo>
                      <a:pt x="52" y="407"/>
                    </a:lnTo>
                    <a:lnTo>
                      <a:pt x="52" y="446"/>
                    </a:lnTo>
                    <a:lnTo>
                      <a:pt x="58" y="503"/>
                    </a:lnTo>
                    <a:lnTo>
                      <a:pt x="68" y="542"/>
                    </a:lnTo>
                    <a:lnTo>
                      <a:pt x="76" y="561"/>
                    </a:lnTo>
                    <a:lnTo>
                      <a:pt x="76" y="586"/>
                    </a:lnTo>
                    <a:lnTo>
                      <a:pt x="76" y="611"/>
                    </a:lnTo>
                    <a:lnTo>
                      <a:pt x="76" y="637"/>
                    </a:lnTo>
                    <a:lnTo>
                      <a:pt x="76" y="662"/>
                    </a:lnTo>
                    <a:lnTo>
                      <a:pt x="76" y="714"/>
                    </a:lnTo>
                    <a:lnTo>
                      <a:pt x="76" y="751"/>
                    </a:lnTo>
                    <a:lnTo>
                      <a:pt x="71" y="809"/>
                    </a:lnTo>
                    <a:lnTo>
                      <a:pt x="61" y="848"/>
                    </a:lnTo>
                    <a:lnTo>
                      <a:pt x="52" y="866"/>
                    </a:lnTo>
                    <a:lnTo>
                      <a:pt x="48" y="905"/>
                    </a:lnTo>
                    <a:lnTo>
                      <a:pt x="29" y="981"/>
                    </a:lnTo>
                    <a:lnTo>
                      <a:pt x="26" y="1020"/>
                    </a:lnTo>
                    <a:lnTo>
                      <a:pt x="18" y="1038"/>
                    </a:lnTo>
                    <a:lnTo>
                      <a:pt x="6" y="1077"/>
                    </a:lnTo>
                    <a:lnTo>
                      <a:pt x="0" y="1134"/>
                    </a:lnTo>
                    <a:lnTo>
                      <a:pt x="0" y="1173"/>
                    </a:lnTo>
                    <a:lnTo>
                      <a:pt x="0" y="1223"/>
                    </a:lnTo>
                    <a:lnTo>
                      <a:pt x="0" y="1275"/>
                    </a:lnTo>
                    <a:lnTo>
                      <a:pt x="0" y="1351"/>
                    </a:lnTo>
                    <a:lnTo>
                      <a:pt x="0" y="1479"/>
                    </a:lnTo>
                    <a:lnTo>
                      <a:pt x="0" y="1682"/>
                    </a:lnTo>
                    <a:lnTo>
                      <a:pt x="0" y="1758"/>
                    </a:lnTo>
                    <a:lnTo>
                      <a:pt x="0" y="1682"/>
                    </a:lnTo>
                    <a:lnTo>
                      <a:pt x="0" y="1641"/>
                    </a:lnTo>
                    <a:lnTo>
                      <a:pt x="10" y="1536"/>
                    </a:lnTo>
                    <a:lnTo>
                      <a:pt x="26" y="1479"/>
                    </a:lnTo>
                    <a:lnTo>
                      <a:pt x="26" y="1443"/>
                    </a:lnTo>
                    <a:lnTo>
                      <a:pt x="36" y="1385"/>
                    </a:lnTo>
                    <a:lnTo>
                      <a:pt x="52" y="1351"/>
                    </a:lnTo>
                    <a:lnTo>
                      <a:pt x="52" y="1275"/>
                    </a:lnTo>
                    <a:lnTo>
                      <a:pt x="52" y="1255"/>
                    </a:lnTo>
                    <a:lnTo>
                      <a:pt x="61" y="1218"/>
                    </a:lnTo>
                    <a:lnTo>
                      <a:pt x="76" y="1197"/>
                    </a:lnTo>
                    <a:lnTo>
                      <a:pt x="81" y="1160"/>
                    </a:lnTo>
                    <a:lnTo>
                      <a:pt x="99" y="1083"/>
                    </a:lnTo>
                    <a:lnTo>
                      <a:pt x="102" y="1045"/>
                    </a:lnTo>
                    <a:lnTo>
                      <a:pt x="111" y="1025"/>
                    </a:lnTo>
                    <a:lnTo>
                      <a:pt x="122" y="988"/>
                    </a:lnTo>
                    <a:lnTo>
                      <a:pt x="128" y="931"/>
                    </a:lnTo>
                    <a:lnTo>
                      <a:pt x="128" y="892"/>
                    </a:lnTo>
                    <a:lnTo>
                      <a:pt x="131" y="853"/>
                    </a:lnTo>
                    <a:lnTo>
                      <a:pt x="151" y="767"/>
                    </a:lnTo>
                    <a:lnTo>
                      <a:pt x="154" y="714"/>
                    </a:lnTo>
                    <a:lnTo>
                      <a:pt x="154" y="637"/>
                    </a:lnTo>
                    <a:lnTo>
                      <a:pt x="154" y="586"/>
                    </a:lnTo>
                    <a:lnTo>
                      <a:pt x="154" y="582"/>
                    </a:lnTo>
                    <a:lnTo>
                      <a:pt x="148" y="568"/>
                    </a:lnTo>
                    <a:lnTo>
                      <a:pt x="137" y="561"/>
                    </a:lnTo>
                    <a:lnTo>
                      <a:pt x="128" y="561"/>
                    </a:lnTo>
                    <a:lnTo>
                      <a:pt x="112" y="522"/>
                    </a:lnTo>
                    <a:lnTo>
                      <a:pt x="102" y="456"/>
                    </a:lnTo>
                    <a:lnTo>
                      <a:pt x="102" y="433"/>
                    </a:lnTo>
                    <a:lnTo>
                      <a:pt x="99" y="379"/>
                    </a:lnTo>
                    <a:lnTo>
                      <a:pt x="81" y="303"/>
                    </a:lnTo>
                    <a:lnTo>
                      <a:pt x="76" y="280"/>
                    </a:lnTo>
                    <a:lnTo>
                      <a:pt x="61" y="156"/>
                    </a:lnTo>
                    <a:lnTo>
                      <a:pt x="52" y="13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7BF9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자유형 25">
                <a:extLst>
                  <a:ext uri="{FF2B5EF4-FFF2-40B4-BE49-F238E27FC236}">
                    <a16:creationId xmlns:a16="http://schemas.microsoft.com/office/drawing/2014/main" id="{B1ED7354-0771-4F64-BCAE-3F74B8094E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857808"/>
                <a:ext cx="903874" cy="988933"/>
              </a:xfrm>
              <a:custGeom>
                <a:avLst/>
                <a:gdLst>
                  <a:gd name="connsiteX0" fmla="*/ 0 w 903874"/>
                  <a:gd name="connsiteY0" fmla="*/ 0 h 988933"/>
                  <a:gd name="connsiteX1" fmla="*/ 71063 w 903874"/>
                  <a:gd name="connsiteY1" fmla="*/ 2309 h 988933"/>
                  <a:gd name="connsiteX2" fmla="*/ 154407 w 903874"/>
                  <a:gd name="connsiteY2" fmla="*/ 12402 h 988933"/>
                  <a:gd name="connsiteX3" fmla="*/ 244697 w 903874"/>
                  <a:gd name="connsiteY3" fmla="*/ 28804 h 988933"/>
                  <a:gd name="connsiteX4" fmla="*/ 292683 w 903874"/>
                  <a:gd name="connsiteY4" fmla="*/ 39528 h 988933"/>
                  <a:gd name="connsiteX5" fmla="*/ 340038 w 903874"/>
                  <a:gd name="connsiteY5" fmla="*/ 52144 h 988933"/>
                  <a:gd name="connsiteX6" fmla="*/ 426539 w 903874"/>
                  <a:gd name="connsiteY6" fmla="*/ 81163 h 988933"/>
                  <a:gd name="connsiteX7" fmla="*/ 504832 w 903874"/>
                  <a:gd name="connsiteY7" fmla="*/ 113966 h 988933"/>
                  <a:gd name="connsiteX8" fmla="*/ 574285 w 903874"/>
                  <a:gd name="connsiteY8" fmla="*/ 149924 h 988933"/>
                  <a:gd name="connsiteX9" fmla="*/ 634899 w 903874"/>
                  <a:gd name="connsiteY9" fmla="*/ 189035 h 988933"/>
                  <a:gd name="connsiteX10" fmla="*/ 688568 w 903874"/>
                  <a:gd name="connsiteY10" fmla="*/ 228778 h 988933"/>
                  <a:gd name="connsiteX11" fmla="*/ 756127 w 903874"/>
                  <a:gd name="connsiteY11" fmla="*/ 289338 h 988933"/>
                  <a:gd name="connsiteX12" fmla="*/ 822424 w 903874"/>
                  <a:gd name="connsiteY12" fmla="*/ 368192 h 988933"/>
                  <a:gd name="connsiteX13" fmla="*/ 866622 w 903874"/>
                  <a:gd name="connsiteY13" fmla="*/ 436953 h 988933"/>
                  <a:gd name="connsiteX14" fmla="*/ 900717 w 903874"/>
                  <a:gd name="connsiteY14" fmla="*/ 510761 h 988933"/>
                  <a:gd name="connsiteX15" fmla="*/ 903874 w 903874"/>
                  <a:gd name="connsiteY15" fmla="*/ 521485 h 988933"/>
                  <a:gd name="connsiteX16" fmla="*/ 758653 w 903874"/>
                  <a:gd name="connsiteY16" fmla="*/ 988933 h 988933"/>
                  <a:gd name="connsiteX17" fmla="*/ 0 w 903874"/>
                  <a:gd name="connsiteY17" fmla="*/ 792800 h 98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03874" h="988933">
                    <a:moveTo>
                      <a:pt x="0" y="0"/>
                    </a:moveTo>
                    <a:lnTo>
                      <a:pt x="71063" y="2309"/>
                    </a:lnTo>
                    <a:lnTo>
                      <a:pt x="154407" y="12402"/>
                    </a:lnTo>
                    <a:lnTo>
                      <a:pt x="244697" y="28804"/>
                    </a:lnTo>
                    <a:lnTo>
                      <a:pt x="292683" y="39528"/>
                    </a:lnTo>
                    <a:lnTo>
                      <a:pt x="340038" y="52144"/>
                    </a:lnTo>
                    <a:lnTo>
                      <a:pt x="426539" y="81163"/>
                    </a:lnTo>
                    <a:lnTo>
                      <a:pt x="504832" y="113966"/>
                    </a:lnTo>
                    <a:lnTo>
                      <a:pt x="574285" y="149924"/>
                    </a:lnTo>
                    <a:lnTo>
                      <a:pt x="634899" y="189035"/>
                    </a:lnTo>
                    <a:lnTo>
                      <a:pt x="688568" y="228778"/>
                    </a:lnTo>
                    <a:lnTo>
                      <a:pt x="756127" y="289338"/>
                    </a:lnTo>
                    <a:lnTo>
                      <a:pt x="822424" y="368192"/>
                    </a:lnTo>
                    <a:lnTo>
                      <a:pt x="866622" y="436953"/>
                    </a:lnTo>
                    <a:lnTo>
                      <a:pt x="900717" y="510761"/>
                    </a:lnTo>
                    <a:lnTo>
                      <a:pt x="903874" y="521485"/>
                    </a:lnTo>
                    <a:lnTo>
                      <a:pt x="758653" y="988933"/>
                    </a:lnTo>
                    <a:lnTo>
                      <a:pt x="0" y="792800"/>
                    </a:lnTo>
                    <a:close/>
                  </a:path>
                </a:pathLst>
              </a:custGeom>
              <a:solidFill>
                <a:srgbClr val="E0E2DE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자유형 29">
                <a:extLst>
                  <a:ext uri="{FF2B5EF4-FFF2-40B4-BE49-F238E27FC236}">
                    <a16:creationId xmlns:a16="http://schemas.microsoft.com/office/drawing/2014/main" id="{2C0837C4-9665-49D9-A65D-ED4FC7D72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171196"/>
                <a:ext cx="903876" cy="686804"/>
              </a:xfrm>
              <a:custGeom>
                <a:avLst/>
                <a:gdLst>
                  <a:gd name="connsiteX0" fmla="*/ 0 w 903876"/>
                  <a:gd name="connsiteY0" fmla="*/ 0 h 686804"/>
                  <a:gd name="connsiteX1" fmla="*/ 110165 w 903876"/>
                  <a:gd name="connsiteY1" fmla="*/ 34389 h 686804"/>
                  <a:gd name="connsiteX2" fmla="*/ 286335 w 903876"/>
                  <a:gd name="connsiteY2" fmla="*/ 106993 h 686804"/>
                  <a:gd name="connsiteX3" fmla="*/ 457453 w 903876"/>
                  <a:gd name="connsiteY3" fmla="*/ 190331 h 686804"/>
                  <a:gd name="connsiteX4" fmla="*/ 614680 w 903876"/>
                  <a:gd name="connsiteY4" fmla="*/ 274300 h 686804"/>
                  <a:gd name="connsiteX5" fmla="*/ 747281 w 903876"/>
                  <a:gd name="connsiteY5" fmla="*/ 351955 h 686804"/>
                  <a:gd name="connsiteX6" fmla="*/ 884933 w 903876"/>
                  <a:gd name="connsiteY6" fmla="*/ 437187 h 686804"/>
                  <a:gd name="connsiteX7" fmla="*/ 903876 w 903876"/>
                  <a:gd name="connsiteY7" fmla="*/ 449814 h 686804"/>
                  <a:gd name="connsiteX8" fmla="*/ 800891 w 903876"/>
                  <a:gd name="connsiteY8" fmla="*/ 686804 h 686804"/>
                  <a:gd name="connsiteX9" fmla="*/ 0 w 903876"/>
                  <a:gd name="connsiteY9" fmla="*/ 686804 h 686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3876" h="686804">
                    <a:moveTo>
                      <a:pt x="0" y="0"/>
                    </a:moveTo>
                    <a:lnTo>
                      <a:pt x="110165" y="34389"/>
                    </a:lnTo>
                    <a:lnTo>
                      <a:pt x="286335" y="106993"/>
                    </a:lnTo>
                    <a:lnTo>
                      <a:pt x="457453" y="190331"/>
                    </a:lnTo>
                    <a:lnTo>
                      <a:pt x="614680" y="274300"/>
                    </a:lnTo>
                    <a:lnTo>
                      <a:pt x="747281" y="351955"/>
                    </a:lnTo>
                    <a:lnTo>
                      <a:pt x="884933" y="437187"/>
                    </a:lnTo>
                    <a:lnTo>
                      <a:pt x="903876" y="449814"/>
                    </a:lnTo>
                    <a:lnTo>
                      <a:pt x="800891" y="686804"/>
                    </a:lnTo>
                    <a:lnTo>
                      <a:pt x="0" y="686804"/>
                    </a:lnTo>
                    <a:close/>
                  </a:path>
                </a:pathLst>
              </a:custGeom>
              <a:solidFill>
                <a:srgbClr val="37556C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" name="자유형 31">
                <a:extLst>
                  <a:ext uri="{FF2B5EF4-FFF2-40B4-BE49-F238E27FC236}">
                    <a16:creationId xmlns:a16="http://schemas.microsoft.com/office/drawing/2014/main" id="{77B63CF0-418C-409E-B5A7-B3B273884B4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095040" y="2619812"/>
                <a:ext cx="1096961" cy="3570025"/>
              </a:xfrm>
              <a:custGeom>
                <a:avLst/>
                <a:gdLst>
                  <a:gd name="connsiteX0" fmla="*/ 352564 w 1096961"/>
                  <a:gd name="connsiteY0" fmla="*/ 0 h 3570025"/>
                  <a:gd name="connsiteX1" fmla="*/ 300159 w 1096961"/>
                  <a:gd name="connsiteY1" fmla="*/ 10734 h 3570025"/>
                  <a:gd name="connsiteX2" fmla="*/ 257856 w 1096961"/>
                  <a:gd name="connsiteY2" fmla="*/ 33465 h 3570025"/>
                  <a:gd name="connsiteX3" fmla="*/ 226287 w 1096961"/>
                  <a:gd name="connsiteY3" fmla="*/ 64405 h 3570025"/>
                  <a:gd name="connsiteX4" fmla="*/ 203558 w 1096961"/>
                  <a:gd name="connsiteY4" fmla="*/ 100395 h 3570025"/>
                  <a:gd name="connsiteX5" fmla="*/ 189036 w 1096961"/>
                  <a:gd name="connsiteY5" fmla="*/ 138912 h 3570025"/>
                  <a:gd name="connsiteX6" fmla="*/ 185248 w 1096961"/>
                  <a:gd name="connsiteY6" fmla="*/ 156591 h 3570025"/>
                  <a:gd name="connsiteX7" fmla="*/ 180197 w 1096961"/>
                  <a:gd name="connsiteY7" fmla="*/ 174271 h 3570025"/>
                  <a:gd name="connsiteX8" fmla="*/ 170726 w 1096961"/>
                  <a:gd name="connsiteY8" fmla="*/ 224784 h 3570025"/>
                  <a:gd name="connsiteX9" fmla="*/ 160624 w 1096961"/>
                  <a:gd name="connsiteY9" fmla="*/ 324548 h 3570025"/>
                  <a:gd name="connsiteX10" fmla="*/ 153679 w 1096961"/>
                  <a:gd name="connsiteY10" fmla="*/ 532284 h 3570025"/>
                  <a:gd name="connsiteX11" fmla="*/ 153679 w 1096961"/>
                  <a:gd name="connsiteY11" fmla="*/ 575220 h 3570025"/>
                  <a:gd name="connsiteX12" fmla="*/ 149259 w 1096961"/>
                  <a:gd name="connsiteY12" fmla="*/ 575220 h 3570025"/>
                  <a:gd name="connsiteX13" fmla="*/ 101274 w 1096961"/>
                  <a:gd name="connsiteY13" fmla="*/ 604897 h 3570025"/>
                  <a:gd name="connsiteX14" fmla="*/ 37505 w 1096961"/>
                  <a:gd name="connsiteY14" fmla="*/ 659198 h 3570025"/>
                  <a:gd name="connsiteX15" fmla="*/ 0 w 1096961"/>
                  <a:gd name="connsiteY15" fmla="*/ 696705 h 3570025"/>
                  <a:gd name="connsiteX16" fmla="*/ 0 w 1096961"/>
                  <a:gd name="connsiteY16" fmla="*/ 3485582 h 3570025"/>
                  <a:gd name="connsiteX17" fmla="*/ 780639 w 1096961"/>
                  <a:gd name="connsiteY17" fmla="*/ 3570025 h 3570025"/>
                  <a:gd name="connsiteX18" fmla="*/ 861456 w 1096961"/>
                  <a:gd name="connsiteY18" fmla="*/ 3344610 h 3570025"/>
                  <a:gd name="connsiteX19" fmla="*/ 893025 w 1096961"/>
                  <a:gd name="connsiteY19" fmla="*/ 3134980 h 3570025"/>
                  <a:gd name="connsiteX20" fmla="*/ 942273 w 1096961"/>
                  <a:gd name="connsiteY20" fmla="*/ 2812958 h 3570025"/>
                  <a:gd name="connsiteX21" fmla="*/ 959952 w 1096961"/>
                  <a:gd name="connsiteY21" fmla="*/ 2758656 h 3570025"/>
                  <a:gd name="connsiteX22" fmla="*/ 1013619 w 1096961"/>
                  <a:gd name="connsiteY22" fmla="*/ 2604590 h 3570025"/>
                  <a:gd name="connsiteX23" fmla="*/ 1050870 w 1096961"/>
                  <a:gd name="connsiteY23" fmla="*/ 2473887 h 3570025"/>
                  <a:gd name="connsiteX24" fmla="*/ 1080545 w 1096961"/>
                  <a:gd name="connsiteY24" fmla="*/ 2324873 h 3570025"/>
                  <a:gd name="connsiteX25" fmla="*/ 1093804 w 1096961"/>
                  <a:gd name="connsiteY25" fmla="*/ 2203641 h 3570025"/>
                  <a:gd name="connsiteX26" fmla="*/ 1096961 w 1096961"/>
                  <a:gd name="connsiteY26" fmla="*/ 2120294 h 3570025"/>
                  <a:gd name="connsiteX27" fmla="*/ 1093804 w 1096961"/>
                  <a:gd name="connsiteY27" fmla="*/ 2035053 h 3570025"/>
                  <a:gd name="connsiteX28" fmla="*/ 1084333 w 1096961"/>
                  <a:gd name="connsiteY28" fmla="*/ 1949181 h 3570025"/>
                  <a:gd name="connsiteX29" fmla="*/ 1066023 w 1096961"/>
                  <a:gd name="connsiteY29" fmla="*/ 1862677 h 3570025"/>
                  <a:gd name="connsiteX30" fmla="*/ 1039505 w 1096961"/>
                  <a:gd name="connsiteY30" fmla="*/ 1776804 h 3570025"/>
                  <a:gd name="connsiteX31" fmla="*/ 1022458 w 1096961"/>
                  <a:gd name="connsiteY31" fmla="*/ 1734499 h 3570025"/>
                  <a:gd name="connsiteX32" fmla="*/ 953006 w 1096961"/>
                  <a:gd name="connsiteY32" fmla="*/ 1576645 h 3570025"/>
                  <a:gd name="connsiteX33" fmla="*/ 869664 w 1096961"/>
                  <a:gd name="connsiteY33" fmla="*/ 1398586 h 3570025"/>
                  <a:gd name="connsiteX34" fmla="*/ 825467 w 1096961"/>
                  <a:gd name="connsiteY34" fmla="*/ 1296928 h 3570025"/>
                  <a:gd name="connsiteX35" fmla="*/ 790742 w 1096961"/>
                  <a:gd name="connsiteY35" fmla="*/ 1201584 h 3570025"/>
                  <a:gd name="connsiteX36" fmla="*/ 765486 w 1096961"/>
                  <a:gd name="connsiteY36" fmla="*/ 1104978 h 3570025"/>
                  <a:gd name="connsiteX37" fmla="*/ 750964 w 1096961"/>
                  <a:gd name="connsiteY37" fmla="*/ 998269 h 3570025"/>
                  <a:gd name="connsiteX38" fmla="*/ 746545 w 1096961"/>
                  <a:gd name="connsiteY38" fmla="*/ 873880 h 3570025"/>
                  <a:gd name="connsiteX39" fmla="*/ 748439 w 1096961"/>
                  <a:gd name="connsiteY39" fmla="*/ 800635 h 3570025"/>
                  <a:gd name="connsiteX40" fmla="*/ 750333 w 1096961"/>
                  <a:gd name="connsiteY40" fmla="*/ 780430 h 3570025"/>
                  <a:gd name="connsiteX41" fmla="*/ 749070 w 1096961"/>
                  <a:gd name="connsiteY41" fmla="*/ 648464 h 3570025"/>
                  <a:gd name="connsiteX42" fmla="*/ 742125 w 1096961"/>
                  <a:gd name="connsiteY42" fmla="*/ 529758 h 3570025"/>
                  <a:gd name="connsiteX43" fmla="*/ 725709 w 1096961"/>
                  <a:gd name="connsiteY43" fmla="*/ 398424 h 3570025"/>
                  <a:gd name="connsiteX44" fmla="*/ 704242 w 1096961"/>
                  <a:gd name="connsiteY44" fmla="*/ 300554 h 3570025"/>
                  <a:gd name="connsiteX45" fmla="*/ 684670 w 1096961"/>
                  <a:gd name="connsiteY45" fmla="*/ 239307 h 3570025"/>
                  <a:gd name="connsiteX46" fmla="*/ 662571 w 1096961"/>
                  <a:gd name="connsiteY46" fmla="*/ 181216 h 3570025"/>
                  <a:gd name="connsiteX47" fmla="*/ 634159 w 1096961"/>
                  <a:gd name="connsiteY47" fmla="*/ 130703 h 3570025"/>
                  <a:gd name="connsiteX48" fmla="*/ 600696 w 1096961"/>
                  <a:gd name="connsiteY48" fmla="*/ 87767 h 3570025"/>
                  <a:gd name="connsiteX49" fmla="*/ 561550 w 1096961"/>
                  <a:gd name="connsiteY49" fmla="*/ 55565 h 3570025"/>
                  <a:gd name="connsiteX50" fmla="*/ 539452 w 1096961"/>
                  <a:gd name="connsiteY50" fmla="*/ 43568 h 3570025"/>
                  <a:gd name="connsiteX51" fmla="*/ 495887 w 1096961"/>
                  <a:gd name="connsiteY51" fmla="*/ 24625 h 3570025"/>
                  <a:gd name="connsiteX52" fmla="*/ 418227 w 1096961"/>
                  <a:gd name="connsiteY52" fmla="*/ 3789 h 357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96961" h="3570025">
                    <a:moveTo>
                      <a:pt x="352564" y="0"/>
                    </a:moveTo>
                    <a:lnTo>
                      <a:pt x="300159" y="10734"/>
                    </a:lnTo>
                    <a:lnTo>
                      <a:pt x="257856" y="33465"/>
                    </a:lnTo>
                    <a:lnTo>
                      <a:pt x="226287" y="64405"/>
                    </a:lnTo>
                    <a:lnTo>
                      <a:pt x="203558" y="100395"/>
                    </a:lnTo>
                    <a:lnTo>
                      <a:pt x="189036" y="138912"/>
                    </a:lnTo>
                    <a:lnTo>
                      <a:pt x="185248" y="156591"/>
                    </a:lnTo>
                    <a:lnTo>
                      <a:pt x="180197" y="174271"/>
                    </a:lnTo>
                    <a:lnTo>
                      <a:pt x="170726" y="224784"/>
                    </a:lnTo>
                    <a:lnTo>
                      <a:pt x="160624" y="324548"/>
                    </a:lnTo>
                    <a:lnTo>
                      <a:pt x="153679" y="532284"/>
                    </a:lnTo>
                    <a:lnTo>
                      <a:pt x="153679" y="575220"/>
                    </a:lnTo>
                    <a:lnTo>
                      <a:pt x="149259" y="575220"/>
                    </a:lnTo>
                    <a:lnTo>
                      <a:pt x="101274" y="604897"/>
                    </a:lnTo>
                    <a:lnTo>
                      <a:pt x="37505" y="659198"/>
                    </a:lnTo>
                    <a:lnTo>
                      <a:pt x="0" y="696705"/>
                    </a:lnTo>
                    <a:lnTo>
                      <a:pt x="0" y="3485582"/>
                    </a:lnTo>
                    <a:lnTo>
                      <a:pt x="780639" y="3570025"/>
                    </a:lnTo>
                    <a:lnTo>
                      <a:pt x="861456" y="3344610"/>
                    </a:lnTo>
                    <a:lnTo>
                      <a:pt x="893025" y="3134980"/>
                    </a:lnTo>
                    <a:lnTo>
                      <a:pt x="942273" y="2812958"/>
                    </a:lnTo>
                    <a:lnTo>
                      <a:pt x="959952" y="2758656"/>
                    </a:lnTo>
                    <a:lnTo>
                      <a:pt x="1013619" y="2604590"/>
                    </a:lnTo>
                    <a:lnTo>
                      <a:pt x="1050870" y="2473887"/>
                    </a:lnTo>
                    <a:lnTo>
                      <a:pt x="1080545" y="2324873"/>
                    </a:lnTo>
                    <a:lnTo>
                      <a:pt x="1093804" y="2203641"/>
                    </a:lnTo>
                    <a:lnTo>
                      <a:pt x="1096961" y="2120294"/>
                    </a:lnTo>
                    <a:lnTo>
                      <a:pt x="1093804" y="2035053"/>
                    </a:lnTo>
                    <a:lnTo>
                      <a:pt x="1084333" y="1949181"/>
                    </a:lnTo>
                    <a:lnTo>
                      <a:pt x="1066023" y="1862677"/>
                    </a:lnTo>
                    <a:lnTo>
                      <a:pt x="1039505" y="1776804"/>
                    </a:lnTo>
                    <a:lnTo>
                      <a:pt x="1022458" y="1734499"/>
                    </a:lnTo>
                    <a:lnTo>
                      <a:pt x="953006" y="1576645"/>
                    </a:lnTo>
                    <a:lnTo>
                      <a:pt x="869664" y="1398586"/>
                    </a:lnTo>
                    <a:lnTo>
                      <a:pt x="825467" y="1296928"/>
                    </a:lnTo>
                    <a:lnTo>
                      <a:pt x="790742" y="1201584"/>
                    </a:lnTo>
                    <a:lnTo>
                      <a:pt x="765486" y="1104978"/>
                    </a:lnTo>
                    <a:lnTo>
                      <a:pt x="750964" y="998269"/>
                    </a:lnTo>
                    <a:lnTo>
                      <a:pt x="746545" y="873880"/>
                    </a:lnTo>
                    <a:lnTo>
                      <a:pt x="748439" y="800635"/>
                    </a:lnTo>
                    <a:lnTo>
                      <a:pt x="750333" y="780430"/>
                    </a:lnTo>
                    <a:lnTo>
                      <a:pt x="749070" y="648464"/>
                    </a:lnTo>
                    <a:lnTo>
                      <a:pt x="742125" y="529758"/>
                    </a:lnTo>
                    <a:lnTo>
                      <a:pt x="725709" y="398424"/>
                    </a:lnTo>
                    <a:lnTo>
                      <a:pt x="704242" y="300554"/>
                    </a:lnTo>
                    <a:lnTo>
                      <a:pt x="684670" y="239307"/>
                    </a:lnTo>
                    <a:lnTo>
                      <a:pt x="662571" y="181216"/>
                    </a:lnTo>
                    <a:lnTo>
                      <a:pt x="634159" y="130703"/>
                    </a:lnTo>
                    <a:lnTo>
                      <a:pt x="600696" y="87767"/>
                    </a:lnTo>
                    <a:lnTo>
                      <a:pt x="561550" y="55565"/>
                    </a:lnTo>
                    <a:lnTo>
                      <a:pt x="539452" y="43568"/>
                    </a:lnTo>
                    <a:lnTo>
                      <a:pt x="495887" y="24625"/>
                    </a:lnTo>
                    <a:lnTo>
                      <a:pt x="418227" y="3789"/>
                    </a:lnTo>
                    <a:close/>
                  </a:path>
                </a:pathLst>
              </a:custGeom>
              <a:solidFill>
                <a:srgbClr val="FFDEB4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2" name="Freeform 13">
                <a:extLst>
                  <a:ext uri="{FF2B5EF4-FFF2-40B4-BE49-F238E27FC236}">
                    <a16:creationId xmlns:a16="http://schemas.microsoft.com/office/drawing/2014/main" id="{9EF02D68-B86E-4CA0-9283-981F53CF268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06618" y="2676760"/>
                <a:ext cx="373299" cy="388458"/>
              </a:xfrm>
              <a:custGeom>
                <a:avLst/>
                <a:gdLst>
                  <a:gd name="T0" fmla="*/ 586 w 593"/>
                  <a:gd name="T1" fmla="*/ 186 h 615"/>
                  <a:gd name="T2" fmla="*/ 582 w 593"/>
                  <a:gd name="T3" fmla="*/ 179 h 615"/>
                  <a:gd name="T4" fmla="*/ 536 w 593"/>
                  <a:gd name="T5" fmla="*/ 117 h 615"/>
                  <a:gd name="T6" fmla="*/ 470 w 593"/>
                  <a:gd name="T7" fmla="*/ 59 h 615"/>
                  <a:gd name="T8" fmla="*/ 414 w 593"/>
                  <a:gd name="T9" fmla="*/ 26 h 615"/>
                  <a:gd name="T10" fmla="*/ 348 w 593"/>
                  <a:gd name="T11" fmla="*/ 4 h 615"/>
                  <a:gd name="T12" fmla="*/ 271 w 593"/>
                  <a:gd name="T13" fmla="*/ 0 h 615"/>
                  <a:gd name="T14" fmla="*/ 229 w 593"/>
                  <a:gd name="T15" fmla="*/ 7 h 615"/>
                  <a:gd name="T16" fmla="*/ 188 w 593"/>
                  <a:gd name="T17" fmla="*/ 18 h 615"/>
                  <a:gd name="T18" fmla="*/ 122 w 593"/>
                  <a:gd name="T19" fmla="*/ 46 h 615"/>
                  <a:gd name="T20" fmla="*/ 74 w 593"/>
                  <a:gd name="T21" fmla="*/ 77 h 615"/>
                  <a:gd name="T22" fmla="*/ 40 w 593"/>
                  <a:gd name="T23" fmla="*/ 112 h 615"/>
                  <a:gd name="T24" fmla="*/ 10 w 593"/>
                  <a:gd name="T25" fmla="*/ 162 h 615"/>
                  <a:gd name="T26" fmla="*/ 0 w 593"/>
                  <a:gd name="T27" fmla="*/ 206 h 615"/>
                  <a:gd name="T28" fmla="*/ 0 w 593"/>
                  <a:gd name="T29" fmla="*/ 212 h 615"/>
                  <a:gd name="T30" fmla="*/ 0 w 593"/>
                  <a:gd name="T31" fmla="*/ 257 h 615"/>
                  <a:gd name="T32" fmla="*/ 23 w 593"/>
                  <a:gd name="T33" fmla="*/ 429 h 615"/>
                  <a:gd name="T34" fmla="*/ 42 w 593"/>
                  <a:gd name="T35" fmla="*/ 495 h 615"/>
                  <a:gd name="T36" fmla="*/ 67 w 593"/>
                  <a:gd name="T37" fmla="*/ 551 h 615"/>
                  <a:gd name="T38" fmla="*/ 95 w 593"/>
                  <a:gd name="T39" fmla="*/ 579 h 615"/>
                  <a:gd name="T40" fmla="*/ 116 w 593"/>
                  <a:gd name="T41" fmla="*/ 591 h 615"/>
                  <a:gd name="T42" fmla="*/ 128 w 593"/>
                  <a:gd name="T43" fmla="*/ 594 h 615"/>
                  <a:gd name="T44" fmla="*/ 156 w 593"/>
                  <a:gd name="T45" fmla="*/ 602 h 615"/>
                  <a:gd name="T46" fmla="*/ 215 w 593"/>
                  <a:gd name="T47" fmla="*/ 612 h 615"/>
                  <a:gd name="T48" fmla="*/ 274 w 593"/>
                  <a:gd name="T49" fmla="*/ 615 h 615"/>
                  <a:gd name="T50" fmla="*/ 330 w 593"/>
                  <a:gd name="T51" fmla="*/ 609 h 615"/>
                  <a:gd name="T52" fmla="*/ 383 w 593"/>
                  <a:gd name="T53" fmla="*/ 596 h 615"/>
                  <a:gd name="T54" fmla="*/ 430 w 593"/>
                  <a:gd name="T55" fmla="*/ 579 h 615"/>
                  <a:gd name="T56" fmla="*/ 469 w 593"/>
                  <a:gd name="T57" fmla="*/ 558 h 615"/>
                  <a:gd name="T58" fmla="*/ 499 w 593"/>
                  <a:gd name="T59" fmla="*/ 532 h 615"/>
                  <a:gd name="T60" fmla="*/ 510 w 593"/>
                  <a:gd name="T61" fmla="*/ 518 h 615"/>
                  <a:gd name="T62" fmla="*/ 529 w 593"/>
                  <a:gd name="T63" fmla="*/ 486 h 615"/>
                  <a:gd name="T64" fmla="*/ 563 w 593"/>
                  <a:gd name="T65" fmla="*/ 400 h 615"/>
                  <a:gd name="T66" fmla="*/ 588 w 593"/>
                  <a:gd name="T67" fmla="*/ 304 h 615"/>
                  <a:gd name="T68" fmla="*/ 593 w 593"/>
                  <a:gd name="T69" fmla="*/ 238 h 615"/>
                  <a:gd name="T70" fmla="*/ 591 w 593"/>
                  <a:gd name="T71" fmla="*/ 201 h 615"/>
                  <a:gd name="T72" fmla="*/ 586 w 593"/>
                  <a:gd name="T73" fmla="*/ 18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93" h="615">
                    <a:moveTo>
                      <a:pt x="586" y="186"/>
                    </a:moveTo>
                    <a:lnTo>
                      <a:pt x="582" y="179"/>
                    </a:lnTo>
                    <a:lnTo>
                      <a:pt x="536" y="117"/>
                    </a:lnTo>
                    <a:lnTo>
                      <a:pt x="470" y="59"/>
                    </a:lnTo>
                    <a:lnTo>
                      <a:pt x="414" y="26"/>
                    </a:lnTo>
                    <a:lnTo>
                      <a:pt x="348" y="4"/>
                    </a:lnTo>
                    <a:lnTo>
                      <a:pt x="271" y="0"/>
                    </a:lnTo>
                    <a:lnTo>
                      <a:pt x="229" y="7"/>
                    </a:lnTo>
                    <a:lnTo>
                      <a:pt x="188" y="18"/>
                    </a:lnTo>
                    <a:lnTo>
                      <a:pt x="122" y="46"/>
                    </a:lnTo>
                    <a:lnTo>
                      <a:pt x="74" y="77"/>
                    </a:lnTo>
                    <a:lnTo>
                      <a:pt x="40" y="112"/>
                    </a:lnTo>
                    <a:lnTo>
                      <a:pt x="10" y="162"/>
                    </a:lnTo>
                    <a:lnTo>
                      <a:pt x="0" y="206"/>
                    </a:lnTo>
                    <a:lnTo>
                      <a:pt x="0" y="212"/>
                    </a:lnTo>
                    <a:lnTo>
                      <a:pt x="0" y="257"/>
                    </a:lnTo>
                    <a:lnTo>
                      <a:pt x="23" y="429"/>
                    </a:lnTo>
                    <a:lnTo>
                      <a:pt x="42" y="495"/>
                    </a:lnTo>
                    <a:lnTo>
                      <a:pt x="67" y="551"/>
                    </a:lnTo>
                    <a:lnTo>
                      <a:pt x="95" y="579"/>
                    </a:lnTo>
                    <a:lnTo>
                      <a:pt x="116" y="591"/>
                    </a:lnTo>
                    <a:lnTo>
                      <a:pt x="128" y="594"/>
                    </a:lnTo>
                    <a:lnTo>
                      <a:pt x="156" y="602"/>
                    </a:lnTo>
                    <a:lnTo>
                      <a:pt x="215" y="612"/>
                    </a:lnTo>
                    <a:lnTo>
                      <a:pt x="274" y="615"/>
                    </a:lnTo>
                    <a:lnTo>
                      <a:pt x="330" y="609"/>
                    </a:lnTo>
                    <a:lnTo>
                      <a:pt x="383" y="596"/>
                    </a:lnTo>
                    <a:lnTo>
                      <a:pt x="430" y="579"/>
                    </a:lnTo>
                    <a:lnTo>
                      <a:pt x="469" y="558"/>
                    </a:lnTo>
                    <a:lnTo>
                      <a:pt x="499" y="532"/>
                    </a:lnTo>
                    <a:lnTo>
                      <a:pt x="510" y="518"/>
                    </a:lnTo>
                    <a:lnTo>
                      <a:pt x="529" y="486"/>
                    </a:lnTo>
                    <a:lnTo>
                      <a:pt x="563" y="400"/>
                    </a:lnTo>
                    <a:lnTo>
                      <a:pt x="588" y="304"/>
                    </a:lnTo>
                    <a:lnTo>
                      <a:pt x="593" y="238"/>
                    </a:lnTo>
                    <a:lnTo>
                      <a:pt x="591" y="201"/>
                    </a:lnTo>
                    <a:lnTo>
                      <a:pt x="586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3" name="Freeform 14">
                <a:extLst>
                  <a:ext uri="{FF2B5EF4-FFF2-40B4-BE49-F238E27FC236}">
                    <a16:creationId xmlns:a16="http://schemas.microsoft.com/office/drawing/2014/main" id="{624B2138-8837-4569-B510-1A76DBC1242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006450" y="3157489"/>
                <a:ext cx="45719" cy="1110423"/>
              </a:xfrm>
              <a:custGeom>
                <a:avLst/>
                <a:gdLst>
                  <a:gd name="T0" fmla="*/ 52 w 154"/>
                  <a:gd name="T1" fmla="*/ 76 h 1758"/>
                  <a:gd name="T2" fmla="*/ 52 w 154"/>
                  <a:gd name="T3" fmla="*/ 407 h 1758"/>
                  <a:gd name="T4" fmla="*/ 58 w 154"/>
                  <a:gd name="T5" fmla="*/ 503 h 1758"/>
                  <a:gd name="T6" fmla="*/ 76 w 154"/>
                  <a:gd name="T7" fmla="*/ 561 h 1758"/>
                  <a:gd name="T8" fmla="*/ 76 w 154"/>
                  <a:gd name="T9" fmla="*/ 611 h 1758"/>
                  <a:gd name="T10" fmla="*/ 76 w 154"/>
                  <a:gd name="T11" fmla="*/ 662 h 1758"/>
                  <a:gd name="T12" fmla="*/ 76 w 154"/>
                  <a:gd name="T13" fmla="*/ 751 h 1758"/>
                  <a:gd name="T14" fmla="*/ 61 w 154"/>
                  <a:gd name="T15" fmla="*/ 848 h 1758"/>
                  <a:gd name="T16" fmla="*/ 48 w 154"/>
                  <a:gd name="T17" fmla="*/ 905 h 1758"/>
                  <a:gd name="T18" fmla="*/ 26 w 154"/>
                  <a:gd name="T19" fmla="*/ 1020 h 1758"/>
                  <a:gd name="T20" fmla="*/ 6 w 154"/>
                  <a:gd name="T21" fmla="*/ 1077 h 1758"/>
                  <a:gd name="T22" fmla="*/ 0 w 154"/>
                  <a:gd name="T23" fmla="*/ 1173 h 1758"/>
                  <a:gd name="T24" fmla="*/ 0 w 154"/>
                  <a:gd name="T25" fmla="*/ 1275 h 1758"/>
                  <a:gd name="T26" fmla="*/ 0 w 154"/>
                  <a:gd name="T27" fmla="*/ 1479 h 1758"/>
                  <a:gd name="T28" fmla="*/ 0 w 154"/>
                  <a:gd name="T29" fmla="*/ 1758 h 1758"/>
                  <a:gd name="T30" fmla="*/ 0 w 154"/>
                  <a:gd name="T31" fmla="*/ 1641 h 1758"/>
                  <a:gd name="T32" fmla="*/ 26 w 154"/>
                  <a:gd name="T33" fmla="*/ 1479 h 1758"/>
                  <a:gd name="T34" fmla="*/ 36 w 154"/>
                  <a:gd name="T35" fmla="*/ 1385 h 1758"/>
                  <a:gd name="T36" fmla="*/ 52 w 154"/>
                  <a:gd name="T37" fmla="*/ 1275 h 1758"/>
                  <a:gd name="T38" fmla="*/ 61 w 154"/>
                  <a:gd name="T39" fmla="*/ 1218 h 1758"/>
                  <a:gd name="T40" fmla="*/ 81 w 154"/>
                  <a:gd name="T41" fmla="*/ 1160 h 1758"/>
                  <a:gd name="T42" fmla="*/ 102 w 154"/>
                  <a:gd name="T43" fmla="*/ 1045 h 1758"/>
                  <a:gd name="T44" fmla="*/ 122 w 154"/>
                  <a:gd name="T45" fmla="*/ 988 h 1758"/>
                  <a:gd name="T46" fmla="*/ 128 w 154"/>
                  <a:gd name="T47" fmla="*/ 892 h 1758"/>
                  <a:gd name="T48" fmla="*/ 151 w 154"/>
                  <a:gd name="T49" fmla="*/ 767 h 1758"/>
                  <a:gd name="T50" fmla="*/ 154 w 154"/>
                  <a:gd name="T51" fmla="*/ 637 h 1758"/>
                  <a:gd name="T52" fmla="*/ 154 w 154"/>
                  <a:gd name="T53" fmla="*/ 582 h 1758"/>
                  <a:gd name="T54" fmla="*/ 137 w 154"/>
                  <a:gd name="T55" fmla="*/ 561 h 1758"/>
                  <a:gd name="T56" fmla="*/ 112 w 154"/>
                  <a:gd name="T57" fmla="*/ 522 h 1758"/>
                  <a:gd name="T58" fmla="*/ 102 w 154"/>
                  <a:gd name="T59" fmla="*/ 433 h 1758"/>
                  <a:gd name="T60" fmla="*/ 81 w 154"/>
                  <a:gd name="T61" fmla="*/ 303 h 1758"/>
                  <a:gd name="T62" fmla="*/ 61 w 154"/>
                  <a:gd name="T63" fmla="*/ 156 h 1758"/>
                  <a:gd name="T64" fmla="*/ 52 w 154"/>
                  <a:gd name="T65" fmla="*/ 0 h 1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4" h="1758">
                    <a:moveTo>
                      <a:pt x="52" y="0"/>
                    </a:moveTo>
                    <a:lnTo>
                      <a:pt x="52" y="76"/>
                    </a:lnTo>
                    <a:lnTo>
                      <a:pt x="52" y="280"/>
                    </a:lnTo>
                    <a:lnTo>
                      <a:pt x="52" y="407"/>
                    </a:lnTo>
                    <a:lnTo>
                      <a:pt x="52" y="446"/>
                    </a:lnTo>
                    <a:lnTo>
                      <a:pt x="58" y="503"/>
                    </a:lnTo>
                    <a:lnTo>
                      <a:pt x="68" y="542"/>
                    </a:lnTo>
                    <a:lnTo>
                      <a:pt x="76" y="561"/>
                    </a:lnTo>
                    <a:lnTo>
                      <a:pt x="76" y="586"/>
                    </a:lnTo>
                    <a:lnTo>
                      <a:pt x="76" y="611"/>
                    </a:lnTo>
                    <a:lnTo>
                      <a:pt x="76" y="637"/>
                    </a:lnTo>
                    <a:lnTo>
                      <a:pt x="76" y="662"/>
                    </a:lnTo>
                    <a:lnTo>
                      <a:pt x="76" y="714"/>
                    </a:lnTo>
                    <a:lnTo>
                      <a:pt x="76" y="751"/>
                    </a:lnTo>
                    <a:lnTo>
                      <a:pt x="71" y="809"/>
                    </a:lnTo>
                    <a:lnTo>
                      <a:pt x="61" y="848"/>
                    </a:lnTo>
                    <a:lnTo>
                      <a:pt x="52" y="866"/>
                    </a:lnTo>
                    <a:lnTo>
                      <a:pt x="48" y="905"/>
                    </a:lnTo>
                    <a:lnTo>
                      <a:pt x="29" y="981"/>
                    </a:lnTo>
                    <a:lnTo>
                      <a:pt x="26" y="1020"/>
                    </a:lnTo>
                    <a:lnTo>
                      <a:pt x="18" y="1038"/>
                    </a:lnTo>
                    <a:lnTo>
                      <a:pt x="6" y="1077"/>
                    </a:lnTo>
                    <a:lnTo>
                      <a:pt x="0" y="1134"/>
                    </a:lnTo>
                    <a:lnTo>
                      <a:pt x="0" y="1173"/>
                    </a:lnTo>
                    <a:lnTo>
                      <a:pt x="0" y="1223"/>
                    </a:lnTo>
                    <a:lnTo>
                      <a:pt x="0" y="1275"/>
                    </a:lnTo>
                    <a:lnTo>
                      <a:pt x="0" y="1351"/>
                    </a:lnTo>
                    <a:lnTo>
                      <a:pt x="0" y="1479"/>
                    </a:lnTo>
                    <a:lnTo>
                      <a:pt x="0" y="1682"/>
                    </a:lnTo>
                    <a:lnTo>
                      <a:pt x="0" y="1758"/>
                    </a:lnTo>
                    <a:lnTo>
                      <a:pt x="0" y="1682"/>
                    </a:lnTo>
                    <a:lnTo>
                      <a:pt x="0" y="1641"/>
                    </a:lnTo>
                    <a:lnTo>
                      <a:pt x="10" y="1536"/>
                    </a:lnTo>
                    <a:lnTo>
                      <a:pt x="26" y="1479"/>
                    </a:lnTo>
                    <a:lnTo>
                      <a:pt x="26" y="1443"/>
                    </a:lnTo>
                    <a:lnTo>
                      <a:pt x="36" y="1385"/>
                    </a:lnTo>
                    <a:lnTo>
                      <a:pt x="52" y="1351"/>
                    </a:lnTo>
                    <a:lnTo>
                      <a:pt x="52" y="1275"/>
                    </a:lnTo>
                    <a:lnTo>
                      <a:pt x="52" y="1255"/>
                    </a:lnTo>
                    <a:lnTo>
                      <a:pt x="61" y="1218"/>
                    </a:lnTo>
                    <a:lnTo>
                      <a:pt x="76" y="1197"/>
                    </a:lnTo>
                    <a:lnTo>
                      <a:pt x="81" y="1160"/>
                    </a:lnTo>
                    <a:lnTo>
                      <a:pt x="99" y="1083"/>
                    </a:lnTo>
                    <a:lnTo>
                      <a:pt x="102" y="1045"/>
                    </a:lnTo>
                    <a:lnTo>
                      <a:pt x="111" y="1025"/>
                    </a:lnTo>
                    <a:lnTo>
                      <a:pt x="122" y="988"/>
                    </a:lnTo>
                    <a:lnTo>
                      <a:pt x="128" y="931"/>
                    </a:lnTo>
                    <a:lnTo>
                      <a:pt x="128" y="892"/>
                    </a:lnTo>
                    <a:lnTo>
                      <a:pt x="131" y="853"/>
                    </a:lnTo>
                    <a:lnTo>
                      <a:pt x="151" y="767"/>
                    </a:lnTo>
                    <a:lnTo>
                      <a:pt x="154" y="714"/>
                    </a:lnTo>
                    <a:lnTo>
                      <a:pt x="154" y="637"/>
                    </a:lnTo>
                    <a:lnTo>
                      <a:pt x="154" y="586"/>
                    </a:lnTo>
                    <a:lnTo>
                      <a:pt x="154" y="582"/>
                    </a:lnTo>
                    <a:lnTo>
                      <a:pt x="148" y="568"/>
                    </a:lnTo>
                    <a:lnTo>
                      <a:pt x="137" y="561"/>
                    </a:lnTo>
                    <a:lnTo>
                      <a:pt x="128" y="561"/>
                    </a:lnTo>
                    <a:lnTo>
                      <a:pt x="112" y="522"/>
                    </a:lnTo>
                    <a:lnTo>
                      <a:pt x="102" y="456"/>
                    </a:lnTo>
                    <a:lnTo>
                      <a:pt x="102" y="433"/>
                    </a:lnTo>
                    <a:lnTo>
                      <a:pt x="99" y="379"/>
                    </a:lnTo>
                    <a:lnTo>
                      <a:pt x="81" y="303"/>
                    </a:lnTo>
                    <a:lnTo>
                      <a:pt x="76" y="280"/>
                    </a:lnTo>
                    <a:lnTo>
                      <a:pt x="61" y="156"/>
                    </a:lnTo>
                    <a:lnTo>
                      <a:pt x="52" y="13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7BF9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자유형 34">
                <a:extLst>
                  <a:ext uri="{FF2B5EF4-FFF2-40B4-BE49-F238E27FC236}">
                    <a16:creationId xmlns:a16="http://schemas.microsoft.com/office/drawing/2014/main" id="{1C0BAE90-9BC0-4340-BB75-3CAD06121C2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218212" y="5619467"/>
                <a:ext cx="973789" cy="989148"/>
              </a:xfrm>
              <a:custGeom>
                <a:avLst/>
                <a:gdLst>
                  <a:gd name="connsiteX0" fmla="*/ 63316 w 973789"/>
                  <a:gd name="connsiteY0" fmla="*/ 0 h 989148"/>
                  <a:gd name="connsiteX1" fmla="*/ 0 w 973789"/>
                  <a:gd name="connsiteY1" fmla="*/ 1665 h 989148"/>
                  <a:gd name="connsiteX2" fmla="*/ 0 w 973789"/>
                  <a:gd name="connsiteY2" fmla="*/ 774940 h 989148"/>
                  <a:gd name="connsiteX3" fmla="*/ 828568 w 973789"/>
                  <a:gd name="connsiteY3" fmla="*/ 989148 h 989148"/>
                  <a:gd name="connsiteX4" fmla="*/ 973789 w 973789"/>
                  <a:gd name="connsiteY4" fmla="*/ 521700 h 989148"/>
                  <a:gd name="connsiteX5" fmla="*/ 970632 w 973789"/>
                  <a:gd name="connsiteY5" fmla="*/ 510976 h 989148"/>
                  <a:gd name="connsiteX6" fmla="*/ 936537 w 973789"/>
                  <a:gd name="connsiteY6" fmla="*/ 437168 h 989148"/>
                  <a:gd name="connsiteX7" fmla="*/ 892339 w 973789"/>
                  <a:gd name="connsiteY7" fmla="*/ 368407 h 989148"/>
                  <a:gd name="connsiteX8" fmla="*/ 826042 w 973789"/>
                  <a:gd name="connsiteY8" fmla="*/ 289553 h 989148"/>
                  <a:gd name="connsiteX9" fmla="*/ 758483 w 973789"/>
                  <a:gd name="connsiteY9" fmla="*/ 228993 h 989148"/>
                  <a:gd name="connsiteX10" fmla="*/ 704814 w 973789"/>
                  <a:gd name="connsiteY10" fmla="*/ 189250 h 989148"/>
                  <a:gd name="connsiteX11" fmla="*/ 644200 w 973789"/>
                  <a:gd name="connsiteY11" fmla="*/ 150139 h 989148"/>
                  <a:gd name="connsiteX12" fmla="*/ 574747 w 973789"/>
                  <a:gd name="connsiteY12" fmla="*/ 114181 h 989148"/>
                  <a:gd name="connsiteX13" fmla="*/ 496454 w 973789"/>
                  <a:gd name="connsiteY13" fmla="*/ 81378 h 989148"/>
                  <a:gd name="connsiteX14" fmla="*/ 409952 w 973789"/>
                  <a:gd name="connsiteY14" fmla="*/ 52359 h 989148"/>
                  <a:gd name="connsiteX15" fmla="*/ 362598 w 973789"/>
                  <a:gd name="connsiteY15" fmla="*/ 39743 h 989148"/>
                  <a:gd name="connsiteX16" fmla="*/ 314612 w 973789"/>
                  <a:gd name="connsiteY16" fmla="*/ 29019 h 989148"/>
                  <a:gd name="connsiteX17" fmla="*/ 224322 w 973789"/>
                  <a:gd name="connsiteY17" fmla="*/ 12617 h 989148"/>
                  <a:gd name="connsiteX18" fmla="*/ 140978 w 973789"/>
                  <a:gd name="connsiteY18" fmla="*/ 2524 h 98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73789" h="989148">
                    <a:moveTo>
                      <a:pt x="63316" y="0"/>
                    </a:moveTo>
                    <a:lnTo>
                      <a:pt x="0" y="1665"/>
                    </a:lnTo>
                    <a:lnTo>
                      <a:pt x="0" y="774940"/>
                    </a:lnTo>
                    <a:lnTo>
                      <a:pt x="828568" y="989148"/>
                    </a:lnTo>
                    <a:lnTo>
                      <a:pt x="973789" y="521700"/>
                    </a:lnTo>
                    <a:lnTo>
                      <a:pt x="970632" y="510976"/>
                    </a:lnTo>
                    <a:lnTo>
                      <a:pt x="936537" y="437168"/>
                    </a:lnTo>
                    <a:lnTo>
                      <a:pt x="892339" y="368407"/>
                    </a:lnTo>
                    <a:lnTo>
                      <a:pt x="826042" y="289553"/>
                    </a:lnTo>
                    <a:lnTo>
                      <a:pt x="758483" y="228993"/>
                    </a:lnTo>
                    <a:lnTo>
                      <a:pt x="704814" y="189250"/>
                    </a:lnTo>
                    <a:lnTo>
                      <a:pt x="644200" y="150139"/>
                    </a:lnTo>
                    <a:lnTo>
                      <a:pt x="574747" y="114181"/>
                    </a:lnTo>
                    <a:lnTo>
                      <a:pt x="496454" y="81378"/>
                    </a:lnTo>
                    <a:lnTo>
                      <a:pt x="409952" y="52359"/>
                    </a:lnTo>
                    <a:lnTo>
                      <a:pt x="362598" y="39743"/>
                    </a:lnTo>
                    <a:lnTo>
                      <a:pt x="314612" y="29019"/>
                    </a:lnTo>
                    <a:lnTo>
                      <a:pt x="224322" y="12617"/>
                    </a:lnTo>
                    <a:lnTo>
                      <a:pt x="140978" y="2524"/>
                    </a:lnTo>
                    <a:close/>
                  </a:path>
                </a:pathLst>
              </a:custGeom>
              <a:solidFill>
                <a:srgbClr val="E0E2DE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9" name="자유형 38">
                <a:extLst>
                  <a:ext uri="{FF2B5EF4-FFF2-40B4-BE49-F238E27FC236}">
                    <a16:creationId xmlns:a16="http://schemas.microsoft.com/office/drawing/2014/main" id="{9B93AF5E-6D74-47BD-B131-CABC4FAFF3E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218210" y="5914687"/>
                <a:ext cx="973791" cy="932055"/>
              </a:xfrm>
              <a:custGeom>
                <a:avLst/>
                <a:gdLst>
                  <a:gd name="connsiteX0" fmla="*/ 0 w 973791"/>
                  <a:gd name="connsiteY0" fmla="*/ 0 h 932055"/>
                  <a:gd name="connsiteX1" fmla="*/ 0 w 973791"/>
                  <a:gd name="connsiteY1" fmla="*/ 932055 h 932055"/>
                  <a:gd name="connsiteX2" fmla="*/ 772221 w 973791"/>
                  <a:gd name="connsiteY2" fmla="*/ 932055 h 932055"/>
                  <a:gd name="connsiteX3" fmla="*/ 973791 w 973791"/>
                  <a:gd name="connsiteY3" fmla="*/ 468199 h 932055"/>
                  <a:gd name="connsiteX4" fmla="*/ 954848 w 973791"/>
                  <a:gd name="connsiteY4" fmla="*/ 455572 h 932055"/>
                  <a:gd name="connsiteX5" fmla="*/ 817196 w 973791"/>
                  <a:gd name="connsiteY5" fmla="*/ 370340 h 932055"/>
                  <a:gd name="connsiteX6" fmla="*/ 684595 w 973791"/>
                  <a:gd name="connsiteY6" fmla="*/ 292685 h 932055"/>
                  <a:gd name="connsiteX7" fmla="*/ 527368 w 973791"/>
                  <a:gd name="connsiteY7" fmla="*/ 208716 h 932055"/>
                  <a:gd name="connsiteX8" fmla="*/ 356250 w 973791"/>
                  <a:gd name="connsiteY8" fmla="*/ 125378 h 932055"/>
                  <a:gd name="connsiteX9" fmla="*/ 180080 w 973791"/>
                  <a:gd name="connsiteY9" fmla="*/ 52774 h 932055"/>
                  <a:gd name="connsiteX10" fmla="*/ 50636 w 973791"/>
                  <a:gd name="connsiteY10" fmla="*/ 12367 h 932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73791" h="932055">
                    <a:moveTo>
                      <a:pt x="0" y="0"/>
                    </a:moveTo>
                    <a:lnTo>
                      <a:pt x="0" y="932055"/>
                    </a:lnTo>
                    <a:lnTo>
                      <a:pt x="772221" y="932055"/>
                    </a:lnTo>
                    <a:lnTo>
                      <a:pt x="973791" y="468199"/>
                    </a:lnTo>
                    <a:lnTo>
                      <a:pt x="954848" y="455572"/>
                    </a:lnTo>
                    <a:lnTo>
                      <a:pt x="817196" y="370340"/>
                    </a:lnTo>
                    <a:lnTo>
                      <a:pt x="684595" y="292685"/>
                    </a:lnTo>
                    <a:lnTo>
                      <a:pt x="527368" y="208716"/>
                    </a:lnTo>
                    <a:lnTo>
                      <a:pt x="356250" y="125378"/>
                    </a:lnTo>
                    <a:lnTo>
                      <a:pt x="180080" y="52774"/>
                    </a:lnTo>
                    <a:lnTo>
                      <a:pt x="50636" y="12367"/>
                    </a:lnTo>
                    <a:close/>
                  </a:path>
                </a:pathLst>
              </a:custGeom>
              <a:solidFill>
                <a:srgbClr val="37556C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262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320706" y="520259"/>
            <a:ext cx="5343619" cy="807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 PRESENTATION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0" y="315685"/>
            <a:ext cx="12192001" cy="6542315"/>
            <a:chOff x="0" y="315685"/>
            <a:chExt cx="12192001" cy="6542315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202E06CC-E35B-40A1-B8FB-7F61AD70859B}"/>
                </a:ext>
              </a:extLst>
            </p:cNvPr>
            <p:cNvSpPr/>
            <p:nvPr/>
          </p:nvSpPr>
          <p:spPr>
            <a:xfrm flipH="1">
              <a:off x="399144" y="315685"/>
              <a:ext cx="11393712" cy="6331858"/>
            </a:xfrm>
            <a:custGeom>
              <a:avLst/>
              <a:gdLst>
                <a:gd name="connsiteX0" fmla="*/ 10847173 w 11393712"/>
                <a:gd name="connsiteY0" fmla="*/ 0 h 5925457"/>
                <a:gd name="connsiteX1" fmla="*/ 10829173 w 11393712"/>
                <a:gd name="connsiteY1" fmla="*/ 18000 h 5925457"/>
                <a:gd name="connsiteX2" fmla="*/ 10847173 w 11393712"/>
                <a:gd name="connsiteY2" fmla="*/ 36000 h 5925457"/>
                <a:gd name="connsiteX3" fmla="*/ 10865173 w 11393712"/>
                <a:gd name="connsiteY3" fmla="*/ 18000 h 5925457"/>
                <a:gd name="connsiteX4" fmla="*/ 10847173 w 11393712"/>
                <a:gd name="connsiteY4" fmla="*/ 0 h 5925457"/>
                <a:gd name="connsiteX5" fmla="*/ 10727253 w 11393712"/>
                <a:gd name="connsiteY5" fmla="*/ 0 h 5925457"/>
                <a:gd name="connsiteX6" fmla="*/ 10726055 w 11393712"/>
                <a:gd name="connsiteY6" fmla="*/ 496 h 5925457"/>
                <a:gd name="connsiteX7" fmla="*/ 10726055 w 11393712"/>
                <a:gd name="connsiteY7" fmla="*/ 0 h 5925457"/>
                <a:gd name="connsiteX8" fmla="*/ 255032 w 11393712"/>
                <a:gd name="connsiteY8" fmla="*/ 0 h 5925457"/>
                <a:gd name="connsiteX9" fmla="*/ 0 w 11393712"/>
                <a:gd name="connsiteY9" fmla="*/ 255032 h 5925457"/>
                <a:gd name="connsiteX10" fmla="*/ 0 w 11393712"/>
                <a:gd name="connsiteY10" fmla="*/ 5670425 h 5925457"/>
                <a:gd name="connsiteX11" fmla="*/ 255032 w 11393712"/>
                <a:gd name="connsiteY11" fmla="*/ 5925457 h 5925457"/>
                <a:gd name="connsiteX12" fmla="*/ 11138680 w 11393712"/>
                <a:gd name="connsiteY12" fmla="*/ 5925457 h 5925457"/>
                <a:gd name="connsiteX13" fmla="*/ 11393712 w 11393712"/>
                <a:gd name="connsiteY13" fmla="*/ 5670425 h 5925457"/>
                <a:gd name="connsiteX14" fmla="*/ 11393712 w 11393712"/>
                <a:gd name="connsiteY14" fmla="*/ 255032 h 5925457"/>
                <a:gd name="connsiteX15" fmla="*/ 11138680 w 11393712"/>
                <a:gd name="connsiteY15" fmla="*/ 0 h 5925457"/>
                <a:gd name="connsiteX16" fmla="*/ 11068955 w 11393712"/>
                <a:gd name="connsiteY16" fmla="*/ 0 h 5925457"/>
                <a:gd name="connsiteX17" fmla="*/ 11068955 w 11393712"/>
                <a:gd name="connsiteY17" fmla="*/ 1537 h 5925457"/>
                <a:gd name="connsiteX18" fmla="*/ 11065245 w 11393712"/>
                <a:gd name="connsiteY18" fmla="*/ 0 h 5925457"/>
                <a:gd name="connsiteX19" fmla="*/ 11047245 w 11393712"/>
                <a:gd name="connsiteY19" fmla="*/ 18000 h 5925457"/>
                <a:gd name="connsiteX20" fmla="*/ 11065245 w 11393712"/>
                <a:gd name="connsiteY20" fmla="*/ 36000 h 5925457"/>
                <a:gd name="connsiteX21" fmla="*/ 11068955 w 11393712"/>
                <a:gd name="connsiteY21" fmla="*/ 34463 h 5925457"/>
                <a:gd name="connsiteX22" fmla="*/ 11068955 w 11393712"/>
                <a:gd name="connsiteY22" fmla="*/ 36000 h 5925457"/>
                <a:gd name="connsiteX23" fmla="*/ 11134331 w 11393712"/>
                <a:gd name="connsiteY23" fmla="*/ 36000 h 5925457"/>
                <a:gd name="connsiteX24" fmla="*/ 11357712 w 11393712"/>
                <a:gd name="connsiteY24" fmla="*/ 259381 h 5925457"/>
                <a:gd name="connsiteX25" fmla="*/ 11357712 w 11393712"/>
                <a:gd name="connsiteY25" fmla="*/ 5666424 h 5925457"/>
                <a:gd name="connsiteX26" fmla="*/ 11134331 w 11393712"/>
                <a:gd name="connsiteY26" fmla="*/ 5889805 h 5925457"/>
                <a:gd name="connsiteX27" fmla="*/ 259381 w 11393712"/>
                <a:gd name="connsiteY27" fmla="*/ 5889805 h 5925457"/>
                <a:gd name="connsiteX28" fmla="*/ 36000 w 11393712"/>
                <a:gd name="connsiteY28" fmla="*/ 5666424 h 5925457"/>
                <a:gd name="connsiteX29" fmla="*/ 36000 w 11393712"/>
                <a:gd name="connsiteY29" fmla="*/ 259381 h 5925457"/>
                <a:gd name="connsiteX30" fmla="*/ 259381 w 11393712"/>
                <a:gd name="connsiteY30" fmla="*/ 36000 h 5925457"/>
                <a:gd name="connsiteX31" fmla="*/ 10726055 w 11393712"/>
                <a:gd name="connsiteY31" fmla="*/ 36000 h 5925457"/>
                <a:gd name="connsiteX32" fmla="*/ 10726055 w 11393712"/>
                <a:gd name="connsiteY32" fmla="*/ 35504 h 5925457"/>
                <a:gd name="connsiteX33" fmla="*/ 10727253 w 11393712"/>
                <a:gd name="connsiteY33" fmla="*/ 36000 h 5925457"/>
                <a:gd name="connsiteX34" fmla="*/ 10745253 w 11393712"/>
                <a:gd name="connsiteY34" fmla="*/ 18000 h 5925457"/>
                <a:gd name="connsiteX35" fmla="*/ 10727253 w 11393712"/>
                <a:gd name="connsiteY35" fmla="*/ 0 h 5925457"/>
                <a:gd name="connsiteX36" fmla="*/ 10945324 w 11393712"/>
                <a:gd name="connsiteY36" fmla="*/ 0 h 5925457"/>
                <a:gd name="connsiteX37" fmla="*/ 10927324 w 11393712"/>
                <a:gd name="connsiteY37" fmla="*/ 18000 h 5925457"/>
                <a:gd name="connsiteX38" fmla="*/ 10945324 w 11393712"/>
                <a:gd name="connsiteY38" fmla="*/ 36000 h 5925457"/>
                <a:gd name="connsiteX39" fmla="*/ 10963324 w 11393712"/>
                <a:gd name="connsiteY39" fmla="*/ 18000 h 5925457"/>
                <a:gd name="connsiteX40" fmla="*/ 10945324 w 11393712"/>
                <a:gd name="connsiteY40" fmla="*/ 0 h 592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393712" h="5925457">
                  <a:moveTo>
                    <a:pt x="10847173" y="0"/>
                  </a:moveTo>
                  <a:cubicBezTo>
                    <a:pt x="10837232" y="0"/>
                    <a:pt x="10829173" y="8059"/>
                    <a:pt x="10829173" y="18000"/>
                  </a:cubicBezTo>
                  <a:cubicBezTo>
                    <a:pt x="10829173" y="27941"/>
                    <a:pt x="10837232" y="36000"/>
                    <a:pt x="10847173" y="36000"/>
                  </a:cubicBezTo>
                  <a:cubicBezTo>
                    <a:pt x="10857114" y="36000"/>
                    <a:pt x="10865173" y="27941"/>
                    <a:pt x="10865173" y="18000"/>
                  </a:cubicBezTo>
                  <a:cubicBezTo>
                    <a:pt x="10865173" y="8059"/>
                    <a:pt x="10857114" y="0"/>
                    <a:pt x="10847173" y="0"/>
                  </a:cubicBezTo>
                  <a:close/>
                  <a:moveTo>
                    <a:pt x="10727253" y="0"/>
                  </a:moveTo>
                  <a:lnTo>
                    <a:pt x="10726055" y="496"/>
                  </a:lnTo>
                  <a:lnTo>
                    <a:pt x="10726055" y="0"/>
                  </a:lnTo>
                  <a:lnTo>
                    <a:pt x="255032" y="0"/>
                  </a:lnTo>
                  <a:cubicBezTo>
                    <a:pt x="114182" y="0"/>
                    <a:pt x="0" y="114182"/>
                    <a:pt x="0" y="255032"/>
                  </a:cubicBezTo>
                  <a:lnTo>
                    <a:pt x="0" y="5670425"/>
                  </a:lnTo>
                  <a:cubicBezTo>
                    <a:pt x="0" y="5811275"/>
                    <a:pt x="114182" y="5925457"/>
                    <a:pt x="255032" y="5925457"/>
                  </a:cubicBezTo>
                  <a:lnTo>
                    <a:pt x="11138680" y="5925457"/>
                  </a:lnTo>
                  <a:cubicBezTo>
                    <a:pt x="11279530" y="5925457"/>
                    <a:pt x="11393712" y="5811275"/>
                    <a:pt x="11393712" y="5670425"/>
                  </a:cubicBezTo>
                  <a:lnTo>
                    <a:pt x="11393712" y="255032"/>
                  </a:lnTo>
                  <a:cubicBezTo>
                    <a:pt x="11393712" y="114182"/>
                    <a:pt x="11279530" y="0"/>
                    <a:pt x="11138680" y="0"/>
                  </a:cubicBezTo>
                  <a:lnTo>
                    <a:pt x="11068955" y="0"/>
                  </a:lnTo>
                  <a:lnTo>
                    <a:pt x="11068955" y="1537"/>
                  </a:lnTo>
                  <a:lnTo>
                    <a:pt x="11065245" y="0"/>
                  </a:lnTo>
                  <a:cubicBezTo>
                    <a:pt x="11055303" y="0"/>
                    <a:pt x="11047245" y="8059"/>
                    <a:pt x="11047245" y="18000"/>
                  </a:cubicBezTo>
                  <a:cubicBezTo>
                    <a:pt x="11047245" y="27941"/>
                    <a:pt x="11055303" y="36000"/>
                    <a:pt x="11065245" y="36000"/>
                  </a:cubicBezTo>
                  <a:lnTo>
                    <a:pt x="11068955" y="34463"/>
                  </a:lnTo>
                  <a:lnTo>
                    <a:pt x="11068955" y="36000"/>
                  </a:lnTo>
                  <a:lnTo>
                    <a:pt x="11134331" y="36000"/>
                  </a:lnTo>
                  <a:cubicBezTo>
                    <a:pt x="11257701" y="36000"/>
                    <a:pt x="11357712" y="136011"/>
                    <a:pt x="11357712" y="259381"/>
                  </a:cubicBezTo>
                  <a:lnTo>
                    <a:pt x="11357712" y="5666424"/>
                  </a:lnTo>
                  <a:cubicBezTo>
                    <a:pt x="11357712" y="5789794"/>
                    <a:pt x="11257701" y="5889805"/>
                    <a:pt x="11134331" y="5889805"/>
                  </a:cubicBezTo>
                  <a:lnTo>
                    <a:pt x="259381" y="5889805"/>
                  </a:lnTo>
                  <a:cubicBezTo>
                    <a:pt x="136011" y="5889805"/>
                    <a:pt x="36000" y="5789794"/>
                    <a:pt x="36000" y="5666424"/>
                  </a:cubicBezTo>
                  <a:lnTo>
                    <a:pt x="36000" y="259381"/>
                  </a:lnTo>
                  <a:cubicBezTo>
                    <a:pt x="36000" y="136011"/>
                    <a:pt x="136011" y="36000"/>
                    <a:pt x="259381" y="36000"/>
                  </a:cubicBezTo>
                  <a:lnTo>
                    <a:pt x="10726055" y="36000"/>
                  </a:lnTo>
                  <a:lnTo>
                    <a:pt x="10726055" y="35504"/>
                  </a:lnTo>
                  <a:lnTo>
                    <a:pt x="10727253" y="36000"/>
                  </a:lnTo>
                  <a:cubicBezTo>
                    <a:pt x="10737194" y="36000"/>
                    <a:pt x="10745253" y="27941"/>
                    <a:pt x="10745253" y="18000"/>
                  </a:cubicBezTo>
                  <a:cubicBezTo>
                    <a:pt x="10745253" y="8059"/>
                    <a:pt x="10737194" y="0"/>
                    <a:pt x="10727253" y="0"/>
                  </a:cubicBezTo>
                  <a:close/>
                  <a:moveTo>
                    <a:pt x="10945324" y="0"/>
                  </a:moveTo>
                  <a:cubicBezTo>
                    <a:pt x="10935383" y="0"/>
                    <a:pt x="10927324" y="8059"/>
                    <a:pt x="10927324" y="18000"/>
                  </a:cubicBezTo>
                  <a:cubicBezTo>
                    <a:pt x="10927324" y="27941"/>
                    <a:pt x="10935383" y="36000"/>
                    <a:pt x="10945324" y="36000"/>
                  </a:cubicBezTo>
                  <a:cubicBezTo>
                    <a:pt x="10955265" y="36000"/>
                    <a:pt x="10963324" y="27941"/>
                    <a:pt x="10963324" y="18000"/>
                  </a:cubicBezTo>
                  <a:cubicBezTo>
                    <a:pt x="10963324" y="8059"/>
                    <a:pt x="10955265" y="0"/>
                    <a:pt x="1094532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7B249BC7-9E60-45EB-986F-3B4C28E1B229}"/>
                </a:ext>
              </a:extLst>
            </p:cNvPr>
            <p:cNvSpPr/>
            <p:nvPr/>
          </p:nvSpPr>
          <p:spPr>
            <a:xfrm>
              <a:off x="624114" y="522514"/>
              <a:ext cx="10943772" cy="5539002"/>
            </a:xfrm>
            <a:prstGeom prst="round2SameRect">
              <a:avLst>
                <a:gd name="adj1" fmla="val 272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0" y="2619812"/>
              <a:ext cx="12192001" cy="4238188"/>
              <a:chOff x="0" y="2619812"/>
              <a:chExt cx="12192001" cy="4238188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F6B65FBC-789E-4BBE-A39F-346AC8CE938E}"/>
                  </a:ext>
                </a:extLst>
              </p:cNvPr>
              <p:cNvGrpSpPr/>
              <p:nvPr/>
            </p:nvGrpSpPr>
            <p:grpSpPr>
              <a:xfrm>
                <a:off x="5940897" y="6201705"/>
                <a:ext cx="310206" cy="310206"/>
                <a:chOff x="5940897" y="5789410"/>
                <a:chExt cx="310206" cy="310206"/>
              </a:xfrm>
            </p:grpSpPr>
            <p:sp>
              <p:nvSpPr>
                <p:cNvPr id="19" name="원호 18">
                  <a:extLst>
                    <a:ext uri="{FF2B5EF4-FFF2-40B4-BE49-F238E27FC236}">
                      <a16:creationId xmlns:a16="http://schemas.microsoft.com/office/drawing/2014/main" id="{5B075468-4B9A-43E8-9372-421139740DB7}"/>
                    </a:ext>
                  </a:extLst>
                </p:cNvPr>
                <p:cNvSpPr/>
                <p:nvPr/>
              </p:nvSpPr>
              <p:spPr>
                <a:xfrm>
                  <a:off x="5940897" y="5789410"/>
                  <a:ext cx="310206" cy="310206"/>
                </a:xfrm>
                <a:prstGeom prst="arc">
                  <a:avLst>
                    <a:gd name="adj1" fmla="val 14521413"/>
                    <a:gd name="adj2" fmla="val 11428246"/>
                  </a:avLst>
                </a:prstGeom>
                <a:ln w="28575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6231115B-7A7F-4673-94C8-5064812E634C}"/>
                    </a:ext>
                  </a:extLst>
                </p:cNvPr>
                <p:cNvSpPr/>
                <p:nvPr/>
              </p:nvSpPr>
              <p:spPr>
                <a:xfrm>
                  <a:off x="5956516" y="5831935"/>
                  <a:ext cx="36000" cy="360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F4E41D5C-E177-4248-B36D-B2A02309CA0B}"/>
                  </a:ext>
                </a:extLst>
              </p:cNvPr>
              <p:cNvSpPr/>
              <p:nvPr/>
            </p:nvSpPr>
            <p:spPr>
              <a:xfrm rot="10800000" flipV="1">
                <a:off x="933450" y="6244231"/>
                <a:ext cx="226977" cy="226977"/>
              </a:xfrm>
              <a:prstGeom prst="ellipse">
                <a:avLst/>
              </a:prstGeom>
              <a:solidFill>
                <a:srgbClr val="FF6600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67837198-C599-4D16-9E62-DD43C423B3CD}"/>
                  </a:ext>
                </a:extLst>
              </p:cNvPr>
              <p:cNvSpPr/>
              <p:nvPr/>
            </p:nvSpPr>
            <p:spPr>
              <a:xfrm rot="10800000" flipV="1">
                <a:off x="1258111" y="6244231"/>
                <a:ext cx="226977" cy="226977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44465301-1678-42CD-B769-7977C8E6D59A}"/>
                  </a:ext>
                </a:extLst>
              </p:cNvPr>
              <p:cNvSpPr/>
              <p:nvPr/>
            </p:nvSpPr>
            <p:spPr>
              <a:xfrm rot="10800000" flipV="1">
                <a:off x="1581245" y="6244231"/>
                <a:ext cx="226977" cy="226977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자유형 23">
                <a:extLst>
                  <a:ext uri="{FF2B5EF4-FFF2-40B4-BE49-F238E27FC236}">
                    <a16:creationId xmlns:a16="http://schemas.microsoft.com/office/drawing/2014/main" id="{C4B8CAE9-721C-4B5F-AD01-EAF4B7A70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857937"/>
                <a:ext cx="1027046" cy="3570025"/>
              </a:xfrm>
              <a:custGeom>
                <a:avLst/>
                <a:gdLst>
                  <a:gd name="connsiteX0" fmla="*/ 282649 w 1027046"/>
                  <a:gd name="connsiteY0" fmla="*/ 0 h 3570025"/>
                  <a:gd name="connsiteX1" fmla="*/ 348312 w 1027046"/>
                  <a:gd name="connsiteY1" fmla="*/ 3789 h 3570025"/>
                  <a:gd name="connsiteX2" fmla="*/ 425972 w 1027046"/>
                  <a:gd name="connsiteY2" fmla="*/ 24625 h 3570025"/>
                  <a:gd name="connsiteX3" fmla="*/ 469537 w 1027046"/>
                  <a:gd name="connsiteY3" fmla="*/ 43568 h 3570025"/>
                  <a:gd name="connsiteX4" fmla="*/ 491635 w 1027046"/>
                  <a:gd name="connsiteY4" fmla="*/ 55565 h 3570025"/>
                  <a:gd name="connsiteX5" fmla="*/ 530781 w 1027046"/>
                  <a:gd name="connsiteY5" fmla="*/ 87767 h 3570025"/>
                  <a:gd name="connsiteX6" fmla="*/ 564244 w 1027046"/>
                  <a:gd name="connsiteY6" fmla="*/ 130703 h 3570025"/>
                  <a:gd name="connsiteX7" fmla="*/ 592656 w 1027046"/>
                  <a:gd name="connsiteY7" fmla="*/ 181216 h 3570025"/>
                  <a:gd name="connsiteX8" fmla="*/ 614755 w 1027046"/>
                  <a:gd name="connsiteY8" fmla="*/ 239307 h 3570025"/>
                  <a:gd name="connsiteX9" fmla="*/ 634327 w 1027046"/>
                  <a:gd name="connsiteY9" fmla="*/ 300554 h 3570025"/>
                  <a:gd name="connsiteX10" fmla="*/ 655794 w 1027046"/>
                  <a:gd name="connsiteY10" fmla="*/ 398424 h 3570025"/>
                  <a:gd name="connsiteX11" fmla="*/ 672210 w 1027046"/>
                  <a:gd name="connsiteY11" fmla="*/ 529758 h 3570025"/>
                  <a:gd name="connsiteX12" fmla="*/ 679155 w 1027046"/>
                  <a:gd name="connsiteY12" fmla="*/ 648464 h 3570025"/>
                  <a:gd name="connsiteX13" fmla="*/ 680418 w 1027046"/>
                  <a:gd name="connsiteY13" fmla="*/ 780430 h 3570025"/>
                  <a:gd name="connsiteX14" fmla="*/ 678524 w 1027046"/>
                  <a:gd name="connsiteY14" fmla="*/ 800635 h 3570025"/>
                  <a:gd name="connsiteX15" fmla="*/ 676630 w 1027046"/>
                  <a:gd name="connsiteY15" fmla="*/ 873880 h 3570025"/>
                  <a:gd name="connsiteX16" fmla="*/ 681050 w 1027046"/>
                  <a:gd name="connsiteY16" fmla="*/ 998269 h 3570025"/>
                  <a:gd name="connsiteX17" fmla="*/ 695571 w 1027046"/>
                  <a:gd name="connsiteY17" fmla="*/ 1104978 h 3570025"/>
                  <a:gd name="connsiteX18" fmla="*/ 720827 w 1027046"/>
                  <a:gd name="connsiteY18" fmla="*/ 1201584 h 3570025"/>
                  <a:gd name="connsiteX19" fmla="*/ 755552 w 1027046"/>
                  <a:gd name="connsiteY19" fmla="*/ 1296928 h 3570025"/>
                  <a:gd name="connsiteX20" fmla="*/ 799749 w 1027046"/>
                  <a:gd name="connsiteY20" fmla="*/ 1398586 h 3570025"/>
                  <a:gd name="connsiteX21" fmla="*/ 883091 w 1027046"/>
                  <a:gd name="connsiteY21" fmla="*/ 1576645 h 3570025"/>
                  <a:gd name="connsiteX22" fmla="*/ 952543 w 1027046"/>
                  <a:gd name="connsiteY22" fmla="*/ 1734499 h 3570025"/>
                  <a:gd name="connsiteX23" fmla="*/ 969590 w 1027046"/>
                  <a:gd name="connsiteY23" fmla="*/ 1776804 h 3570025"/>
                  <a:gd name="connsiteX24" fmla="*/ 996108 w 1027046"/>
                  <a:gd name="connsiteY24" fmla="*/ 1862677 h 3570025"/>
                  <a:gd name="connsiteX25" fmla="*/ 1014418 w 1027046"/>
                  <a:gd name="connsiteY25" fmla="*/ 1949181 h 3570025"/>
                  <a:gd name="connsiteX26" fmla="*/ 1023889 w 1027046"/>
                  <a:gd name="connsiteY26" fmla="*/ 2035053 h 3570025"/>
                  <a:gd name="connsiteX27" fmla="*/ 1027046 w 1027046"/>
                  <a:gd name="connsiteY27" fmla="*/ 2120294 h 3570025"/>
                  <a:gd name="connsiteX28" fmla="*/ 1023889 w 1027046"/>
                  <a:gd name="connsiteY28" fmla="*/ 2203641 h 3570025"/>
                  <a:gd name="connsiteX29" fmla="*/ 1010630 w 1027046"/>
                  <a:gd name="connsiteY29" fmla="*/ 2324873 h 3570025"/>
                  <a:gd name="connsiteX30" fmla="*/ 980955 w 1027046"/>
                  <a:gd name="connsiteY30" fmla="*/ 2473887 h 3570025"/>
                  <a:gd name="connsiteX31" fmla="*/ 943704 w 1027046"/>
                  <a:gd name="connsiteY31" fmla="*/ 2604590 h 3570025"/>
                  <a:gd name="connsiteX32" fmla="*/ 890037 w 1027046"/>
                  <a:gd name="connsiteY32" fmla="*/ 2758656 h 3570025"/>
                  <a:gd name="connsiteX33" fmla="*/ 872358 w 1027046"/>
                  <a:gd name="connsiteY33" fmla="*/ 2812958 h 3570025"/>
                  <a:gd name="connsiteX34" fmla="*/ 823110 w 1027046"/>
                  <a:gd name="connsiteY34" fmla="*/ 3134980 h 3570025"/>
                  <a:gd name="connsiteX35" fmla="*/ 791541 w 1027046"/>
                  <a:gd name="connsiteY35" fmla="*/ 3344610 h 3570025"/>
                  <a:gd name="connsiteX36" fmla="*/ 710724 w 1027046"/>
                  <a:gd name="connsiteY36" fmla="*/ 3570025 h 3570025"/>
                  <a:gd name="connsiteX37" fmla="*/ 0 w 1027046"/>
                  <a:gd name="connsiteY37" fmla="*/ 3493145 h 3570025"/>
                  <a:gd name="connsiteX38" fmla="*/ 0 w 1027046"/>
                  <a:gd name="connsiteY38" fmla="*/ 631600 h 3570025"/>
                  <a:gd name="connsiteX39" fmla="*/ 31359 w 1027046"/>
                  <a:gd name="connsiteY39" fmla="*/ 604897 h 3570025"/>
                  <a:gd name="connsiteX40" fmla="*/ 79344 w 1027046"/>
                  <a:gd name="connsiteY40" fmla="*/ 575220 h 3570025"/>
                  <a:gd name="connsiteX41" fmla="*/ 83764 w 1027046"/>
                  <a:gd name="connsiteY41" fmla="*/ 575220 h 3570025"/>
                  <a:gd name="connsiteX42" fmla="*/ 83764 w 1027046"/>
                  <a:gd name="connsiteY42" fmla="*/ 532284 h 3570025"/>
                  <a:gd name="connsiteX43" fmla="*/ 90709 w 1027046"/>
                  <a:gd name="connsiteY43" fmla="*/ 324548 h 3570025"/>
                  <a:gd name="connsiteX44" fmla="*/ 100811 w 1027046"/>
                  <a:gd name="connsiteY44" fmla="*/ 224784 h 3570025"/>
                  <a:gd name="connsiteX45" fmla="*/ 110282 w 1027046"/>
                  <a:gd name="connsiteY45" fmla="*/ 174271 h 3570025"/>
                  <a:gd name="connsiteX46" fmla="*/ 115333 w 1027046"/>
                  <a:gd name="connsiteY46" fmla="*/ 156591 h 3570025"/>
                  <a:gd name="connsiteX47" fmla="*/ 119121 w 1027046"/>
                  <a:gd name="connsiteY47" fmla="*/ 138912 h 3570025"/>
                  <a:gd name="connsiteX48" fmla="*/ 133643 w 1027046"/>
                  <a:gd name="connsiteY48" fmla="*/ 100395 h 3570025"/>
                  <a:gd name="connsiteX49" fmla="*/ 156372 w 1027046"/>
                  <a:gd name="connsiteY49" fmla="*/ 64405 h 3570025"/>
                  <a:gd name="connsiteX50" fmla="*/ 187941 w 1027046"/>
                  <a:gd name="connsiteY50" fmla="*/ 33465 h 3570025"/>
                  <a:gd name="connsiteX51" fmla="*/ 230244 w 1027046"/>
                  <a:gd name="connsiteY51" fmla="*/ 10734 h 357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027046" h="3570025">
                    <a:moveTo>
                      <a:pt x="282649" y="0"/>
                    </a:moveTo>
                    <a:lnTo>
                      <a:pt x="348312" y="3789"/>
                    </a:lnTo>
                    <a:lnTo>
                      <a:pt x="425972" y="24625"/>
                    </a:lnTo>
                    <a:lnTo>
                      <a:pt x="469537" y="43568"/>
                    </a:lnTo>
                    <a:lnTo>
                      <a:pt x="491635" y="55565"/>
                    </a:lnTo>
                    <a:lnTo>
                      <a:pt x="530781" y="87767"/>
                    </a:lnTo>
                    <a:lnTo>
                      <a:pt x="564244" y="130703"/>
                    </a:lnTo>
                    <a:lnTo>
                      <a:pt x="592656" y="181216"/>
                    </a:lnTo>
                    <a:lnTo>
                      <a:pt x="614755" y="239307"/>
                    </a:lnTo>
                    <a:lnTo>
                      <a:pt x="634327" y="300554"/>
                    </a:lnTo>
                    <a:lnTo>
                      <a:pt x="655794" y="398424"/>
                    </a:lnTo>
                    <a:lnTo>
                      <a:pt x="672210" y="529758"/>
                    </a:lnTo>
                    <a:lnTo>
                      <a:pt x="679155" y="648464"/>
                    </a:lnTo>
                    <a:lnTo>
                      <a:pt x="680418" y="780430"/>
                    </a:lnTo>
                    <a:lnTo>
                      <a:pt x="678524" y="800635"/>
                    </a:lnTo>
                    <a:lnTo>
                      <a:pt x="676630" y="873880"/>
                    </a:lnTo>
                    <a:lnTo>
                      <a:pt x="681050" y="998269"/>
                    </a:lnTo>
                    <a:lnTo>
                      <a:pt x="695571" y="1104978"/>
                    </a:lnTo>
                    <a:lnTo>
                      <a:pt x="720827" y="1201584"/>
                    </a:lnTo>
                    <a:lnTo>
                      <a:pt x="755552" y="1296928"/>
                    </a:lnTo>
                    <a:lnTo>
                      <a:pt x="799749" y="1398586"/>
                    </a:lnTo>
                    <a:lnTo>
                      <a:pt x="883091" y="1576645"/>
                    </a:lnTo>
                    <a:lnTo>
                      <a:pt x="952543" y="1734499"/>
                    </a:lnTo>
                    <a:lnTo>
                      <a:pt x="969590" y="1776804"/>
                    </a:lnTo>
                    <a:lnTo>
                      <a:pt x="996108" y="1862677"/>
                    </a:lnTo>
                    <a:lnTo>
                      <a:pt x="1014418" y="1949181"/>
                    </a:lnTo>
                    <a:lnTo>
                      <a:pt x="1023889" y="2035053"/>
                    </a:lnTo>
                    <a:lnTo>
                      <a:pt x="1027046" y="2120294"/>
                    </a:lnTo>
                    <a:lnTo>
                      <a:pt x="1023889" y="2203641"/>
                    </a:lnTo>
                    <a:lnTo>
                      <a:pt x="1010630" y="2324873"/>
                    </a:lnTo>
                    <a:lnTo>
                      <a:pt x="980955" y="2473887"/>
                    </a:lnTo>
                    <a:lnTo>
                      <a:pt x="943704" y="2604590"/>
                    </a:lnTo>
                    <a:lnTo>
                      <a:pt x="890037" y="2758656"/>
                    </a:lnTo>
                    <a:lnTo>
                      <a:pt x="872358" y="2812958"/>
                    </a:lnTo>
                    <a:lnTo>
                      <a:pt x="823110" y="3134980"/>
                    </a:lnTo>
                    <a:lnTo>
                      <a:pt x="791541" y="3344610"/>
                    </a:lnTo>
                    <a:lnTo>
                      <a:pt x="710724" y="3570025"/>
                    </a:lnTo>
                    <a:lnTo>
                      <a:pt x="0" y="3493145"/>
                    </a:lnTo>
                    <a:lnTo>
                      <a:pt x="0" y="631600"/>
                    </a:lnTo>
                    <a:lnTo>
                      <a:pt x="31359" y="604897"/>
                    </a:lnTo>
                    <a:lnTo>
                      <a:pt x="79344" y="575220"/>
                    </a:lnTo>
                    <a:lnTo>
                      <a:pt x="83764" y="575220"/>
                    </a:lnTo>
                    <a:lnTo>
                      <a:pt x="83764" y="532284"/>
                    </a:lnTo>
                    <a:lnTo>
                      <a:pt x="90709" y="324548"/>
                    </a:lnTo>
                    <a:lnTo>
                      <a:pt x="100811" y="224784"/>
                    </a:lnTo>
                    <a:lnTo>
                      <a:pt x="110282" y="174271"/>
                    </a:lnTo>
                    <a:lnTo>
                      <a:pt x="115333" y="156591"/>
                    </a:lnTo>
                    <a:lnTo>
                      <a:pt x="119121" y="138912"/>
                    </a:lnTo>
                    <a:lnTo>
                      <a:pt x="133643" y="100395"/>
                    </a:lnTo>
                    <a:lnTo>
                      <a:pt x="156372" y="64405"/>
                    </a:lnTo>
                    <a:lnTo>
                      <a:pt x="187941" y="33465"/>
                    </a:lnTo>
                    <a:lnTo>
                      <a:pt x="230244" y="10734"/>
                    </a:lnTo>
                    <a:close/>
                  </a:path>
                </a:pathLst>
              </a:custGeom>
              <a:solidFill>
                <a:srgbClr val="FFDEB4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Freeform 13">
                <a:extLst>
                  <a:ext uri="{FF2B5EF4-FFF2-40B4-BE49-F238E27FC236}">
                    <a16:creationId xmlns:a16="http://schemas.microsoft.com/office/drawing/2014/main" id="{058B9084-9B71-415E-9452-DC6B2DD27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69" y="2914885"/>
                <a:ext cx="373299" cy="388458"/>
              </a:xfrm>
              <a:custGeom>
                <a:avLst/>
                <a:gdLst>
                  <a:gd name="T0" fmla="*/ 586 w 593"/>
                  <a:gd name="T1" fmla="*/ 186 h 615"/>
                  <a:gd name="T2" fmla="*/ 582 w 593"/>
                  <a:gd name="T3" fmla="*/ 179 h 615"/>
                  <a:gd name="T4" fmla="*/ 536 w 593"/>
                  <a:gd name="T5" fmla="*/ 117 h 615"/>
                  <a:gd name="T6" fmla="*/ 470 w 593"/>
                  <a:gd name="T7" fmla="*/ 59 h 615"/>
                  <a:gd name="T8" fmla="*/ 414 w 593"/>
                  <a:gd name="T9" fmla="*/ 26 h 615"/>
                  <a:gd name="T10" fmla="*/ 348 w 593"/>
                  <a:gd name="T11" fmla="*/ 4 h 615"/>
                  <a:gd name="T12" fmla="*/ 271 w 593"/>
                  <a:gd name="T13" fmla="*/ 0 h 615"/>
                  <a:gd name="T14" fmla="*/ 229 w 593"/>
                  <a:gd name="T15" fmla="*/ 7 h 615"/>
                  <a:gd name="T16" fmla="*/ 188 w 593"/>
                  <a:gd name="T17" fmla="*/ 18 h 615"/>
                  <a:gd name="T18" fmla="*/ 122 w 593"/>
                  <a:gd name="T19" fmla="*/ 46 h 615"/>
                  <a:gd name="T20" fmla="*/ 74 w 593"/>
                  <a:gd name="T21" fmla="*/ 77 h 615"/>
                  <a:gd name="T22" fmla="*/ 40 w 593"/>
                  <a:gd name="T23" fmla="*/ 112 h 615"/>
                  <a:gd name="T24" fmla="*/ 10 w 593"/>
                  <a:gd name="T25" fmla="*/ 162 h 615"/>
                  <a:gd name="T26" fmla="*/ 0 w 593"/>
                  <a:gd name="T27" fmla="*/ 206 h 615"/>
                  <a:gd name="T28" fmla="*/ 0 w 593"/>
                  <a:gd name="T29" fmla="*/ 212 h 615"/>
                  <a:gd name="T30" fmla="*/ 0 w 593"/>
                  <a:gd name="T31" fmla="*/ 257 h 615"/>
                  <a:gd name="T32" fmla="*/ 23 w 593"/>
                  <a:gd name="T33" fmla="*/ 429 h 615"/>
                  <a:gd name="T34" fmla="*/ 42 w 593"/>
                  <a:gd name="T35" fmla="*/ 495 h 615"/>
                  <a:gd name="T36" fmla="*/ 67 w 593"/>
                  <a:gd name="T37" fmla="*/ 551 h 615"/>
                  <a:gd name="T38" fmla="*/ 95 w 593"/>
                  <a:gd name="T39" fmla="*/ 579 h 615"/>
                  <a:gd name="T40" fmla="*/ 116 w 593"/>
                  <a:gd name="T41" fmla="*/ 591 h 615"/>
                  <a:gd name="T42" fmla="*/ 128 w 593"/>
                  <a:gd name="T43" fmla="*/ 594 h 615"/>
                  <a:gd name="T44" fmla="*/ 156 w 593"/>
                  <a:gd name="T45" fmla="*/ 602 h 615"/>
                  <a:gd name="T46" fmla="*/ 215 w 593"/>
                  <a:gd name="T47" fmla="*/ 612 h 615"/>
                  <a:gd name="T48" fmla="*/ 274 w 593"/>
                  <a:gd name="T49" fmla="*/ 615 h 615"/>
                  <a:gd name="T50" fmla="*/ 330 w 593"/>
                  <a:gd name="T51" fmla="*/ 609 h 615"/>
                  <a:gd name="T52" fmla="*/ 383 w 593"/>
                  <a:gd name="T53" fmla="*/ 596 h 615"/>
                  <a:gd name="T54" fmla="*/ 430 w 593"/>
                  <a:gd name="T55" fmla="*/ 579 h 615"/>
                  <a:gd name="T56" fmla="*/ 469 w 593"/>
                  <a:gd name="T57" fmla="*/ 558 h 615"/>
                  <a:gd name="T58" fmla="*/ 499 w 593"/>
                  <a:gd name="T59" fmla="*/ 532 h 615"/>
                  <a:gd name="T60" fmla="*/ 510 w 593"/>
                  <a:gd name="T61" fmla="*/ 518 h 615"/>
                  <a:gd name="T62" fmla="*/ 529 w 593"/>
                  <a:gd name="T63" fmla="*/ 486 h 615"/>
                  <a:gd name="T64" fmla="*/ 563 w 593"/>
                  <a:gd name="T65" fmla="*/ 400 h 615"/>
                  <a:gd name="T66" fmla="*/ 588 w 593"/>
                  <a:gd name="T67" fmla="*/ 304 h 615"/>
                  <a:gd name="T68" fmla="*/ 593 w 593"/>
                  <a:gd name="T69" fmla="*/ 238 h 615"/>
                  <a:gd name="T70" fmla="*/ 591 w 593"/>
                  <a:gd name="T71" fmla="*/ 201 h 615"/>
                  <a:gd name="T72" fmla="*/ 586 w 593"/>
                  <a:gd name="T73" fmla="*/ 18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93" h="615">
                    <a:moveTo>
                      <a:pt x="586" y="186"/>
                    </a:moveTo>
                    <a:lnTo>
                      <a:pt x="582" y="179"/>
                    </a:lnTo>
                    <a:lnTo>
                      <a:pt x="536" y="117"/>
                    </a:lnTo>
                    <a:lnTo>
                      <a:pt x="470" y="59"/>
                    </a:lnTo>
                    <a:lnTo>
                      <a:pt x="414" y="26"/>
                    </a:lnTo>
                    <a:lnTo>
                      <a:pt x="348" y="4"/>
                    </a:lnTo>
                    <a:lnTo>
                      <a:pt x="271" y="0"/>
                    </a:lnTo>
                    <a:lnTo>
                      <a:pt x="229" y="7"/>
                    </a:lnTo>
                    <a:lnTo>
                      <a:pt x="188" y="18"/>
                    </a:lnTo>
                    <a:lnTo>
                      <a:pt x="122" y="46"/>
                    </a:lnTo>
                    <a:lnTo>
                      <a:pt x="74" y="77"/>
                    </a:lnTo>
                    <a:lnTo>
                      <a:pt x="40" y="112"/>
                    </a:lnTo>
                    <a:lnTo>
                      <a:pt x="10" y="162"/>
                    </a:lnTo>
                    <a:lnTo>
                      <a:pt x="0" y="206"/>
                    </a:lnTo>
                    <a:lnTo>
                      <a:pt x="0" y="212"/>
                    </a:lnTo>
                    <a:lnTo>
                      <a:pt x="0" y="257"/>
                    </a:lnTo>
                    <a:lnTo>
                      <a:pt x="23" y="429"/>
                    </a:lnTo>
                    <a:lnTo>
                      <a:pt x="42" y="495"/>
                    </a:lnTo>
                    <a:lnTo>
                      <a:pt x="67" y="551"/>
                    </a:lnTo>
                    <a:lnTo>
                      <a:pt x="95" y="579"/>
                    </a:lnTo>
                    <a:lnTo>
                      <a:pt x="116" y="591"/>
                    </a:lnTo>
                    <a:lnTo>
                      <a:pt x="128" y="594"/>
                    </a:lnTo>
                    <a:lnTo>
                      <a:pt x="156" y="602"/>
                    </a:lnTo>
                    <a:lnTo>
                      <a:pt x="215" y="612"/>
                    </a:lnTo>
                    <a:lnTo>
                      <a:pt x="274" y="615"/>
                    </a:lnTo>
                    <a:lnTo>
                      <a:pt x="330" y="609"/>
                    </a:lnTo>
                    <a:lnTo>
                      <a:pt x="383" y="596"/>
                    </a:lnTo>
                    <a:lnTo>
                      <a:pt x="430" y="579"/>
                    </a:lnTo>
                    <a:lnTo>
                      <a:pt x="469" y="558"/>
                    </a:lnTo>
                    <a:lnTo>
                      <a:pt x="499" y="532"/>
                    </a:lnTo>
                    <a:lnTo>
                      <a:pt x="510" y="518"/>
                    </a:lnTo>
                    <a:lnTo>
                      <a:pt x="529" y="486"/>
                    </a:lnTo>
                    <a:lnTo>
                      <a:pt x="563" y="400"/>
                    </a:lnTo>
                    <a:lnTo>
                      <a:pt x="588" y="304"/>
                    </a:lnTo>
                    <a:lnTo>
                      <a:pt x="593" y="238"/>
                    </a:lnTo>
                    <a:lnTo>
                      <a:pt x="591" y="201"/>
                    </a:lnTo>
                    <a:lnTo>
                      <a:pt x="586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" name="Freeform 14">
                <a:extLst>
                  <a:ext uri="{FF2B5EF4-FFF2-40B4-BE49-F238E27FC236}">
                    <a16:creationId xmlns:a16="http://schemas.microsoft.com/office/drawing/2014/main" id="{30B756AD-E02A-4D28-B175-9A091EE676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15" y="3395614"/>
                <a:ext cx="45719" cy="1110423"/>
              </a:xfrm>
              <a:custGeom>
                <a:avLst/>
                <a:gdLst>
                  <a:gd name="T0" fmla="*/ 52 w 154"/>
                  <a:gd name="T1" fmla="*/ 76 h 1758"/>
                  <a:gd name="T2" fmla="*/ 52 w 154"/>
                  <a:gd name="T3" fmla="*/ 407 h 1758"/>
                  <a:gd name="T4" fmla="*/ 58 w 154"/>
                  <a:gd name="T5" fmla="*/ 503 h 1758"/>
                  <a:gd name="T6" fmla="*/ 76 w 154"/>
                  <a:gd name="T7" fmla="*/ 561 h 1758"/>
                  <a:gd name="T8" fmla="*/ 76 w 154"/>
                  <a:gd name="T9" fmla="*/ 611 h 1758"/>
                  <a:gd name="T10" fmla="*/ 76 w 154"/>
                  <a:gd name="T11" fmla="*/ 662 h 1758"/>
                  <a:gd name="T12" fmla="*/ 76 w 154"/>
                  <a:gd name="T13" fmla="*/ 751 h 1758"/>
                  <a:gd name="T14" fmla="*/ 61 w 154"/>
                  <a:gd name="T15" fmla="*/ 848 h 1758"/>
                  <a:gd name="T16" fmla="*/ 48 w 154"/>
                  <a:gd name="T17" fmla="*/ 905 h 1758"/>
                  <a:gd name="T18" fmla="*/ 26 w 154"/>
                  <a:gd name="T19" fmla="*/ 1020 h 1758"/>
                  <a:gd name="T20" fmla="*/ 6 w 154"/>
                  <a:gd name="T21" fmla="*/ 1077 h 1758"/>
                  <a:gd name="T22" fmla="*/ 0 w 154"/>
                  <a:gd name="T23" fmla="*/ 1173 h 1758"/>
                  <a:gd name="T24" fmla="*/ 0 w 154"/>
                  <a:gd name="T25" fmla="*/ 1275 h 1758"/>
                  <a:gd name="T26" fmla="*/ 0 w 154"/>
                  <a:gd name="T27" fmla="*/ 1479 h 1758"/>
                  <a:gd name="T28" fmla="*/ 0 w 154"/>
                  <a:gd name="T29" fmla="*/ 1758 h 1758"/>
                  <a:gd name="T30" fmla="*/ 0 w 154"/>
                  <a:gd name="T31" fmla="*/ 1641 h 1758"/>
                  <a:gd name="T32" fmla="*/ 26 w 154"/>
                  <a:gd name="T33" fmla="*/ 1479 h 1758"/>
                  <a:gd name="T34" fmla="*/ 36 w 154"/>
                  <a:gd name="T35" fmla="*/ 1385 h 1758"/>
                  <a:gd name="T36" fmla="*/ 52 w 154"/>
                  <a:gd name="T37" fmla="*/ 1275 h 1758"/>
                  <a:gd name="T38" fmla="*/ 61 w 154"/>
                  <a:gd name="T39" fmla="*/ 1218 h 1758"/>
                  <a:gd name="T40" fmla="*/ 81 w 154"/>
                  <a:gd name="T41" fmla="*/ 1160 h 1758"/>
                  <a:gd name="T42" fmla="*/ 102 w 154"/>
                  <a:gd name="T43" fmla="*/ 1045 h 1758"/>
                  <a:gd name="T44" fmla="*/ 122 w 154"/>
                  <a:gd name="T45" fmla="*/ 988 h 1758"/>
                  <a:gd name="T46" fmla="*/ 128 w 154"/>
                  <a:gd name="T47" fmla="*/ 892 h 1758"/>
                  <a:gd name="T48" fmla="*/ 151 w 154"/>
                  <a:gd name="T49" fmla="*/ 767 h 1758"/>
                  <a:gd name="T50" fmla="*/ 154 w 154"/>
                  <a:gd name="T51" fmla="*/ 637 h 1758"/>
                  <a:gd name="T52" fmla="*/ 154 w 154"/>
                  <a:gd name="T53" fmla="*/ 582 h 1758"/>
                  <a:gd name="T54" fmla="*/ 137 w 154"/>
                  <a:gd name="T55" fmla="*/ 561 h 1758"/>
                  <a:gd name="T56" fmla="*/ 112 w 154"/>
                  <a:gd name="T57" fmla="*/ 522 h 1758"/>
                  <a:gd name="T58" fmla="*/ 102 w 154"/>
                  <a:gd name="T59" fmla="*/ 433 h 1758"/>
                  <a:gd name="T60" fmla="*/ 81 w 154"/>
                  <a:gd name="T61" fmla="*/ 303 h 1758"/>
                  <a:gd name="T62" fmla="*/ 61 w 154"/>
                  <a:gd name="T63" fmla="*/ 156 h 1758"/>
                  <a:gd name="T64" fmla="*/ 52 w 154"/>
                  <a:gd name="T65" fmla="*/ 0 h 1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4" h="1758">
                    <a:moveTo>
                      <a:pt x="52" y="0"/>
                    </a:moveTo>
                    <a:lnTo>
                      <a:pt x="52" y="76"/>
                    </a:lnTo>
                    <a:lnTo>
                      <a:pt x="52" y="280"/>
                    </a:lnTo>
                    <a:lnTo>
                      <a:pt x="52" y="407"/>
                    </a:lnTo>
                    <a:lnTo>
                      <a:pt x="52" y="446"/>
                    </a:lnTo>
                    <a:lnTo>
                      <a:pt x="58" y="503"/>
                    </a:lnTo>
                    <a:lnTo>
                      <a:pt x="68" y="542"/>
                    </a:lnTo>
                    <a:lnTo>
                      <a:pt x="76" y="561"/>
                    </a:lnTo>
                    <a:lnTo>
                      <a:pt x="76" y="586"/>
                    </a:lnTo>
                    <a:lnTo>
                      <a:pt x="76" y="611"/>
                    </a:lnTo>
                    <a:lnTo>
                      <a:pt x="76" y="637"/>
                    </a:lnTo>
                    <a:lnTo>
                      <a:pt x="76" y="662"/>
                    </a:lnTo>
                    <a:lnTo>
                      <a:pt x="76" y="714"/>
                    </a:lnTo>
                    <a:lnTo>
                      <a:pt x="76" y="751"/>
                    </a:lnTo>
                    <a:lnTo>
                      <a:pt x="71" y="809"/>
                    </a:lnTo>
                    <a:lnTo>
                      <a:pt x="61" y="848"/>
                    </a:lnTo>
                    <a:lnTo>
                      <a:pt x="52" y="866"/>
                    </a:lnTo>
                    <a:lnTo>
                      <a:pt x="48" y="905"/>
                    </a:lnTo>
                    <a:lnTo>
                      <a:pt x="29" y="981"/>
                    </a:lnTo>
                    <a:lnTo>
                      <a:pt x="26" y="1020"/>
                    </a:lnTo>
                    <a:lnTo>
                      <a:pt x="18" y="1038"/>
                    </a:lnTo>
                    <a:lnTo>
                      <a:pt x="6" y="1077"/>
                    </a:lnTo>
                    <a:lnTo>
                      <a:pt x="0" y="1134"/>
                    </a:lnTo>
                    <a:lnTo>
                      <a:pt x="0" y="1173"/>
                    </a:lnTo>
                    <a:lnTo>
                      <a:pt x="0" y="1223"/>
                    </a:lnTo>
                    <a:lnTo>
                      <a:pt x="0" y="1275"/>
                    </a:lnTo>
                    <a:lnTo>
                      <a:pt x="0" y="1351"/>
                    </a:lnTo>
                    <a:lnTo>
                      <a:pt x="0" y="1479"/>
                    </a:lnTo>
                    <a:lnTo>
                      <a:pt x="0" y="1682"/>
                    </a:lnTo>
                    <a:lnTo>
                      <a:pt x="0" y="1758"/>
                    </a:lnTo>
                    <a:lnTo>
                      <a:pt x="0" y="1682"/>
                    </a:lnTo>
                    <a:lnTo>
                      <a:pt x="0" y="1641"/>
                    </a:lnTo>
                    <a:lnTo>
                      <a:pt x="10" y="1536"/>
                    </a:lnTo>
                    <a:lnTo>
                      <a:pt x="26" y="1479"/>
                    </a:lnTo>
                    <a:lnTo>
                      <a:pt x="26" y="1443"/>
                    </a:lnTo>
                    <a:lnTo>
                      <a:pt x="36" y="1385"/>
                    </a:lnTo>
                    <a:lnTo>
                      <a:pt x="52" y="1351"/>
                    </a:lnTo>
                    <a:lnTo>
                      <a:pt x="52" y="1275"/>
                    </a:lnTo>
                    <a:lnTo>
                      <a:pt x="52" y="1255"/>
                    </a:lnTo>
                    <a:lnTo>
                      <a:pt x="61" y="1218"/>
                    </a:lnTo>
                    <a:lnTo>
                      <a:pt x="76" y="1197"/>
                    </a:lnTo>
                    <a:lnTo>
                      <a:pt x="81" y="1160"/>
                    </a:lnTo>
                    <a:lnTo>
                      <a:pt x="99" y="1083"/>
                    </a:lnTo>
                    <a:lnTo>
                      <a:pt x="102" y="1045"/>
                    </a:lnTo>
                    <a:lnTo>
                      <a:pt x="111" y="1025"/>
                    </a:lnTo>
                    <a:lnTo>
                      <a:pt x="122" y="988"/>
                    </a:lnTo>
                    <a:lnTo>
                      <a:pt x="128" y="931"/>
                    </a:lnTo>
                    <a:lnTo>
                      <a:pt x="128" y="892"/>
                    </a:lnTo>
                    <a:lnTo>
                      <a:pt x="131" y="853"/>
                    </a:lnTo>
                    <a:lnTo>
                      <a:pt x="151" y="767"/>
                    </a:lnTo>
                    <a:lnTo>
                      <a:pt x="154" y="714"/>
                    </a:lnTo>
                    <a:lnTo>
                      <a:pt x="154" y="637"/>
                    </a:lnTo>
                    <a:lnTo>
                      <a:pt x="154" y="586"/>
                    </a:lnTo>
                    <a:lnTo>
                      <a:pt x="154" y="582"/>
                    </a:lnTo>
                    <a:lnTo>
                      <a:pt x="148" y="568"/>
                    </a:lnTo>
                    <a:lnTo>
                      <a:pt x="137" y="561"/>
                    </a:lnTo>
                    <a:lnTo>
                      <a:pt x="128" y="561"/>
                    </a:lnTo>
                    <a:lnTo>
                      <a:pt x="112" y="522"/>
                    </a:lnTo>
                    <a:lnTo>
                      <a:pt x="102" y="456"/>
                    </a:lnTo>
                    <a:lnTo>
                      <a:pt x="102" y="433"/>
                    </a:lnTo>
                    <a:lnTo>
                      <a:pt x="99" y="379"/>
                    </a:lnTo>
                    <a:lnTo>
                      <a:pt x="81" y="303"/>
                    </a:lnTo>
                    <a:lnTo>
                      <a:pt x="76" y="280"/>
                    </a:lnTo>
                    <a:lnTo>
                      <a:pt x="61" y="156"/>
                    </a:lnTo>
                    <a:lnTo>
                      <a:pt x="52" y="13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7BF9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자유형 25">
                <a:extLst>
                  <a:ext uri="{FF2B5EF4-FFF2-40B4-BE49-F238E27FC236}">
                    <a16:creationId xmlns:a16="http://schemas.microsoft.com/office/drawing/2014/main" id="{B1ED7354-0771-4F64-BCAE-3F74B8094E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857808"/>
                <a:ext cx="903874" cy="988933"/>
              </a:xfrm>
              <a:custGeom>
                <a:avLst/>
                <a:gdLst>
                  <a:gd name="connsiteX0" fmla="*/ 0 w 903874"/>
                  <a:gd name="connsiteY0" fmla="*/ 0 h 988933"/>
                  <a:gd name="connsiteX1" fmla="*/ 71063 w 903874"/>
                  <a:gd name="connsiteY1" fmla="*/ 2309 h 988933"/>
                  <a:gd name="connsiteX2" fmla="*/ 154407 w 903874"/>
                  <a:gd name="connsiteY2" fmla="*/ 12402 h 988933"/>
                  <a:gd name="connsiteX3" fmla="*/ 244697 w 903874"/>
                  <a:gd name="connsiteY3" fmla="*/ 28804 h 988933"/>
                  <a:gd name="connsiteX4" fmla="*/ 292683 w 903874"/>
                  <a:gd name="connsiteY4" fmla="*/ 39528 h 988933"/>
                  <a:gd name="connsiteX5" fmla="*/ 340038 w 903874"/>
                  <a:gd name="connsiteY5" fmla="*/ 52144 h 988933"/>
                  <a:gd name="connsiteX6" fmla="*/ 426539 w 903874"/>
                  <a:gd name="connsiteY6" fmla="*/ 81163 h 988933"/>
                  <a:gd name="connsiteX7" fmla="*/ 504832 w 903874"/>
                  <a:gd name="connsiteY7" fmla="*/ 113966 h 988933"/>
                  <a:gd name="connsiteX8" fmla="*/ 574285 w 903874"/>
                  <a:gd name="connsiteY8" fmla="*/ 149924 h 988933"/>
                  <a:gd name="connsiteX9" fmla="*/ 634899 w 903874"/>
                  <a:gd name="connsiteY9" fmla="*/ 189035 h 988933"/>
                  <a:gd name="connsiteX10" fmla="*/ 688568 w 903874"/>
                  <a:gd name="connsiteY10" fmla="*/ 228778 h 988933"/>
                  <a:gd name="connsiteX11" fmla="*/ 756127 w 903874"/>
                  <a:gd name="connsiteY11" fmla="*/ 289338 h 988933"/>
                  <a:gd name="connsiteX12" fmla="*/ 822424 w 903874"/>
                  <a:gd name="connsiteY12" fmla="*/ 368192 h 988933"/>
                  <a:gd name="connsiteX13" fmla="*/ 866622 w 903874"/>
                  <a:gd name="connsiteY13" fmla="*/ 436953 h 988933"/>
                  <a:gd name="connsiteX14" fmla="*/ 900717 w 903874"/>
                  <a:gd name="connsiteY14" fmla="*/ 510761 h 988933"/>
                  <a:gd name="connsiteX15" fmla="*/ 903874 w 903874"/>
                  <a:gd name="connsiteY15" fmla="*/ 521485 h 988933"/>
                  <a:gd name="connsiteX16" fmla="*/ 758653 w 903874"/>
                  <a:gd name="connsiteY16" fmla="*/ 988933 h 988933"/>
                  <a:gd name="connsiteX17" fmla="*/ 0 w 903874"/>
                  <a:gd name="connsiteY17" fmla="*/ 792800 h 98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03874" h="988933">
                    <a:moveTo>
                      <a:pt x="0" y="0"/>
                    </a:moveTo>
                    <a:lnTo>
                      <a:pt x="71063" y="2309"/>
                    </a:lnTo>
                    <a:lnTo>
                      <a:pt x="154407" y="12402"/>
                    </a:lnTo>
                    <a:lnTo>
                      <a:pt x="244697" y="28804"/>
                    </a:lnTo>
                    <a:lnTo>
                      <a:pt x="292683" y="39528"/>
                    </a:lnTo>
                    <a:lnTo>
                      <a:pt x="340038" y="52144"/>
                    </a:lnTo>
                    <a:lnTo>
                      <a:pt x="426539" y="81163"/>
                    </a:lnTo>
                    <a:lnTo>
                      <a:pt x="504832" y="113966"/>
                    </a:lnTo>
                    <a:lnTo>
                      <a:pt x="574285" y="149924"/>
                    </a:lnTo>
                    <a:lnTo>
                      <a:pt x="634899" y="189035"/>
                    </a:lnTo>
                    <a:lnTo>
                      <a:pt x="688568" y="228778"/>
                    </a:lnTo>
                    <a:lnTo>
                      <a:pt x="756127" y="289338"/>
                    </a:lnTo>
                    <a:lnTo>
                      <a:pt x="822424" y="368192"/>
                    </a:lnTo>
                    <a:lnTo>
                      <a:pt x="866622" y="436953"/>
                    </a:lnTo>
                    <a:lnTo>
                      <a:pt x="900717" y="510761"/>
                    </a:lnTo>
                    <a:lnTo>
                      <a:pt x="903874" y="521485"/>
                    </a:lnTo>
                    <a:lnTo>
                      <a:pt x="758653" y="988933"/>
                    </a:lnTo>
                    <a:lnTo>
                      <a:pt x="0" y="792800"/>
                    </a:lnTo>
                    <a:close/>
                  </a:path>
                </a:pathLst>
              </a:custGeom>
              <a:solidFill>
                <a:srgbClr val="E0E2DE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자유형 29">
                <a:extLst>
                  <a:ext uri="{FF2B5EF4-FFF2-40B4-BE49-F238E27FC236}">
                    <a16:creationId xmlns:a16="http://schemas.microsoft.com/office/drawing/2014/main" id="{2C0837C4-9665-49D9-A65D-ED4FC7D72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171196"/>
                <a:ext cx="903876" cy="686804"/>
              </a:xfrm>
              <a:custGeom>
                <a:avLst/>
                <a:gdLst>
                  <a:gd name="connsiteX0" fmla="*/ 0 w 903876"/>
                  <a:gd name="connsiteY0" fmla="*/ 0 h 686804"/>
                  <a:gd name="connsiteX1" fmla="*/ 110165 w 903876"/>
                  <a:gd name="connsiteY1" fmla="*/ 34389 h 686804"/>
                  <a:gd name="connsiteX2" fmla="*/ 286335 w 903876"/>
                  <a:gd name="connsiteY2" fmla="*/ 106993 h 686804"/>
                  <a:gd name="connsiteX3" fmla="*/ 457453 w 903876"/>
                  <a:gd name="connsiteY3" fmla="*/ 190331 h 686804"/>
                  <a:gd name="connsiteX4" fmla="*/ 614680 w 903876"/>
                  <a:gd name="connsiteY4" fmla="*/ 274300 h 686804"/>
                  <a:gd name="connsiteX5" fmla="*/ 747281 w 903876"/>
                  <a:gd name="connsiteY5" fmla="*/ 351955 h 686804"/>
                  <a:gd name="connsiteX6" fmla="*/ 884933 w 903876"/>
                  <a:gd name="connsiteY6" fmla="*/ 437187 h 686804"/>
                  <a:gd name="connsiteX7" fmla="*/ 903876 w 903876"/>
                  <a:gd name="connsiteY7" fmla="*/ 449814 h 686804"/>
                  <a:gd name="connsiteX8" fmla="*/ 800891 w 903876"/>
                  <a:gd name="connsiteY8" fmla="*/ 686804 h 686804"/>
                  <a:gd name="connsiteX9" fmla="*/ 0 w 903876"/>
                  <a:gd name="connsiteY9" fmla="*/ 686804 h 686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3876" h="686804">
                    <a:moveTo>
                      <a:pt x="0" y="0"/>
                    </a:moveTo>
                    <a:lnTo>
                      <a:pt x="110165" y="34389"/>
                    </a:lnTo>
                    <a:lnTo>
                      <a:pt x="286335" y="106993"/>
                    </a:lnTo>
                    <a:lnTo>
                      <a:pt x="457453" y="190331"/>
                    </a:lnTo>
                    <a:lnTo>
                      <a:pt x="614680" y="274300"/>
                    </a:lnTo>
                    <a:lnTo>
                      <a:pt x="747281" y="351955"/>
                    </a:lnTo>
                    <a:lnTo>
                      <a:pt x="884933" y="437187"/>
                    </a:lnTo>
                    <a:lnTo>
                      <a:pt x="903876" y="449814"/>
                    </a:lnTo>
                    <a:lnTo>
                      <a:pt x="800891" y="686804"/>
                    </a:lnTo>
                    <a:lnTo>
                      <a:pt x="0" y="686804"/>
                    </a:lnTo>
                    <a:close/>
                  </a:path>
                </a:pathLst>
              </a:custGeom>
              <a:solidFill>
                <a:srgbClr val="37556C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" name="자유형 31">
                <a:extLst>
                  <a:ext uri="{FF2B5EF4-FFF2-40B4-BE49-F238E27FC236}">
                    <a16:creationId xmlns:a16="http://schemas.microsoft.com/office/drawing/2014/main" id="{77B63CF0-418C-409E-B5A7-B3B273884B4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095040" y="2619812"/>
                <a:ext cx="1096961" cy="3570025"/>
              </a:xfrm>
              <a:custGeom>
                <a:avLst/>
                <a:gdLst>
                  <a:gd name="connsiteX0" fmla="*/ 352564 w 1096961"/>
                  <a:gd name="connsiteY0" fmla="*/ 0 h 3570025"/>
                  <a:gd name="connsiteX1" fmla="*/ 300159 w 1096961"/>
                  <a:gd name="connsiteY1" fmla="*/ 10734 h 3570025"/>
                  <a:gd name="connsiteX2" fmla="*/ 257856 w 1096961"/>
                  <a:gd name="connsiteY2" fmla="*/ 33465 h 3570025"/>
                  <a:gd name="connsiteX3" fmla="*/ 226287 w 1096961"/>
                  <a:gd name="connsiteY3" fmla="*/ 64405 h 3570025"/>
                  <a:gd name="connsiteX4" fmla="*/ 203558 w 1096961"/>
                  <a:gd name="connsiteY4" fmla="*/ 100395 h 3570025"/>
                  <a:gd name="connsiteX5" fmla="*/ 189036 w 1096961"/>
                  <a:gd name="connsiteY5" fmla="*/ 138912 h 3570025"/>
                  <a:gd name="connsiteX6" fmla="*/ 185248 w 1096961"/>
                  <a:gd name="connsiteY6" fmla="*/ 156591 h 3570025"/>
                  <a:gd name="connsiteX7" fmla="*/ 180197 w 1096961"/>
                  <a:gd name="connsiteY7" fmla="*/ 174271 h 3570025"/>
                  <a:gd name="connsiteX8" fmla="*/ 170726 w 1096961"/>
                  <a:gd name="connsiteY8" fmla="*/ 224784 h 3570025"/>
                  <a:gd name="connsiteX9" fmla="*/ 160624 w 1096961"/>
                  <a:gd name="connsiteY9" fmla="*/ 324548 h 3570025"/>
                  <a:gd name="connsiteX10" fmla="*/ 153679 w 1096961"/>
                  <a:gd name="connsiteY10" fmla="*/ 532284 h 3570025"/>
                  <a:gd name="connsiteX11" fmla="*/ 153679 w 1096961"/>
                  <a:gd name="connsiteY11" fmla="*/ 575220 h 3570025"/>
                  <a:gd name="connsiteX12" fmla="*/ 149259 w 1096961"/>
                  <a:gd name="connsiteY12" fmla="*/ 575220 h 3570025"/>
                  <a:gd name="connsiteX13" fmla="*/ 101274 w 1096961"/>
                  <a:gd name="connsiteY13" fmla="*/ 604897 h 3570025"/>
                  <a:gd name="connsiteX14" fmla="*/ 37505 w 1096961"/>
                  <a:gd name="connsiteY14" fmla="*/ 659198 h 3570025"/>
                  <a:gd name="connsiteX15" fmla="*/ 0 w 1096961"/>
                  <a:gd name="connsiteY15" fmla="*/ 696705 h 3570025"/>
                  <a:gd name="connsiteX16" fmla="*/ 0 w 1096961"/>
                  <a:gd name="connsiteY16" fmla="*/ 3485582 h 3570025"/>
                  <a:gd name="connsiteX17" fmla="*/ 780639 w 1096961"/>
                  <a:gd name="connsiteY17" fmla="*/ 3570025 h 3570025"/>
                  <a:gd name="connsiteX18" fmla="*/ 861456 w 1096961"/>
                  <a:gd name="connsiteY18" fmla="*/ 3344610 h 3570025"/>
                  <a:gd name="connsiteX19" fmla="*/ 893025 w 1096961"/>
                  <a:gd name="connsiteY19" fmla="*/ 3134980 h 3570025"/>
                  <a:gd name="connsiteX20" fmla="*/ 942273 w 1096961"/>
                  <a:gd name="connsiteY20" fmla="*/ 2812958 h 3570025"/>
                  <a:gd name="connsiteX21" fmla="*/ 959952 w 1096961"/>
                  <a:gd name="connsiteY21" fmla="*/ 2758656 h 3570025"/>
                  <a:gd name="connsiteX22" fmla="*/ 1013619 w 1096961"/>
                  <a:gd name="connsiteY22" fmla="*/ 2604590 h 3570025"/>
                  <a:gd name="connsiteX23" fmla="*/ 1050870 w 1096961"/>
                  <a:gd name="connsiteY23" fmla="*/ 2473887 h 3570025"/>
                  <a:gd name="connsiteX24" fmla="*/ 1080545 w 1096961"/>
                  <a:gd name="connsiteY24" fmla="*/ 2324873 h 3570025"/>
                  <a:gd name="connsiteX25" fmla="*/ 1093804 w 1096961"/>
                  <a:gd name="connsiteY25" fmla="*/ 2203641 h 3570025"/>
                  <a:gd name="connsiteX26" fmla="*/ 1096961 w 1096961"/>
                  <a:gd name="connsiteY26" fmla="*/ 2120294 h 3570025"/>
                  <a:gd name="connsiteX27" fmla="*/ 1093804 w 1096961"/>
                  <a:gd name="connsiteY27" fmla="*/ 2035053 h 3570025"/>
                  <a:gd name="connsiteX28" fmla="*/ 1084333 w 1096961"/>
                  <a:gd name="connsiteY28" fmla="*/ 1949181 h 3570025"/>
                  <a:gd name="connsiteX29" fmla="*/ 1066023 w 1096961"/>
                  <a:gd name="connsiteY29" fmla="*/ 1862677 h 3570025"/>
                  <a:gd name="connsiteX30" fmla="*/ 1039505 w 1096961"/>
                  <a:gd name="connsiteY30" fmla="*/ 1776804 h 3570025"/>
                  <a:gd name="connsiteX31" fmla="*/ 1022458 w 1096961"/>
                  <a:gd name="connsiteY31" fmla="*/ 1734499 h 3570025"/>
                  <a:gd name="connsiteX32" fmla="*/ 953006 w 1096961"/>
                  <a:gd name="connsiteY32" fmla="*/ 1576645 h 3570025"/>
                  <a:gd name="connsiteX33" fmla="*/ 869664 w 1096961"/>
                  <a:gd name="connsiteY33" fmla="*/ 1398586 h 3570025"/>
                  <a:gd name="connsiteX34" fmla="*/ 825467 w 1096961"/>
                  <a:gd name="connsiteY34" fmla="*/ 1296928 h 3570025"/>
                  <a:gd name="connsiteX35" fmla="*/ 790742 w 1096961"/>
                  <a:gd name="connsiteY35" fmla="*/ 1201584 h 3570025"/>
                  <a:gd name="connsiteX36" fmla="*/ 765486 w 1096961"/>
                  <a:gd name="connsiteY36" fmla="*/ 1104978 h 3570025"/>
                  <a:gd name="connsiteX37" fmla="*/ 750964 w 1096961"/>
                  <a:gd name="connsiteY37" fmla="*/ 998269 h 3570025"/>
                  <a:gd name="connsiteX38" fmla="*/ 746545 w 1096961"/>
                  <a:gd name="connsiteY38" fmla="*/ 873880 h 3570025"/>
                  <a:gd name="connsiteX39" fmla="*/ 748439 w 1096961"/>
                  <a:gd name="connsiteY39" fmla="*/ 800635 h 3570025"/>
                  <a:gd name="connsiteX40" fmla="*/ 750333 w 1096961"/>
                  <a:gd name="connsiteY40" fmla="*/ 780430 h 3570025"/>
                  <a:gd name="connsiteX41" fmla="*/ 749070 w 1096961"/>
                  <a:gd name="connsiteY41" fmla="*/ 648464 h 3570025"/>
                  <a:gd name="connsiteX42" fmla="*/ 742125 w 1096961"/>
                  <a:gd name="connsiteY42" fmla="*/ 529758 h 3570025"/>
                  <a:gd name="connsiteX43" fmla="*/ 725709 w 1096961"/>
                  <a:gd name="connsiteY43" fmla="*/ 398424 h 3570025"/>
                  <a:gd name="connsiteX44" fmla="*/ 704242 w 1096961"/>
                  <a:gd name="connsiteY44" fmla="*/ 300554 h 3570025"/>
                  <a:gd name="connsiteX45" fmla="*/ 684670 w 1096961"/>
                  <a:gd name="connsiteY45" fmla="*/ 239307 h 3570025"/>
                  <a:gd name="connsiteX46" fmla="*/ 662571 w 1096961"/>
                  <a:gd name="connsiteY46" fmla="*/ 181216 h 3570025"/>
                  <a:gd name="connsiteX47" fmla="*/ 634159 w 1096961"/>
                  <a:gd name="connsiteY47" fmla="*/ 130703 h 3570025"/>
                  <a:gd name="connsiteX48" fmla="*/ 600696 w 1096961"/>
                  <a:gd name="connsiteY48" fmla="*/ 87767 h 3570025"/>
                  <a:gd name="connsiteX49" fmla="*/ 561550 w 1096961"/>
                  <a:gd name="connsiteY49" fmla="*/ 55565 h 3570025"/>
                  <a:gd name="connsiteX50" fmla="*/ 539452 w 1096961"/>
                  <a:gd name="connsiteY50" fmla="*/ 43568 h 3570025"/>
                  <a:gd name="connsiteX51" fmla="*/ 495887 w 1096961"/>
                  <a:gd name="connsiteY51" fmla="*/ 24625 h 3570025"/>
                  <a:gd name="connsiteX52" fmla="*/ 418227 w 1096961"/>
                  <a:gd name="connsiteY52" fmla="*/ 3789 h 357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96961" h="3570025">
                    <a:moveTo>
                      <a:pt x="352564" y="0"/>
                    </a:moveTo>
                    <a:lnTo>
                      <a:pt x="300159" y="10734"/>
                    </a:lnTo>
                    <a:lnTo>
                      <a:pt x="257856" y="33465"/>
                    </a:lnTo>
                    <a:lnTo>
                      <a:pt x="226287" y="64405"/>
                    </a:lnTo>
                    <a:lnTo>
                      <a:pt x="203558" y="100395"/>
                    </a:lnTo>
                    <a:lnTo>
                      <a:pt x="189036" y="138912"/>
                    </a:lnTo>
                    <a:lnTo>
                      <a:pt x="185248" y="156591"/>
                    </a:lnTo>
                    <a:lnTo>
                      <a:pt x="180197" y="174271"/>
                    </a:lnTo>
                    <a:lnTo>
                      <a:pt x="170726" y="224784"/>
                    </a:lnTo>
                    <a:lnTo>
                      <a:pt x="160624" y="324548"/>
                    </a:lnTo>
                    <a:lnTo>
                      <a:pt x="153679" y="532284"/>
                    </a:lnTo>
                    <a:lnTo>
                      <a:pt x="153679" y="575220"/>
                    </a:lnTo>
                    <a:lnTo>
                      <a:pt x="149259" y="575220"/>
                    </a:lnTo>
                    <a:lnTo>
                      <a:pt x="101274" y="604897"/>
                    </a:lnTo>
                    <a:lnTo>
                      <a:pt x="37505" y="659198"/>
                    </a:lnTo>
                    <a:lnTo>
                      <a:pt x="0" y="696705"/>
                    </a:lnTo>
                    <a:lnTo>
                      <a:pt x="0" y="3485582"/>
                    </a:lnTo>
                    <a:lnTo>
                      <a:pt x="780639" y="3570025"/>
                    </a:lnTo>
                    <a:lnTo>
                      <a:pt x="861456" y="3344610"/>
                    </a:lnTo>
                    <a:lnTo>
                      <a:pt x="893025" y="3134980"/>
                    </a:lnTo>
                    <a:lnTo>
                      <a:pt x="942273" y="2812958"/>
                    </a:lnTo>
                    <a:lnTo>
                      <a:pt x="959952" y="2758656"/>
                    </a:lnTo>
                    <a:lnTo>
                      <a:pt x="1013619" y="2604590"/>
                    </a:lnTo>
                    <a:lnTo>
                      <a:pt x="1050870" y="2473887"/>
                    </a:lnTo>
                    <a:lnTo>
                      <a:pt x="1080545" y="2324873"/>
                    </a:lnTo>
                    <a:lnTo>
                      <a:pt x="1093804" y="2203641"/>
                    </a:lnTo>
                    <a:lnTo>
                      <a:pt x="1096961" y="2120294"/>
                    </a:lnTo>
                    <a:lnTo>
                      <a:pt x="1093804" y="2035053"/>
                    </a:lnTo>
                    <a:lnTo>
                      <a:pt x="1084333" y="1949181"/>
                    </a:lnTo>
                    <a:lnTo>
                      <a:pt x="1066023" y="1862677"/>
                    </a:lnTo>
                    <a:lnTo>
                      <a:pt x="1039505" y="1776804"/>
                    </a:lnTo>
                    <a:lnTo>
                      <a:pt x="1022458" y="1734499"/>
                    </a:lnTo>
                    <a:lnTo>
                      <a:pt x="953006" y="1576645"/>
                    </a:lnTo>
                    <a:lnTo>
                      <a:pt x="869664" y="1398586"/>
                    </a:lnTo>
                    <a:lnTo>
                      <a:pt x="825467" y="1296928"/>
                    </a:lnTo>
                    <a:lnTo>
                      <a:pt x="790742" y="1201584"/>
                    </a:lnTo>
                    <a:lnTo>
                      <a:pt x="765486" y="1104978"/>
                    </a:lnTo>
                    <a:lnTo>
                      <a:pt x="750964" y="998269"/>
                    </a:lnTo>
                    <a:lnTo>
                      <a:pt x="746545" y="873880"/>
                    </a:lnTo>
                    <a:lnTo>
                      <a:pt x="748439" y="800635"/>
                    </a:lnTo>
                    <a:lnTo>
                      <a:pt x="750333" y="780430"/>
                    </a:lnTo>
                    <a:lnTo>
                      <a:pt x="749070" y="648464"/>
                    </a:lnTo>
                    <a:lnTo>
                      <a:pt x="742125" y="529758"/>
                    </a:lnTo>
                    <a:lnTo>
                      <a:pt x="725709" y="398424"/>
                    </a:lnTo>
                    <a:lnTo>
                      <a:pt x="704242" y="300554"/>
                    </a:lnTo>
                    <a:lnTo>
                      <a:pt x="684670" y="239307"/>
                    </a:lnTo>
                    <a:lnTo>
                      <a:pt x="662571" y="181216"/>
                    </a:lnTo>
                    <a:lnTo>
                      <a:pt x="634159" y="130703"/>
                    </a:lnTo>
                    <a:lnTo>
                      <a:pt x="600696" y="87767"/>
                    </a:lnTo>
                    <a:lnTo>
                      <a:pt x="561550" y="55565"/>
                    </a:lnTo>
                    <a:lnTo>
                      <a:pt x="539452" y="43568"/>
                    </a:lnTo>
                    <a:lnTo>
                      <a:pt x="495887" y="24625"/>
                    </a:lnTo>
                    <a:lnTo>
                      <a:pt x="418227" y="3789"/>
                    </a:lnTo>
                    <a:close/>
                  </a:path>
                </a:pathLst>
              </a:custGeom>
              <a:solidFill>
                <a:srgbClr val="FFDEB4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2" name="Freeform 13">
                <a:extLst>
                  <a:ext uri="{FF2B5EF4-FFF2-40B4-BE49-F238E27FC236}">
                    <a16:creationId xmlns:a16="http://schemas.microsoft.com/office/drawing/2014/main" id="{9EF02D68-B86E-4CA0-9283-981F53CF268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06618" y="2676760"/>
                <a:ext cx="373299" cy="388458"/>
              </a:xfrm>
              <a:custGeom>
                <a:avLst/>
                <a:gdLst>
                  <a:gd name="T0" fmla="*/ 586 w 593"/>
                  <a:gd name="T1" fmla="*/ 186 h 615"/>
                  <a:gd name="T2" fmla="*/ 582 w 593"/>
                  <a:gd name="T3" fmla="*/ 179 h 615"/>
                  <a:gd name="T4" fmla="*/ 536 w 593"/>
                  <a:gd name="T5" fmla="*/ 117 h 615"/>
                  <a:gd name="T6" fmla="*/ 470 w 593"/>
                  <a:gd name="T7" fmla="*/ 59 h 615"/>
                  <a:gd name="T8" fmla="*/ 414 w 593"/>
                  <a:gd name="T9" fmla="*/ 26 h 615"/>
                  <a:gd name="T10" fmla="*/ 348 w 593"/>
                  <a:gd name="T11" fmla="*/ 4 h 615"/>
                  <a:gd name="T12" fmla="*/ 271 w 593"/>
                  <a:gd name="T13" fmla="*/ 0 h 615"/>
                  <a:gd name="T14" fmla="*/ 229 w 593"/>
                  <a:gd name="T15" fmla="*/ 7 h 615"/>
                  <a:gd name="T16" fmla="*/ 188 w 593"/>
                  <a:gd name="T17" fmla="*/ 18 h 615"/>
                  <a:gd name="T18" fmla="*/ 122 w 593"/>
                  <a:gd name="T19" fmla="*/ 46 h 615"/>
                  <a:gd name="T20" fmla="*/ 74 w 593"/>
                  <a:gd name="T21" fmla="*/ 77 h 615"/>
                  <a:gd name="T22" fmla="*/ 40 w 593"/>
                  <a:gd name="T23" fmla="*/ 112 h 615"/>
                  <a:gd name="T24" fmla="*/ 10 w 593"/>
                  <a:gd name="T25" fmla="*/ 162 h 615"/>
                  <a:gd name="T26" fmla="*/ 0 w 593"/>
                  <a:gd name="T27" fmla="*/ 206 h 615"/>
                  <a:gd name="T28" fmla="*/ 0 w 593"/>
                  <a:gd name="T29" fmla="*/ 212 h 615"/>
                  <a:gd name="T30" fmla="*/ 0 w 593"/>
                  <a:gd name="T31" fmla="*/ 257 h 615"/>
                  <a:gd name="T32" fmla="*/ 23 w 593"/>
                  <a:gd name="T33" fmla="*/ 429 h 615"/>
                  <a:gd name="T34" fmla="*/ 42 w 593"/>
                  <a:gd name="T35" fmla="*/ 495 h 615"/>
                  <a:gd name="T36" fmla="*/ 67 w 593"/>
                  <a:gd name="T37" fmla="*/ 551 h 615"/>
                  <a:gd name="T38" fmla="*/ 95 w 593"/>
                  <a:gd name="T39" fmla="*/ 579 h 615"/>
                  <a:gd name="T40" fmla="*/ 116 w 593"/>
                  <a:gd name="T41" fmla="*/ 591 h 615"/>
                  <a:gd name="T42" fmla="*/ 128 w 593"/>
                  <a:gd name="T43" fmla="*/ 594 h 615"/>
                  <a:gd name="T44" fmla="*/ 156 w 593"/>
                  <a:gd name="T45" fmla="*/ 602 h 615"/>
                  <a:gd name="T46" fmla="*/ 215 w 593"/>
                  <a:gd name="T47" fmla="*/ 612 h 615"/>
                  <a:gd name="T48" fmla="*/ 274 w 593"/>
                  <a:gd name="T49" fmla="*/ 615 h 615"/>
                  <a:gd name="T50" fmla="*/ 330 w 593"/>
                  <a:gd name="T51" fmla="*/ 609 h 615"/>
                  <a:gd name="T52" fmla="*/ 383 w 593"/>
                  <a:gd name="T53" fmla="*/ 596 h 615"/>
                  <a:gd name="T54" fmla="*/ 430 w 593"/>
                  <a:gd name="T55" fmla="*/ 579 h 615"/>
                  <a:gd name="T56" fmla="*/ 469 w 593"/>
                  <a:gd name="T57" fmla="*/ 558 h 615"/>
                  <a:gd name="T58" fmla="*/ 499 w 593"/>
                  <a:gd name="T59" fmla="*/ 532 h 615"/>
                  <a:gd name="T60" fmla="*/ 510 w 593"/>
                  <a:gd name="T61" fmla="*/ 518 h 615"/>
                  <a:gd name="T62" fmla="*/ 529 w 593"/>
                  <a:gd name="T63" fmla="*/ 486 h 615"/>
                  <a:gd name="T64" fmla="*/ 563 w 593"/>
                  <a:gd name="T65" fmla="*/ 400 h 615"/>
                  <a:gd name="T66" fmla="*/ 588 w 593"/>
                  <a:gd name="T67" fmla="*/ 304 h 615"/>
                  <a:gd name="T68" fmla="*/ 593 w 593"/>
                  <a:gd name="T69" fmla="*/ 238 h 615"/>
                  <a:gd name="T70" fmla="*/ 591 w 593"/>
                  <a:gd name="T71" fmla="*/ 201 h 615"/>
                  <a:gd name="T72" fmla="*/ 586 w 593"/>
                  <a:gd name="T73" fmla="*/ 18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93" h="615">
                    <a:moveTo>
                      <a:pt x="586" y="186"/>
                    </a:moveTo>
                    <a:lnTo>
                      <a:pt x="582" y="179"/>
                    </a:lnTo>
                    <a:lnTo>
                      <a:pt x="536" y="117"/>
                    </a:lnTo>
                    <a:lnTo>
                      <a:pt x="470" y="59"/>
                    </a:lnTo>
                    <a:lnTo>
                      <a:pt x="414" y="26"/>
                    </a:lnTo>
                    <a:lnTo>
                      <a:pt x="348" y="4"/>
                    </a:lnTo>
                    <a:lnTo>
                      <a:pt x="271" y="0"/>
                    </a:lnTo>
                    <a:lnTo>
                      <a:pt x="229" y="7"/>
                    </a:lnTo>
                    <a:lnTo>
                      <a:pt x="188" y="18"/>
                    </a:lnTo>
                    <a:lnTo>
                      <a:pt x="122" y="46"/>
                    </a:lnTo>
                    <a:lnTo>
                      <a:pt x="74" y="77"/>
                    </a:lnTo>
                    <a:lnTo>
                      <a:pt x="40" y="112"/>
                    </a:lnTo>
                    <a:lnTo>
                      <a:pt x="10" y="162"/>
                    </a:lnTo>
                    <a:lnTo>
                      <a:pt x="0" y="206"/>
                    </a:lnTo>
                    <a:lnTo>
                      <a:pt x="0" y="212"/>
                    </a:lnTo>
                    <a:lnTo>
                      <a:pt x="0" y="257"/>
                    </a:lnTo>
                    <a:lnTo>
                      <a:pt x="23" y="429"/>
                    </a:lnTo>
                    <a:lnTo>
                      <a:pt x="42" y="495"/>
                    </a:lnTo>
                    <a:lnTo>
                      <a:pt x="67" y="551"/>
                    </a:lnTo>
                    <a:lnTo>
                      <a:pt x="95" y="579"/>
                    </a:lnTo>
                    <a:lnTo>
                      <a:pt x="116" y="591"/>
                    </a:lnTo>
                    <a:lnTo>
                      <a:pt x="128" y="594"/>
                    </a:lnTo>
                    <a:lnTo>
                      <a:pt x="156" y="602"/>
                    </a:lnTo>
                    <a:lnTo>
                      <a:pt x="215" y="612"/>
                    </a:lnTo>
                    <a:lnTo>
                      <a:pt x="274" y="615"/>
                    </a:lnTo>
                    <a:lnTo>
                      <a:pt x="330" y="609"/>
                    </a:lnTo>
                    <a:lnTo>
                      <a:pt x="383" y="596"/>
                    </a:lnTo>
                    <a:lnTo>
                      <a:pt x="430" y="579"/>
                    </a:lnTo>
                    <a:lnTo>
                      <a:pt x="469" y="558"/>
                    </a:lnTo>
                    <a:lnTo>
                      <a:pt x="499" y="532"/>
                    </a:lnTo>
                    <a:lnTo>
                      <a:pt x="510" y="518"/>
                    </a:lnTo>
                    <a:lnTo>
                      <a:pt x="529" y="486"/>
                    </a:lnTo>
                    <a:lnTo>
                      <a:pt x="563" y="400"/>
                    </a:lnTo>
                    <a:lnTo>
                      <a:pt x="588" y="304"/>
                    </a:lnTo>
                    <a:lnTo>
                      <a:pt x="593" y="238"/>
                    </a:lnTo>
                    <a:lnTo>
                      <a:pt x="591" y="201"/>
                    </a:lnTo>
                    <a:lnTo>
                      <a:pt x="586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3" name="Freeform 14">
                <a:extLst>
                  <a:ext uri="{FF2B5EF4-FFF2-40B4-BE49-F238E27FC236}">
                    <a16:creationId xmlns:a16="http://schemas.microsoft.com/office/drawing/2014/main" id="{624B2138-8837-4569-B510-1A76DBC1242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006450" y="3157489"/>
                <a:ext cx="45719" cy="1110423"/>
              </a:xfrm>
              <a:custGeom>
                <a:avLst/>
                <a:gdLst>
                  <a:gd name="T0" fmla="*/ 52 w 154"/>
                  <a:gd name="T1" fmla="*/ 76 h 1758"/>
                  <a:gd name="T2" fmla="*/ 52 w 154"/>
                  <a:gd name="T3" fmla="*/ 407 h 1758"/>
                  <a:gd name="T4" fmla="*/ 58 w 154"/>
                  <a:gd name="T5" fmla="*/ 503 h 1758"/>
                  <a:gd name="T6" fmla="*/ 76 w 154"/>
                  <a:gd name="T7" fmla="*/ 561 h 1758"/>
                  <a:gd name="T8" fmla="*/ 76 w 154"/>
                  <a:gd name="T9" fmla="*/ 611 h 1758"/>
                  <a:gd name="T10" fmla="*/ 76 w 154"/>
                  <a:gd name="T11" fmla="*/ 662 h 1758"/>
                  <a:gd name="T12" fmla="*/ 76 w 154"/>
                  <a:gd name="T13" fmla="*/ 751 h 1758"/>
                  <a:gd name="T14" fmla="*/ 61 w 154"/>
                  <a:gd name="T15" fmla="*/ 848 h 1758"/>
                  <a:gd name="T16" fmla="*/ 48 w 154"/>
                  <a:gd name="T17" fmla="*/ 905 h 1758"/>
                  <a:gd name="T18" fmla="*/ 26 w 154"/>
                  <a:gd name="T19" fmla="*/ 1020 h 1758"/>
                  <a:gd name="T20" fmla="*/ 6 w 154"/>
                  <a:gd name="T21" fmla="*/ 1077 h 1758"/>
                  <a:gd name="T22" fmla="*/ 0 w 154"/>
                  <a:gd name="T23" fmla="*/ 1173 h 1758"/>
                  <a:gd name="T24" fmla="*/ 0 w 154"/>
                  <a:gd name="T25" fmla="*/ 1275 h 1758"/>
                  <a:gd name="T26" fmla="*/ 0 w 154"/>
                  <a:gd name="T27" fmla="*/ 1479 h 1758"/>
                  <a:gd name="T28" fmla="*/ 0 w 154"/>
                  <a:gd name="T29" fmla="*/ 1758 h 1758"/>
                  <a:gd name="T30" fmla="*/ 0 w 154"/>
                  <a:gd name="T31" fmla="*/ 1641 h 1758"/>
                  <a:gd name="T32" fmla="*/ 26 w 154"/>
                  <a:gd name="T33" fmla="*/ 1479 h 1758"/>
                  <a:gd name="T34" fmla="*/ 36 w 154"/>
                  <a:gd name="T35" fmla="*/ 1385 h 1758"/>
                  <a:gd name="T36" fmla="*/ 52 w 154"/>
                  <a:gd name="T37" fmla="*/ 1275 h 1758"/>
                  <a:gd name="T38" fmla="*/ 61 w 154"/>
                  <a:gd name="T39" fmla="*/ 1218 h 1758"/>
                  <a:gd name="T40" fmla="*/ 81 w 154"/>
                  <a:gd name="T41" fmla="*/ 1160 h 1758"/>
                  <a:gd name="T42" fmla="*/ 102 w 154"/>
                  <a:gd name="T43" fmla="*/ 1045 h 1758"/>
                  <a:gd name="T44" fmla="*/ 122 w 154"/>
                  <a:gd name="T45" fmla="*/ 988 h 1758"/>
                  <a:gd name="T46" fmla="*/ 128 w 154"/>
                  <a:gd name="T47" fmla="*/ 892 h 1758"/>
                  <a:gd name="T48" fmla="*/ 151 w 154"/>
                  <a:gd name="T49" fmla="*/ 767 h 1758"/>
                  <a:gd name="T50" fmla="*/ 154 w 154"/>
                  <a:gd name="T51" fmla="*/ 637 h 1758"/>
                  <a:gd name="T52" fmla="*/ 154 w 154"/>
                  <a:gd name="T53" fmla="*/ 582 h 1758"/>
                  <a:gd name="T54" fmla="*/ 137 w 154"/>
                  <a:gd name="T55" fmla="*/ 561 h 1758"/>
                  <a:gd name="T56" fmla="*/ 112 w 154"/>
                  <a:gd name="T57" fmla="*/ 522 h 1758"/>
                  <a:gd name="T58" fmla="*/ 102 w 154"/>
                  <a:gd name="T59" fmla="*/ 433 h 1758"/>
                  <a:gd name="T60" fmla="*/ 81 w 154"/>
                  <a:gd name="T61" fmla="*/ 303 h 1758"/>
                  <a:gd name="T62" fmla="*/ 61 w 154"/>
                  <a:gd name="T63" fmla="*/ 156 h 1758"/>
                  <a:gd name="T64" fmla="*/ 52 w 154"/>
                  <a:gd name="T65" fmla="*/ 0 h 1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4" h="1758">
                    <a:moveTo>
                      <a:pt x="52" y="0"/>
                    </a:moveTo>
                    <a:lnTo>
                      <a:pt x="52" y="76"/>
                    </a:lnTo>
                    <a:lnTo>
                      <a:pt x="52" y="280"/>
                    </a:lnTo>
                    <a:lnTo>
                      <a:pt x="52" y="407"/>
                    </a:lnTo>
                    <a:lnTo>
                      <a:pt x="52" y="446"/>
                    </a:lnTo>
                    <a:lnTo>
                      <a:pt x="58" y="503"/>
                    </a:lnTo>
                    <a:lnTo>
                      <a:pt x="68" y="542"/>
                    </a:lnTo>
                    <a:lnTo>
                      <a:pt x="76" y="561"/>
                    </a:lnTo>
                    <a:lnTo>
                      <a:pt x="76" y="586"/>
                    </a:lnTo>
                    <a:lnTo>
                      <a:pt x="76" y="611"/>
                    </a:lnTo>
                    <a:lnTo>
                      <a:pt x="76" y="637"/>
                    </a:lnTo>
                    <a:lnTo>
                      <a:pt x="76" y="662"/>
                    </a:lnTo>
                    <a:lnTo>
                      <a:pt x="76" y="714"/>
                    </a:lnTo>
                    <a:lnTo>
                      <a:pt x="76" y="751"/>
                    </a:lnTo>
                    <a:lnTo>
                      <a:pt x="71" y="809"/>
                    </a:lnTo>
                    <a:lnTo>
                      <a:pt x="61" y="848"/>
                    </a:lnTo>
                    <a:lnTo>
                      <a:pt x="52" y="866"/>
                    </a:lnTo>
                    <a:lnTo>
                      <a:pt x="48" y="905"/>
                    </a:lnTo>
                    <a:lnTo>
                      <a:pt x="29" y="981"/>
                    </a:lnTo>
                    <a:lnTo>
                      <a:pt x="26" y="1020"/>
                    </a:lnTo>
                    <a:lnTo>
                      <a:pt x="18" y="1038"/>
                    </a:lnTo>
                    <a:lnTo>
                      <a:pt x="6" y="1077"/>
                    </a:lnTo>
                    <a:lnTo>
                      <a:pt x="0" y="1134"/>
                    </a:lnTo>
                    <a:lnTo>
                      <a:pt x="0" y="1173"/>
                    </a:lnTo>
                    <a:lnTo>
                      <a:pt x="0" y="1223"/>
                    </a:lnTo>
                    <a:lnTo>
                      <a:pt x="0" y="1275"/>
                    </a:lnTo>
                    <a:lnTo>
                      <a:pt x="0" y="1351"/>
                    </a:lnTo>
                    <a:lnTo>
                      <a:pt x="0" y="1479"/>
                    </a:lnTo>
                    <a:lnTo>
                      <a:pt x="0" y="1682"/>
                    </a:lnTo>
                    <a:lnTo>
                      <a:pt x="0" y="1758"/>
                    </a:lnTo>
                    <a:lnTo>
                      <a:pt x="0" y="1682"/>
                    </a:lnTo>
                    <a:lnTo>
                      <a:pt x="0" y="1641"/>
                    </a:lnTo>
                    <a:lnTo>
                      <a:pt x="10" y="1536"/>
                    </a:lnTo>
                    <a:lnTo>
                      <a:pt x="26" y="1479"/>
                    </a:lnTo>
                    <a:lnTo>
                      <a:pt x="26" y="1443"/>
                    </a:lnTo>
                    <a:lnTo>
                      <a:pt x="36" y="1385"/>
                    </a:lnTo>
                    <a:lnTo>
                      <a:pt x="52" y="1351"/>
                    </a:lnTo>
                    <a:lnTo>
                      <a:pt x="52" y="1275"/>
                    </a:lnTo>
                    <a:lnTo>
                      <a:pt x="52" y="1255"/>
                    </a:lnTo>
                    <a:lnTo>
                      <a:pt x="61" y="1218"/>
                    </a:lnTo>
                    <a:lnTo>
                      <a:pt x="76" y="1197"/>
                    </a:lnTo>
                    <a:lnTo>
                      <a:pt x="81" y="1160"/>
                    </a:lnTo>
                    <a:lnTo>
                      <a:pt x="99" y="1083"/>
                    </a:lnTo>
                    <a:lnTo>
                      <a:pt x="102" y="1045"/>
                    </a:lnTo>
                    <a:lnTo>
                      <a:pt x="111" y="1025"/>
                    </a:lnTo>
                    <a:lnTo>
                      <a:pt x="122" y="988"/>
                    </a:lnTo>
                    <a:lnTo>
                      <a:pt x="128" y="931"/>
                    </a:lnTo>
                    <a:lnTo>
                      <a:pt x="128" y="892"/>
                    </a:lnTo>
                    <a:lnTo>
                      <a:pt x="131" y="853"/>
                    </a:lnTo>
                    <a:lnTo>
                      <a:pt x="151" y="767"/>
                    </a:lnTo>
                    <a:lnTo>
                      <a:pt x="154" y="714"/>
                    </a:lnTo>
                    <a:lnTo>
                      <a:pt x="154" y="637"/>
                    </a:lnTo>
                    <a:lnTo>
                      <a:pt x="154" y="586"/>
                    </a:lnTo>
                    <a:lnTo>
                      <a:pt x="154" y="582"/>
                    </a:lnTo>
                    <a:lnTo>
                      <a:pt x="148" y="568"/>
                    </a:lnTo>
                    <a:lnTo>
                      <a:pt x="137" y="561"/>
                    </a:lnTo>
                    <a:lnTo>
                      <a:pt x="128" y="561"/>
                    </a:lnTo>
                    <a:lnTo>
                      <a:pt x="112" y="522"/>
                    </a:lnTo>
                    <a:lnTo>
                      <a:pt x="102" y="456"/>
                    </a:lnTo>
                    <a:lnTo>
                      <a:pt x="102" y="433"/>
                    </a:lnTo>
                    <a:lnTo>
                      <a:pt x="99" y="379"/>
                    </a:lnTo>
                    <a:lnTo>
                      <a:pt x="81" y="303"/>
                    </a:lnTo>
                    <a:lnTo>
                      <a:pt x="76" y="280"/>
                    </a:lnTo>
                    <a:lnTo>
                      <a:pt x="61" y="156"/>
                    </a:lnTo>
                    <a:lnTo>
                      <a:pt x="52" y="13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7BF9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자유형 34">
                <a:extLst>
                  <a:ext uri="{FF2B5EF4-FFF2-40B4-BE49-F238E27FC236}">
                    <a16:creationId xmlns:a16="http://schemas.microsoft.com/office/drawing/2014/main" id="{1C0BAE90-9BC0-4340-BB75-3CAD06121C2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218212" y="5619467"/>
                <a:ext cx="973789" cy="989148"/>
              </a:xfrm>
              <a:custGeom>
                <a:avLst/>
                <a:gdLst>
                  <a:gd name="connsiteX0" fmla="*/ 63316 w 973789"/>
                  <a:gd name="connsiteY0" fmla="*/ 0 h 989148"/>
                  <a:gd name="connsiteX1" fmla="*/ 0 w 973789"/>
                  <a:gd name="connsiteY1" fmla="*/ 1665 h 989148"/>
                  <a:gd name="connsiteX2" fmla="*/ 0 w 973789"/>
                  <a:gd name="connsiteY2" fmla="*/ 774940 h 989148"/>
                  <a:gd name="connsiteX3" fmla="*/ 828568 w 973789"/>
                  <a:gd name="connsiteY3" fmla="*/ 989148 h 989148"/>
                  <a:gd name="connsiteX4" fmla="*/ 973789 w 973789"/>
                  <a:gd name="connsiteY4" fmla="*/ 521700 h 989148"/>
                  <a:gd name="connsiteX5" fmla="*/ 970632 w 973789"/>
                  <a:gd name="connsiteY5" fmla="*/ 510976 h 989148"/>
                  <a:gd name="connsiteX6" fmla="*/ 936537 w 973789"/>
                  <a:gd name="connsiteY6" fmla="*/ 437168 h 989148"/>
                  <a:gd name="connsiteX7" fmla="*/ 892339 w 973789"/>
                  <a:gd name="connsiteY7" fmla="*/ 368407 h 989148"/>
                  <a:gd name="connsiteX8" fmla="*/ 826042 w 973789"/>
                  <a:gd name="connsiteY8" fmla="*/ 289553 h 989148"/>
                  <a:gd name="connsiteX9" fmla="*/ 758483 w 973789"/>
                  <a:gd name="connsiteY9" fmla="*/ 228993 h 989148"/>
                  <a:gd name="connsiteX10" fmla="*/ 704814 w 973789"/>
                  <a:gd name="connsiteY10" fmla="*/ 189250 h 989148"/>
                  <a:gd name="connsiteX11" fmla="*/ 644200 w 973789"/>
                  <a:gd name="connsiteY11" fmla="*/ 150139 h 989148"/>
                  <a:gd name="connsiteX12" fmla="*/ 574747 w 973789"/>
                  <a:gd name="connsiteY12" fmla="*/ 114181 h 989148"/>
                  <a:gd name="connsiteX13" fmla="*/ 496454 w 973789"/>
                  <a:gd name="connsiteY13" fmla="*/ 81378 h 989148"/>
                  <a:gd name="connsiteX14" fmla="*/ 409952 w 973789"/>
                  <a:gd name="connsiteY14" fmla="*/ 52359 h 989148"/>
                  <a:gd name="connsiteX15" fmla="*/ 362598 w 973789"/>
                  <a:gd name="connsiteY15" fmla="*/ 39743 h 989148"/>
                  <a:gd name="connsiteX16" fmla="*/ 314612 w 973789"/>
                  <a:gd name="connsiteY16" fmla="*/ 29019 h 989148"/>
                  <a:gd name="connsiteX17" fmla="*/ 224322 w 973789"/>
                  <a:gd name="connsiteY17" fmla="*/ 12617 h 989148"/>
                  <a:gd name="connsiteX18" fmla="*/ 140978 w 973789"/>
                  <a:gd name="connsiteY18" fmla="*/ 2524 h 98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73789" h="989148">
                    <a:moveTo>
                      <a:pt x="63316" y="0"/>
                    </a:moveTo>
                    <a:lnTo>
                      <a:pt x="0" y="1665"/>
                    </a:lnTo>
                    <a:lnTo>
                      <a:pt x="0" y="774940"/>
                    </a:lnTo>
                    <a:lnTo>
                      <a:pt x="828568" y="989148"/>
                    </a:lnTo>
                    <a:lnTo>
                      <a:pt x="973789" y="521700"/>
                    </a:lnTo>
                    <a:lnTo>
                      <a:pt x="970632" y="510976"/>
                    </a:lnTo>
                    <a:lnTo>
                      <a:pt x="936537" y="437168"/>
                    </a:lnTo>
                    <a:lnTo>
                      <a:pt x="892339" y="368407"/>
                    </a:lnTo>
                    <a:lnTo>
                      <a:pt x="826042" y="289553"/>
                    </a:lnTo>
                    <a:lnTo>
                      <a:pt x="758483" y="228993"/>
                    </a:lnTo>
                    <a:lnTo>
                      <a:pt x="704814" y="189250"/>
                    </a:lnTo>
                    <a:lnTo>
                      <a:pt x="644200" y="150139"/>
                    </a:lnTo>
                    <a:lnTo>
                      <a:pt x="574747" y="114181"/>
                    </a:lnTo>
                    <a:lnTo>
                      <a:pt x="496454" y="81378"/>
                    </a:lnTo>
                    <a:lnTo>
                      <a:pt x="409952" y="52359"/>
                    </a:lnTo>
                    <a:lnTo>
                      <a:pt x="362598" y="39743"/>
                    </a:lnTo>
                    <a:lnTo>
                      <a:pt x="314612" y="29019"/>
                    </a:lnTo>
                    <a:lnTo>
                      <a:pt x="224322" y="12617"/>
                    </a:lnTo>
                    <a:lnTo>
                      <a:pt x="140978" y="2524"/>
                    </a:lnTo>
                    <a:close/>
                  </a:path>
                </a:pathLst>
              </a:custGeom>
              <a:solidFill>
                <a:srgbClr val="E0E2DE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9" name="자유형 38">
                <a:extLst>
                  <a:ext uri="{FF2B5EF4-FFF2-40B4-BE49-F238E27FC236}">
                    <a16:creationId xmlns:a16="http://schemas.microsoft.com/office/drawing/2014/main" id="{9B93AF5E-6D74-47BD-B131-CABC4FAFF3E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218210" y="5914687"/>
                <a:ext cx="973791" cy="932055"/>
              </a:xfrm>
              <a:custGeom>
                <a:avLst/>
                <a:gdLst>
                  <a:gd name="connsiteX0" fmla="*/ 0 w 973791"/>
                  <a:gd name="connsiteY0" fmla="*/ 0 h 932055"/>
                  <a:gd name="connsiteX1" fmla="*/ 0 w 973791"/>
                  <a:gd name="connsiteY1" fmla="*/ 932055 h 932055"/>
                  <a:gd name="connsiteX2" fmla="*/ 772221 w 973791"/>
                  <a:gd name="connsiteY2" fmla="*/ 932055 h 932055"/>
                  <a:gd name="connsiteX3" fmla="*/ 973791 w 973791"/>
                  <a:gd name="connsiteY3" fmla="*/ 468199 h 932055"/>
                  <a:gd name="connsiteX4" fmla="*/ 954848 w 973791"/>
                  <a:gd name="connsiteY4" fmla="*/ 455572 h 932055"/>
                  <a:gd name="connsiteX5" fmla="*/ 817196 w 973791"/>
                  <a:gd name="connsiteY5" fmla="*/ 370340 h 932055"/>
                  <a:gd name="connsiteX6" fmla="*/ 684595 w 973791"/>
                  <a:gd name="connsiteY6" fmla="*/ 292685 h 932055"/>
                  <a:gd name="connsiteX7" fmla="*/ 527368 w 973791"/>
                  <a:gd name="connsiteY7" fmla="*/ 208716 h 932055"/>
                  <a:gd name="connsiteX8" fmla="*/ 356250 w 973791"/>
                  <a:gd name="connsiteY8" fmla="*/ 125378 h 932055"/>
                  <a:gd name="connsiteX9" fmla="*/ 180080 w 973791"/>
                  <a:gd name="connsiteY9" fmla="*/ 52774 h 932055"/>
                  <a:gd name="connsiteX10" fmla="*/ 50636 w 973791"/>
                  <a:gd name="connsiteY10" fmla="*/ 12367 h 932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73791" h="932055">
                    <a:moveTo>
                      <a:pt x="0" y="0"/>
                    </a:moveTo>
                    <a:lnTo>
                      <a:pt x="0" y="932055"/>
                    </a:lnTo>
                    <a:lnTo>
                      <a:pt x="772221" y="932055"/>
                    </a:lnTo>
                    <a:lnTo>
                      <a:pt x="973791" y="468199"/>
                    </a:lnTo>
                    <a:lnTo>
                      <a:pt x="954848" y="455572"/>
                    </a:lnTo>
                    <a:lnTo>
                      <a:pt x="817196" y="370340"/>
                    </a:lnTo>
                    <a:lnTo>
                      <a:pt x="684595" y="292685"/>
                    </a:lnTo>
                    <a:lnTo>
                      <a:pt x="527368" y="208716"/>
                    </a:lnTo>
                    <a:lnTo>
                      <a:pt x="356250" y="125378"/>
                    </a:lnTo>
                    <a:lnTo>
                      <a:pt x="180080" y="52774"/>
                    </a:lnTo>
                    <a:lnTo>
                      <a:pt x="50636" y="12367"/>
                    </a:lnTo>
                    <a:close/>
                  </a:path>
                </a:pathLst>
              </a:custGeom>
              <a:solidFill>
                <a:srgbClr val="37556C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239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320706" y="520259"/>
            <a:ext cx="5343619" cy="807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 PRESENTATION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0" y="315685"/>
            <a:ext cx="12192001" cy="6542315"/>
            <a:chOff x="0" y="315685"/>
            <a:chExt cx="12192001" cy="6542315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202E06CC-E35B-40A1-B8FB-7F61AD70859B}"/>
                </a:ext>
              </a:extLst>
            </p:cNvPr>
            <p:cNvSpPr/>
            <p:nvPr/>
          </p:nvSpPr>
          <p:spPr>
            <a:xfrm flipH="1">
              <a:off x="399144" y="315685"/>
              <a:ext cx="11393712" cy="6331858"/>
            </a:xfrm>
            <a:custGeom>
              <a:avLst/>
              <a:gdLst>
                <a:gd name="connsiteX0" fmla="*/ 10847173 w 11393712"/>
                <a:gd name="connsiteY0" fmla="*/ 0 h 5925457"/>
                <a:gd name="connsiteX1" fmla="*/ 10829173 w 11393712"/>
                <a:gd name="connsiteY1" fmla="*/ 18000 h 5925457"/>
                <a:gd name="connsiteX2" fmla="*/ 10847173 w 11393712"/>
                <a:gd name="connsiteY2" fmla="*/ 36000 h 5925457"/>
                <a:gd name="connsiteX3" fmla="*/ 10865173 w 11393712"/>
                <a:gd name="connsiteY3" fmla="*/ 18000 h 5925457"/>
                <a:gd name="connsiteX4" fmla="*/ 10847173 w 11393712"/>
                <a:gd name="connsiteY4" fmla="*/ 0 h 5925457"/>
                <a:gd name="connsiteX5" fmla="*/ 10727253 w 11393712"/>
                <a:gd name="connsiteY5" fmla="*/ 0 h 5925457"/>
                <a:gd name="connsiteX6" fmla="*/ 10726055 w 11393712"/>
                <a:gd name="connsiteY6" fmla="*/ 496 h 5925457"/>
                <a:gd name="connsiteX7" fmla="*/ 10726055 w 11393712"/>
                <a:gd name="connsiteY7" fmla="*/ 0 h 5925457"/>
                <a:gd name="connsiteX8" fmla="*/ 255032 w 11393712"/>
                <a:gd name="connsiteY8" fmla="*/ 0 h 5925457"/>
                <a:gd name="connsiteX9" fmla="*/ 0 w 11393712"/>
                <a:gd name="connsiteY9" fmla="*/ 255032 h 5925457"/>
                <a:gd name="connsiteX10" fmla="*/ 0 w 11393712"/>
                <a:gd name="connsiteY10" fmla="*/ 5670425 h 5925457"/>
                <a:gd name="connsiteX11" fmla="*/ 255032 w 11393712"/>
                <a:gd name="connsiteY11" fmla="*/ 5925457 h 5925457"/>
                <a:gd name="connsiteX12" fmla="*/ 11138680 w 11393712"/>
                <a:gd name="connsiteY12" fmla="*/ 5925457 h 5925457"/>
                <a:gd name="connsiteX13" fmla="*/ 11393712 w 11393712"/>
                <a:gd name="connsiteY13" fmla="*/ 5670425 h 5925457"/>
                <a:gd name="connsiteX14" fmla="*/ 11393712 w 11393712"/>
                <a:gd name="connsiteY14" fmla="*/ 255032 h 5925457"/>
                <a:gd name="connsiteX15" fmla="*/ 11138680 w 11393712"/>
                <a:gd name="connsiteY15" fmla="*/ 0 h 5925457"/>
                <a:gd name="connsiteX16" fmla="*/ 11068955 w 11393712"/>
                <a:gd name="connsiteY16" fmla="*/ 0 h 5925457"/>
                <a:gd name="connsiteX17" fmla="*/ 11068955 w 11393712"/>
                <a:gd name="connsiteY17" fmla="*/ 1537 h 5925457"/>
                <a:gd name="connsiteX18" fmla="*/ 11065245 w 11393712"/>
                <a:gd name="connsiteY18" fmla="*/ 0 h 5925457"/>
                <a:gd name="connsiteX19" fmla="*/ 11047245 w 11393712"/>
                <a:gd name="connsiteY19" fmla="*/ 18000 h 5925457"/>
                <a:gd name="connsiteX20" fmla="*/ 11065245 w 11393712"/>
                <a:gd name="connsiteY20" fmla="*/ 36000 h 5925457"/>
                <a:gd name="connsiteX21" fmla="*/ 11068955 w 11393712"/>
                <a:gd name="connsiteY21" fmla="*/ 34463 h 5925457"/>
                <a:gd name="connsiteX22" fmla="*/ 11068955 w 11393712"/>
                <a:gd name="connsiteY22" fmla="*/ 36000 h 5925457"/>
                <a:gd name="connsiteX23" fmla="*/ 11134331 w 11393712"/>
                <a:gd name="connsiteY23" fmla="*/ 36000 h 5925457"/>
                <a:gd name="connsiteX24" fmla="*/ 11357712 w 11393712"/>
                <a:gd name="connsiteY24" fmla="*/ 259381 h 5925457"/>
                <a:gd name="connsiteX25" fmla="*/ 11357712 w 11393712"/>
                <a:gd name="connsiteY25" fmla="*/ 5666424 h 5925457"/>
                <a:gd name="connsiteX26" fmla="*/ 11134331 w 11393712"/>
                <a:gd name="connsiteY26" fmla="*/ 5889805 h 5925457"/>
                <a:gd name="connsiteX27" fmla="*/ 259381 w 11393712"/>
                <a:gd name="connsiteY27" fmla="*/ 5889805 h 5925457"/>
                <a:gd name="connsiteX28" fmla="*/ 36000 w 11393712"/>
                <a:gd name="connsiteY28" fmla="*/ 5666424 h 5925457"/>
                <a:gd name="connsiteX29" fmla="*/ 36000 w 11393712"/>
                <a:gd name="connsiteY29" fmla="*/ 259381 h 5925457"/>
                <a:gd name="connsiteX30" fmla="*/ 259381 w 11393712"/>
                <a:gd name="connsiteY30" fmla="*/ 36000 h 5925457"/>
                <a:gd name="connsiteX31" fmla="*/ 10726055 w 11393712"/>
                <a:gd name="connsiteY31" fmla="*/ 36000 h 5925457"/>
                <a:gd name="connsiteX32" fmla="*/ 10726055 w 11393712"/>
                <a:gd name="connsiteY32" fmla="*/ 35504 h 5925457"/>
                <a:gd name="connsiteX33" fmla="*/ 10727253 w 11393712"/>
                <a:gd name="connsiteY33" fmla="*/ 36000 h 5925457"/>
                <a:gd name="connsiteX34" fmla="*/ 10745253 w 11393712"/>
                <a:gd name="connsiteY34" fmla="*/ 18000 h 5925457"/>
                <a:gd name="connsiteX35" fmla="*/ 10727253 w 11393712"/>
                <a:gd name="connsiteY35" fmla="*/ 0 h 5925457"/>
                <a:gd name="connsiteX36" fmla="*/ 10945324 w 11393712"/>
                <a:gd name="connsiteY36" fmla="*/ 0 h 5925457"/>
                <a:gd name="connsiteX37" fmla="*/ 10927324 w 11393712"/>
                <a:gd name="connsiteY37" fmla="*/ 18000 h 5925457"/>
                <a:gd name="connsiteX38" fmla="*/ 10945324 w 11393712"/>
                <a:gd name="connsiteY38" fmla="*/ 36000 h 5925457"/>
                <a:gd name="connsiteX39" fmla="*/ 10963324 w 11393712"/>
                <a:gd name="connsiteY39" fmla="*/ 18000 h 5925457"/>
                <a:gd name="connsiteX40" fmla="*/ 10945324 w 11393712"/>
                <a:gd name="connsiteY40" fmla="*/ 0 h 592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393712" h="5925457">
                  <a:moveTo>
                    <a:pt x="10847173" y="0"/>
                  </a:moveTo>
                  <a:cubicBezTo>
                    <a:pt x="10837232" y="0"/>
                    <a:pt x="10829173" y="8059"/>
                    <a:pt x="10829173" y="18000"/>
                  </a:cubicBezTo>
                  <a:cubicBezTo>
                    <a:pt x="10829173" y="27941"/>
                    <a:pt x="10837232" y="36000"/>
                    <a:pt x="10847173" y="36000"/>
                  </a:cubicBezTo>
                  <a:cubicBezTo>
                    <a:pt x="10857114" y="36000"/>
                    <a:pt x="10865173" y="27941"/>
                    <a:pt x="10865173" y="18000"/>
                  </a:cubicBezTo>
                  <a:cubicBezTo>
                    <a:pt x="10865173" y="8059"/>
                    <a:pt x="10857114" y="0"/>
                    <a:pt x="10847173" y="0"/>
                  </a:cubicBezTo>
                  <a:close/>
                  <a:moveTo>
                    <a:pt x="10727253" y="0"/>
                  </a:moveTo>
                  <a:lnTo>
                    <a:pt x="10726055" y="496"/>
                  </a:lnTo>
                  <a:lnTo>
                    <a:pt x="10726055" y="0"/>
                  </a:lnTo>
                  <a:lnTo>
                    <a:pt x="255032" y="0"/>
                  </a:lnTo>
                  <a:cubicBezTo>
                    <a:pt x="114182" y="0"/>
                    <a:pt x="0" y="114182"/>
                    <a:pt x="0" y="255032"/>
                  </a:cubicBezTo>
                  <a:lnTo>
                    <a:pt x="0" y="5670425"/>
                  </a:lnTo>
                  <a:cubicBezTo>
                    <a:pt x="0" y="5811275"/>
                    <a:pt x="114182" y="5925457"/>
                    <a:pt x="255032" y="5925457"/>
                  </a:cubicBezTo>
                  <a:lnTo>
                    <a:pt x="11138680" y="5925457"/>
                  </a:lnTo>
                  <a:cubicBezTo>
                    <a:pt x="11279530" y="5925457"/>
                    <a:pt x="11393712" y="5811275"/>
                    <a:pt x="11393712" y="5670425"/>
                  </a:cubicBezTo>
                  <a:lnTo>
                    <a:pt x="11393712" y="255032"/>
                  </a:lnTo>
                  <a:cubicBezTo>
                    <a:pt x="11393712" y="114182"/>
                    <a:pt x="11279530" y="0"/>
                    <a:pt x="11138680" y="0"/>
                  </a:cubicBezTo>
                  <a:lnTo>
                    <a:pt x="11068955" y="0"/>
                  </a:lnTo>
                  <a:lnTo>
                    <a:pt x="11068955" y="1537"/>
                  </a:lnTo>
                  <a:lnTo>
                    <a:pt x="11065245" y="0"/>
                  </a:lnTo>
                  <a:cubicBezTo>
                    <a:pt x="11055303" y="0"/>
                    <a:pt x="11047245" y="8059"/>
                    <a:pt x="11047245" y="18000"/>
                  </a:cubicBezTo>
                  <a:cubicBezTo>
                    <a:pt x="11047245" y="27941"/>
                    <a:pt x="11055303" y="36000"/>
                    <a:pt x="11065245" y="36000"/>
                  </a:cubicBezTo>
                  <a:lnTo>
                    <a:pt x="11068955" y="34463"/>
                  </a:lnTo>
                  <a:lnTo>
                    <a:pt x="11068955" y="36000"/>
                  </a:lnTo>
                  <a:lnTo>
                    <a:pt x="11134331" y="36000"/>
                  </a:lnTo>
                  <a:cubicBezTo>
                    <a:pt x="11257701" y="36000"/>
                    <a:pt x="11357712" y="136011"/>
                    <a:pt x="11357712" y="259381"/>
                  </a:cubicBezTo>
                  <a:lnTo>
                    <a:pt x="11357712" y="5666424"/>
                  </a:lnTo>
                  <a:cubicBezTo>
                    <a:pt x="11357712" y="5789794"/>
                    <a:pt x="11257701" y="5889805"/>
                    <a:pt x="11134331" y="5889805"/>
                  </a:cubicBezTo>
                  <a:lnTo>
                    <a:pt x="259381" y="5889805"/>
                  </a:lnTo>
                  <a:cubicBezTo>
                    <a:pt x="136011" y="5889805"/>
                    <a:pt x="36000" y="5789794"/>
                    <a:pt x="36000" y="5666424"/>
                  </a:cubicBezTo>
                  <a:lnTo>
                    <a:pt x="36000" y="259381"/>
                  </a:lnTo>
                  <a:cubicBezTo>
                    <a:pt x="36000" y="136011"/>
                    <a:pt x="136011" y="36000"/>
                    <a:pt x="259381" y="36000"/>
                  </a:cubicBezTo>
                  <a:lnTo>
                    <a:pt x="10726055" y="36000"/>
                  </a:lnTo>
                  <a:lnTo>
                    <a:pt x="10726055" y="35504"/>
                  </a:lnTo>
                  <a:lnTo>
                    <a:pt x="10727253" y="36000"/>
                  </a:lnTo>
                  <a:cubicBezTo>
                    <a:pt x="10737194" y="36000"/>
                    <a:pt x="10745253" y="27941"/>
                    <a:pt x="10745253" y="18000"/>
                  </a:cubicBezTo>
                  <a:cubicBezTo>
                    <a:pt x="10745253" y="8059"/>
                    <a:pt x="10737194" y="0"/>
                    <a:pt x="10727253" y="0"/>
                  </a:cubicBezTo>
                  <a:close/>
                  <a:moveTo>
                    <a:pt x="10945324" y="0"/>
                  </a:moveTo>
                  <a:cubicBezTo>
                    <a:pt x="10935383" y="0"/>
                    <a:pt x="10927324" y="8059"/>
                    <a:pt x="10927324" y="18000"/>
                  </a:cubicBezTo>
                  <a:cubicBezTo>
                    <a:pt x="10927324" y="27941"/>
                    <a:pt x="10935383" y="36000"/>
                    <a:pt x="10945324" y="36000"/>
                  </a:cubicBezTo>
                  <a:cubicBezTo>
                    <a:pt x="10955265" y="36000"/>
                    <a:pt x="10963324" y="27941"/>
                    <a:pt x="10963324" y="18000"/>
                  </a:cubicBezTo>
                  <a:cubicBezTo>
                    <a:pt x="10963324" y="8059"/>
                    <a:pt x="10955265" y="0"/>
                    <a:pt x="1094532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7B249BC7-9E60-45EB-986F-3B4C28E1B229}"/>
                </a:ext>
              </a:extLst>
            </p:cNvPr>
            <p:cNvSpPr/>
            <p:nvPr/>
          </p:nvSpPr>
          <p:spPr>
            <a:xfrm>
              <a:off x="624114" y="522514"/>
              <a:ext cx="10943772" cy="5539002"/>
            </a:xfrm>
            <a:prstGeom prst="round2SameRect">
              <a:avLst>
                <a:gd name="adj1" fmla="val 272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0" y="2619812"/>
              <a:ext cx="12192001" cy="4238188"/>
              <a:chOff x="0" y="2619812"/>
              <a:chExt cx="12192001" cy="4238188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F6B65FBC-789E-4BBE-A39F-346AC8CE938E}"/>
                  </a:ext>
                </a:extLst>
              </p:cNvPr>
              <p:cNvGrpSpPr/>
              <p:nvPr/>
            </p:nvGrpSpPr>
            <p:grpSpPr>
              <a:xfrm>
                <a:off x="5940897" y="6201705"/>
                <a:ext cx="310206" cy="310206"/>
                <a:chOff x="5940897" y="5789410"/>
                <a:chExt cx="310206" cy="310206"/>
              </a:xfrm>
            </p:grpSpPr>
            <p:sp>
              <p:nvSpPr>
                <p:cNvPr id="19" name="원호 18">
                  <a:extLst>
                    <a:ext uri="{FF2B5EF4-FFF2-40B4-BE49-F238E27FC236}">
                      <a16:creationId xmlns:a16="http://schemas.microsoft.com/office/drawing/2014/main" id="{5B075468-4B9A-43E8-9372-421139740DB7}"/>
                    </a:ext>
                  </a:extLst>
                </p:cNvPr>
                <p:cNvSpPr/>
                <p:nvPr/>
              </p:nvSpPr>
              <p:spPr>
                <a:xfrm>
                  <a:off x="5940897" y="5789410"/>
                  <a:ext cx="310206" cy="310206"/>
                </a:xfrm>
                <a:prstGeom prst="arc">
                  <a:avLst>
                    <a:gd name="adj1" fmla="val 14521413"/>
                    <a:gd name="adj2" fmla="val 11428246"/>
                  </a:avLst>
                </a:prstGeom>
                <a:ln w="28575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6231115B-7A7F-4673-94C8-5064812E634C}"/>
                    </a:ext>
                  </a:extLst>
                </p:cNvPr>
                <p:cNvSpPr/>
                <p:nvPr/>
              </p:nvSpPr>
              <p:spPr>
                <a:xfrm>
                  <a:off x="5956516" y="5831935"/>
                  <a:ext cx="36000" cy="360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F4E41D5C-E177-4248-B36D-B2A02309CA0B}"/>
                  </a:ext>
                </a:extLst>
              </p:cNvPr>
              <p:cNvSpPr/>
              <p:nvPr/>
            </p:nvSpPr>
            <p:spPr>
              <a:xfrm rot="10800000" flipV="1">
                <a:off x="933450" y="6244231"/>
                <a:ext cx="226977" cy="226977"/>
              </a:xfrm>
              <a:prstGeom prst="ellipse">
                <a:avLst/>
              </a:prstGeom>
              <a:solidFill>
                <a:srgbClr val="FF6600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67837198-C599-4D16-9E62-DD43C423B3CD}"/>
                  </a:ext>
                </a:extLst>
              </p:cNvPr>
              <p:cNvSpPr/>
              <p:nvPr/>
            </p:nvSpPr>
            <p:spPr>
              <a:xfrm rot="10800000" flipV="1">
                <a:off x="1258111" y="6244231"/>
                <a:ext cx="226977" cy="226977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44465301-1678-42CD-B769-7977C8E6D59A}"/>
                  </a:ext>
                </a:extLst>
              </p:cNvPr>
              <p:cNvSpPr/>
              <p:nvPr/>
            </p:nvSpPr>
            <p:spPr>
              <a:xfrm rot="10800000" flipV="1">
                <a:off x="1581245" y="6244231"/>
                <a:ext cx="226977" cy="226977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자유형 23">
                <a:extLst>
                  <a:ext uri="{FF2B5EF4-FFF2-40B4-BE49-F238E27FC236}">
                    <a16:creationId xmlns:a16="http://schemas.microsoft.com/office/drawing/2014/main" id="{C4B8CAE9-721C-4B5F-AD01-EAF4B7A70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857937"/>
                <a:ext cx="1027046" cy="3570025"/>
              </a:xfrm>
              <a:custGeom>
                <a:avLst/>
                <a:gdLst>
                  <a:gd name="connsiteX0" fmla="*/ 282649 w 1027046"/>
                  <a:gd name="connsiteY0" fmla="*/ 0 h 3570025"/>
                  <a:gd name="connsiteX1" fmla="*/ 348312 w 1027046"/>
                  <a:gd name="connsiteY1" fmla="*/ 3789 h 3570025"/>
                  <a:gd name="connsiteX2" fmla="*/ 425972 w 1027046"/>
                  <a:gd name="connsiteY2" fmla="*/ 24625 h 3570025"/>
                  <a:gd name="connsiteX3" fmla="*/ 469537 w 1027046"/>
                  <a:gd name="connsiteY3" fmla="*/ 43568 h 3570025"/>
                  <a:gd name="connsiteX4" fmla="*/ 491635 w 1027046"/>
                  <a:gd name="connsiteY4" fmla="*/ 55565 h 3570025"/>
                  <a:gd name="connsiteX5" fmla="*/ 530781 w 1027046"/>
                  <a:gd name="connsiteY5" fmla="*/ 87767 h 3570025"/>
                  <a:gd name="connsiteX6" fmla="*/ 564244 w 1027046"/>
                  <a:gd name="connsiteY6" fmla="*/ 130703 h 3570025"/>
                  <a:gd name="connsiteX7" fmla="*/ 592656 w 1027046"/>
                  <a:gd name="connsiteY7" fmla="*/ 181216 h 3570025"/>
                  <a:gd name="connsiteX8" fmla="*/ 614755 w 1027046"/>
                  <a:gd name="connsiteY8" fmla="*/ 239307 h 3570025"/>
                  <a:gd name="connsiteX9" fmla="*/ 634327 w 1027046"/>
                  <a:gd name="connsiteY9" fmla="*/ 300554 h 3570025"/>
                  <a:gd name="connsiteX10" fmla="*/ 655794 w 1027046"/>
                  <a:gd name="connsiteY10" fmla="*/ 398424 h 3570025"/>
                  <a:gd name="connsiteX11" fmla="*/ 672210 w 1027046"/>
                  <a:gd name="connsiteY11" fmla="*/ 529758 h 3570025"/>
                  <a:gd name="connsiteX12" fmla="*/ 679155 w 1027046"/>
                  <a:gd name="connsiteY12" fmla="*/ 648464 h 3570025"/>
                  <a:gd name="connsiteX13" fmla="*/ 680418 w 1027046"/>
                  <a:gd name="connsiteY13" fmla="*/ 780430 h 3570025"/>
                  <a:gd name="connsiteX14" fmla="*/ 678524 w 1027046"/>
                  <a:gd name="connsiteY14" fmla="*/ 800635 h 3570025"/>
                  <a:gd name="connsiteX15" fmla="*/ 676630 w 1027046"/>
                  <a:gd name="connsiteY15" fmla="*/ 873880 h 3570025"/>
                  <a:gd name="connsiteX16" fmla="*/ 681050 w 1027046"/>
                  <a:gd name="connsiteY16" fmla="*/ 998269 h 3570025"/>
                  <a:gd name="connsiteX17" fmla="*/ 695571 w 1027046"/>
                  <a:gd name="connsiteY17" fmla="*/ 1104978 h 3570025"/>
                  <a:gd name="connsiteX18" fmla="*/ 720827 w 1027046"/>
                  <a:gd name="connsiteY18" fmla="*/ 1201584 h 3570025"/>
                  <a:gd name="connsiteX19" fmla="*/ 755552 w 1027046"/>
                  <a:gd name="connsiteY19" fmla="*/ 1296928 h 3570025"/>
                  <a:gd name="connsiteX20" fmla="*/ 799749 w 1027046"/>
                  <a:gd name="connsiteY20" fmla="*/ 1398586 h 3570025"/>
                  <a:gd name="connsiteX21" fmla="*/ 883091 w 1027046"/>
                  <a:gd name="connsiteY21" fmla="*/ 1576645 h 3570025"/>
                  <a:gd name="connsiteX22" fmla="*/ 952543 w 1027046"/>
                  <a:gd name="connsiteY22" fmla="*/ 1734499 h 3570025"/>
                  <a:gd name="connsiteX23" fmla="*/ 969590 w 1027046"/>
                  <a:gd name="connsiteY23" fmla="*/ 1776804 h 3570025"/>
                  <a:gd name="connsiteX24" fmla="*/ 996108 w 1027046"/>
                  <a:gd name="connsiteY24" fmla="*/ 1862677 h 3570025"/>
                  <a:gd name="connsiteX25" fmla="*/ 1014418 w 1027046"/>
                  <a:gd name="connsiteY25" fmla="*/ 1949181 h 3570025"/>
                  <a:gd name="connsiteX26" fmla="*/ 1023889 w 1027046"/>
                  <a:gd name="connsiteY26" fmla="*/ 2035053 h 3570025"/>
                  <a:gd name="connsiteX27" fmla="*/ 1027046 w 1027046"/>
                  <a:gd name="connsiteY27" fmla="*/ 2120294 h 3570025"/>
                  <a:gd name="connsiteX28" fmla="*/ 1023889 w 1027046"/>
                  <a:gd name="connsiteY28" fmla="*/ 2203641 h 3570025"/>
                  <a:gd name="connsiteX29" fmla="*/ 1010630 w 1027046"/>
                  <a:gd name="connsiteY29" fmla="*/ 2324873 h 3570025"/>
                  <a:gd name="connsiteX30" fmla="*/ 980955 w 1027046"/>
                  <a:gd name="connsiteY30" fmla="*/ 2473887 h 3570025"/>
                  <a:gd name="connsiteX31" fmla="*/ 943704 w 1027046"/>
                  <a:gd name="connsiteY31" fmla="*/ 2604590 h 3570025"/>
                  <a:gd name="connsiteX32" fmla="*/ 890037 w 1027046"/>
                  <a:gd name="connsiteY32" fmla="*/ 2758656 h 3570025"/>
                  <a:gd name="connsiteX33" fmla="*/ 872358 w 1027046"/>
                  <a:gd name="connsiteY33" fmla="*/ 2812958 h 3570025"/>
                  <a:gd name="connsiteX34" fmla="*/ 823110 w 1027046"/>
                  <a:gd name="connsiteY34" fmla="*/ 3134980 h 3570025"/>
                  <a:gd name="connsiteX35" fmla="*/ 791541 w 1027046"/>
                  <a:gd name="connsiteY35" fmla="*/ 3344610 h 3570025"/>
                  <a:gd name="connsiteX36" fmla="*/ 710724 w 1027046"/>
                  <a:gd name="connsiteY36" fmla="*/ 3570025 h 3570025"/>
                  <a:gd name="connsiteX37" fmla="*/ 0 w 1027046"/>
                  <a:gd name="connsiteY37" fmla="*/ 3493145 h 3570025"/>
                  <a:gd name="connsiteX38" fmla="*/ 0 w 1027046"/>
                  <a:gd name="connsiteY38" fmla="*/ 631600 h 3570025"/>
                  <a:gd name="connsiteX39" fmla="*/ 31359 w 1027046"/>
                  <a:gd name="connsiteY39" fmla="*/ 604897 h 3570025"/>
                  <a:gd name="connsiteX40" fmla="*/ 79344 w 1027046"/>
                  <a:gd name="connsiteY40" fmla="*/ 575220 h 3570025"/>
                  <a:gd name="connsiteX41" fmla="*/ 83764 w 1027046"/>
                  <a:gd name="connsiteY41" fmla="*/ 575220 h 3570025"/>
                  <a:gd name="connsiteX42" fmla="*/ 83764 w 1027046"/>
                  <a:gd name="connsiteY42" fmla="*/ 532284 h 3570025"/>
                  <a:gd name="connsiteX43" fmla="*/ 90709 w 1027046"/>
                  <a:gd name="connsiteY43" fmla="*/ 324548 h 3570025"/>
                  <a:gd name="connsiteX44" fmla="*/ 100811 w 1027046"/>
                  <a:gd name="connsiteY44" fmla="*/ 224784 h 3570025"/>
                  <a:gd name="connsiteX45" fmla="*/ 110282 w 1027046"/>
                  <a:gd name="connsiteY45" fmla="*/ 174271 h 3570025"/>
                  <a:gd name="connsiteX46" fmla="*/ 115333 w 1027046"/>
                  <a:gd name="connsiteY46" fmla="*/ 156591 h 3570025"/>
                  <a:gd name="connsiteX47" fmla="*/ 119121 w 1027046"/>
                  <a:gd name="connsiteY47" fmla="*/ 138912 h 3570025"/>
                  <a:gd name="connsiteX48" fmla="*/ 133643 w 1027046"/>
                  <a:gd name="connsiteY48" fmla="*/ 100395 h 3570025"/>
                  <a:gd name="connsiteX49" fmla="*/ 156372 w 1027046"/>
                  <a:gd name="connsiteY49" fmla="*/ 64405 h 3570025"/>
                  <a:gd name="connsiteX50" fmla="*/ 187941 w 1027046"/>
                  <a:gd name="connsiteY50" fmla="*/ 33465 h 3570025"/>
                  <a:gd name="connsiteX51" fmla="*/ 230244 w 1027046"/>
                  <a:gd name="connsiteY51" fmla="*/ 10734 h 357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027046" h="3570025">
                    <a:moveTo>
                      <a:pt x="282649" y="0"/>
                    </a:moveTo>
                    <a:lnTo>
                      <a:pt x="348312" y="3789"/>
                    </a:lnTo>
                    <a:lnTo>
                      <a:pt x="425972" y="24625"/>
                    </a:lnTo>
                    <a:lnTo>
                      <a:pt x="469537" y="43568"/>
                    </a:lnTo>
                    <a:lnTo>
                      <a:pt x="491635" y="55565"/>
                    </a:lnTo>
                    <a:lnTo>
                      <a:pt x="530781" y="87767"/>
                    </a:lnTo>
                    <a:lnTo>
                      <a:pt x="564244" y="130703"/>
                    </a:lnTo>
                    <a:lnTo>
                      <a:pt x="592656" y="181216"/>
                    </a:lnTo>
                    <a:lnTo>
                      <a:pt x="614755" y="239307"/>
                    </a:lnTo>
                    <a:lnTo>
                      <a:pt x="634327" y="300554"/>
                    </a:lnTo>
                    <a:lnTo>
                      <a:pt x="655794" y="398424"/>
                    </a:lnTo>
                    <a:lnTo>
                      <a:pt x="672210" y="529758"/>
                    </a:lnTo>
                    <a:lnTo>
                      <a:pt x="679155" y="648464"/>
                    </a:lnTo>
                    <a:lnTo>
                      <a:pt x="680418" y="780430"/>
                    </a:lnTo>
                    <a:lnTo>
                      <a:pt x="678524" y="800635"/>
                    </a:lnTo>
                    <a:lnTo>
                      <a:pt x="676630" y="873880"/>
                    </a:lnTo>
                    <a:lnTo>
                      <a:pt x="681050" y="998269"/>
                    </a:lnTo>
                    <a:lnTo>
                      <a:pt x="695571" y="1104978"/>
                    </a:lnTo>
                    <a:lnTo>
                      <a:pt x="720827" y="1201584"/>
                    </a:lnTo>
                    <a:lnTo>
                      <a:pt x="755552" y="1296928"/>
                    </a:lnTo>
                    <a:lnTo>
                      <a:pt x="799749" y="1398586"/>
                    </a:lnTo>
                    <a:lnTo>
                      <a:pt x="883091" y="1576645"/>
                    </a:lnTo>
                    <a:lnTo>
                      <a:pt x="952543" y="1734499"/>
                    </a:lnTo>
                    <a:lnTo>
                      <a:pt x="969590" y="1776804"/>
                    </a:lnTo>
                    <a:lnTo>
                      <a:pt x="996108" y="1862677"/>
                    </a:lnTo>
                    <a:lnTo>
                      <a:pt x="1014418" y="1949181"/>
                    </a:lnTo>
                    <a:lnTo>
                      <a:pt x="1023889" y="2035053"/>
                    </a:lnTo>
                    <a:lnTo>
                      <a:pt x="1027046" y="2120294"/>
                    </a:lnTo>
                    <a:lnTo>
                      <a:pt x="1023889" y="2203641"/>
                    </a:lnTo>
                    <a:lnTo>
                      <a:pt x="1010630" y="2324873"/>
                    </a:lnTo>
                    <a:lnTo>
                      <a:pt x="980955" y="2473887"/>
                    </a:lnTo>
                    <a:lnTo>
                      <a:pt x="943704" y="2604590"/>
                    </a:lnTo>
                    <a:lnTo>
                      <a:pt x="890037" y="2758656"/>
                    </a:lnTo>
                    <a:lnTo>
                      <a:pt x="872358" y="2812958"/>
                    </a:lnTo>
                    <a:lnTo>
                      <a:pt x="823110" y="3134980"/>
                    </a:lnTo>
                    <a:lnTo>
                      <a:pt x="791541" y="3344610"/>
                    </a:lnTo>
                    <a:lnTo>
                      <a:pt x="710724" y="3570025"/>
                    </a:lnTo>
                    <a:lnTo>
                      <a:pt x="0" y="3493145"/>
                    </a:lnTo>
                    <a:lnTo>
                      <a:pt x="0" y="631600"/>
                    </a:lnTo>
                    <a:lnTo>
                      <a:pt x="31359" y="604897"/>
                    </a:lnTo>
                    <a:lnTo>
                      <a:pt x="79344" y="575220"/>
                    </a:lnTo>
                    <a:lnTo>
                      <a:pt x="83764" y="575220"/>
                    </a:lnTo>
                    <a:lnTo>
                      <a:pt x="83764" y="532284"/>
                    </a:lnTo>
                    <a:lnTo>
                      <a:pt x="90709" y="324548"/>
                    </a:lnTo>
                    <a:lnTo>
                      <a:pt x="100811" y="224784"/>
                    </a:lnTo>
                    <a:lnTo>
                      <a:pt x="110282" y="174271"/>
                    </a:lnTo>
                    <a:lnTo>
                      <a:pt x="115333" y="156591"/>
                    </a:lnTo>
                    <a:lnTo>
                      <a:pt x="119121" y="138912"/>
                    </a:lnTo>
                    <a:lnTo>
                      <a:pt x="133643" y="100395"/>
                    </a:lnTo>
                    <a:lnTo>
                      <a:pt x="156372" y="64405"/>
                    </a:lnTo>
                    <a:lnTo>
                      <a:pt x="187941" y="33465"/>
                    </a:lnTo>
                    <a:lnTo>
                      <a:pt x="230244" y="10734"/>
                    </a:lnTo>
                    <a:close/>
                  </a:path>
                </a:pathLst>
              </a:custGeom>
              <a:solidFill>
                <a:srgbClr val="FFDEB4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Freeform 13">
                <a:extLst>
                  <a:ext uri="{FF2B5EF4-FFF2-40B4-BE49-F238E27FC236}">
                    <a16:creationId xmlns:a16="http://schemas.microsoft.com/office/drawing/2014/main" id="{058B9084-9B71-415E-9452-DC6B2DD27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69" y="2914885"/>
                <a:ext cx="373299" cy="388458"/>
              </a:xfrm>
              <a:custGeom>
                <a:avLst/>
                <a:gdLst>
                  <a:gd name="T0" fmla="*/ 586 w 593"/>
                  <a:gd name="T1" fmla="*/ 186 h 615"/>
                  <a:gd name="T2" fmla="*/ 582 w 593"/>
                  <a:gd name="T3" fmla="*/ 179 h 615"/>
                  <a:gd name="T4" fmla="*/ 536 w 593"/>
                  <a:gd name="T5" fmla="*/ 117 h 615"/>
                  <a:gd name="T6" fmla="*/ 470 w 593"/>
                  <a:gd name="T7" fmla="*/ 59 h 615"/>
                  <a:gd name="T8" fmla="*/ 414 w 593"/>
                  <a:gd name="T9" fmla="*/ 26 h 615"/>
                  <a:gd name="T10" fmla="*/ 348 w 593"/>
                  <a:gd name="T11" fmla="*/ 4 h 615"/>
                  <a:gd name="T12" fmla="*/ 271 w 593"/>
                  <a:gd name="T13" fmla="*/ 0 h 615"/>
                  <a:gd name="T14" fmla="*/ 229 w 593"/>
                  <a:gd name="T15" fmla="*/ 7 h 615"/>
                  <a:gd name="T16" fmla="*/ 188 w 593"/>
                  <a:gd name="T17" fmla="*/ 18 h 615"/>
                  <a:gd name="T18" fmla="*/ 122 w 593"/>
                  <a:gd name="T19" fmla="*/ 46 h 615"/>
                  <a:gd name="T20" fmla="*/ 74 w 593"/>
                  <a:gd name="T21" fmla="*/ 77 h 615"/>
                  <a:gd name="T22" fmla="*/ 40 w 593"/>
                  <a:gd name="T23" fmla="*/ 112 h 615"/>
                  <a:gd name="T24" fmla="*/ 10 w 593"/>
                  <a:gd name="T25" fmla="*/ 162 h 615"/>
                  <a:gd name="T26" fmla="*/ 0 w 593"/>
                  <a:gd name="T27" fmla="*/ 206 h 615"/>
                  <a:gd name="T28" fmla="*/ 0 w 593"/>
                  <a:gd name="T29" fmla="*/ 212 h 615"/>
                  <a:gd name="T30" fmla="*/ 0 w 593"/>
                  <a:gd name="T31" fmla="*/ 257 h 615"/>
                  <a:gd name="T32" fmla="*/ 23 w 593"/>
                  <a:gd name="T33" fmla="*/ 429 h 615"/>
                  <a:gd name="T34" fmla="*/ 42 w 593"/>
                  <a:gd name="T35" fmla="*/ 495 h 615"/>
                  <a:gd name="T36" fmla="*/ 67 w 593"/>
                  <a:gd name="T37" fmla="*/ 551 h 615"/>
                  <a:gd name="T38" fmla="*/ 95 w 593"/>
                  <a:gd name="T39" fmla="*/ 579 h 615"/>
                  <a:gd name="T40" fmla="*/ 116 w 593"/>
                  <a:gd name="T41" fmla="*/ 591 h 615"/>
                  <a:gd name="T42" fmla="*/ 128 w 593"/>
                  <a:gd name="T43" fmla="*/ 594 h 615"/>
                  <a:gd name="T44" fmla="*/ 156 w 593"/>
                  <a:gd name="T45" fmla="*/ 602 h 615"/>
                  <a:gd name="T46" fmla="*/ 215 w 593"/>
                  <a:gd name="T47" fmla="*/ 612 h 615"/>
                  <a:gd name="T48" fmla="*/ 274 w 593"/>
                  <a:gd name="T49" fmla="*/ 615 h 615"/>
                  <a:gd name="T50" fmla="*/ 330 w 593"/>
                  <a:gd name="T51" fmla="*/ 609 h 615"/>
                  <a:gd name="T52" fmla="*/ 383 w 593"/>
                  <a:gd name="T53" fmla="*/ 596 h 615"/>
                  <a:gd name="T54" fmla="*/ 430 w 593"/>
                  <a:gd name="T55" fmla="*/ 579 h 615"/>
                  <a:gd name="T56" fmla="*/ 469 w 593"/>
                  <a:gd name="T57" fmla="*/ 558 h 615"/>
                  <a:gd name="T58" fmla="*/ 499 w 593"/>
                  <a:gd name="T59" fmla="*/ 532 h 615"/>
                  <a:gd name="T60" fmla="*/ 510 w 593"/>
                  <a:gd name="T61" fmla="*/ 518 h 615"/>
                  <a:gd name="T62" fmla="*/ 529 w 593"/>
                  <a:gd name="T63" fmla="*/ 486 h 615"/>
                  <a:gd name="T64" fmla="*/ 563 w 593"/>
                  <a:gd name="T65" fmla="*/ 400 h 615"/>
                  <a:gd name="T66" fmla="*/ 588 w 593"/>
                  <a:gd name="T67" fmla="*/ 304 h 615"/>
                  <a:gd name="T68" fmla="*/ 593 w 593"/>
                  <a:gd name="T69" fmla="*/ 238 h 615"/>
                  <a:gd name="T70" fmla="*/ 591 w 593"/>
                  <a:gd name="T71" fmla="*/ 201 h 615"/>
                  <a:gd name="T72" fmla="*/ 586 w 593"/>
                  <a:gd name="T73" fmla="*/ 18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93" h="615">
                    <a:moveTo>
                      <a:pt x="586" y="186"/>
                    </a:moveTo>
                    <a:lnTo>
                      <a:pt x="582" y="179"/>
                    </a:lnTo>
                    <a:lnTo>
                      <a:pt x="536" y="117"/>
                    </a:lnTo>
                    <a:lnTo>
                      <a:pt x="470" y="59"/>
                    </a:lnTo>
                    <a:lnTo>
                      <a:pt x="414" y="26"/>
                    </a:lnTo>
                    <a:lnTo>
                      <a:pt x="348" y="4"/>
                    </a:lnTo>
                    <a:lnTo>
                      <a:pt x="271" y="0"/>
                    </a:lnTo>
                    <a:lnTo>
                      <a:pt x="229" y="7"/>
                    </a:lnTo>
                    <a:lnTo>
                      <a:pt x="188" y="18"/>
                    </a:lnTo>
                    <a:lnTo>
                      <a:pt x="122" y="46"/>
                    </a:lnTo>
                    <a:lnTo>
                      <a:pt x="74" y="77"/>
                    </a:lnTo>
                    <a:lnTo>
                      <a:pt x="40" y="112"/>
                    </a:lnTo>
                    <a:lnTo>
                      <a:pt x="10" y="162"/>
                    </a:lnTo>
                    <a:lnTo>
                      <a:pt x="0" y="206"/>
                    </a:lnTo>
                    <a:lnTo>
                      <a:pt x="0" y="212"/>
                    </a:lnTo>
                    <a:lnTo>
                      <a:pt x="0" y="257"/>
                    </a:lnTo>
                    <a:lnTo>
                      <a:pt x="23" y="429"/>
                    </a:lnTo>
                    <a:lnTo>
                      <a:pt x="42" y="495"/>
                    </a:lnTo>
                    <a:lnTo>
                      <a:pt x="67" y="551"/>
                    </a:lnTo>
                    <a:lnTo>
                      <a:pt x="95" y="579"/>
                    </a:lnTo>
                    <a:lnTo>
                      <a:pt x="116" y="591"/>
                    </a:lnTo>
                    <a:lnTo>
                      <a:pt x="128" y="594"/>
                    </a:lnTo>
                    <a:lnTo>
                      <a:pt x="156" y="602"/>
                    </a:lnTo>
                    <a:lnTo>
                      <a:pt x="215" y="612"/>
                    </a:lnTo>
                    <a:lnTo>
                      <a:pt x="274" y="615"/>
                    </a:lnTo>
                    <a:lnTo>
                      <a:pt x="330" y="609"/>
                    </a:lnTo>
                    <a:lnTo>
                      <a:pt x="383" y="596"/>
                    </a:lnTo>
                    <a:lnTo>
                      <a:pt x="430" y="579"/>
                    </a:lnTo>
                    <a:lnTo>
                      <a:pt x="469" y="558"/>
                    </a:lnTo>
                    <a:lnTo>
                      <a:pt x="499" y="532"/>
                    </a:lnTo>
                    <a:lnTo>
                      <a:pt x="510" y="518"/>
                    </a:lnTo>
                    <a:lnTo>
                      <a:pt x="529" y="486"/>
                    </a:lnTo>
                    <a:lnTo>
                      <a:pt x="563" y="400"/>
                    </a:lnTo>
                    <a:lnTo>
                      <a:pt x="588" y="304"/>
                    </a:lnTo>
                    <a:lnTo>
                      <a:pt x="593" y="238"/>
                    </a:lnTo>
                    <a:lnTo>
                      <a:pt x="591" y="201"/>
                    </a:lnTo>
                    <a:lnTo>
                      <a:pt x="586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" name="Freeform 14">
                <a:extLst>
                  <a:ext uri="{FF2B5EF4-FFF2-40B4-BE49-F238E27FC236}">
                    <a16:creationId xmlns:a16="http://schemas.microsoft.com/office/drawing/2014/main" id="{30B756AD-E02A-4D28-B175-9A091EE676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15" y="3395614"/>
                <a:ext cx="45719" cy="1110423"/>
              </a:xfrm>
              <a:custGeom>
                <a:avLst/>
                <a:gdLst>
                  <a:gd name="T0" fmla="*/ 52 w 154"/>
                  <a:gd name="T1" fmla="*/ 76 h 1758"/>
                  <a:gd name="T2" fmla="*/ 52 w 154"/>
                  <a:gd name="T3" fmla="*/ 407 h 1758"/>
                  <a:gd name="T4" fmla="*/ 58 w 154"/>
                  <a:gd name="T5" fmla="*/ 503 h 1758"/>
                  <a:gd name="T6" fmla="*/ 76 w 154"/>
                  <a:gd name="T7" fmla="*/ 561 h 1758"/>
                  <a:gd name="T8" fmla="*/ 76 w 154"/>
                  <a:gd name="T9" fmla="*/ 611 h 1758"/>
                  <a:gd name="T10" fmla="*/ 76 w 154"/>
                  <a:gd name="T11" fmla="*/ 662 h 1758"/>
                  <a:gd name="T12" fmla="*/ 76 w 154"/>
                  <a:gd name="T13" fmla="*/ 751 h 1758"/>
                  <a:gd name="T14" fmla="*/ 61 w 154"/>
                  <a:gd name="T15" fmla="*/ 848 h 1758"/>
                  <a:gd name="T16" fmla="*/ 48 w 154"/>
                  <a:gd name="T17" fmla="*/ 905 h 1758"/>
                  <a:gd name="T18" fmla="*/ 26 w 154"/>
                  <a:gd name="T19" fmla="*/ 1020 h 1758"/>
                  <a:gd name="T20" fmla="*/ 6 w 154"/>
                  <a:gd name="T21" fmla="*/ 1077 h 1758"/>
                  <a:gd name="T22" fmla="*/ 0 w 154"/>
                  <a:gd name="T23" fmla="*/ 1173 h 1758"/>
                  <a:gd name="T24" fmla="*/ 0 w 154"/>
                  <a:gd name="T25" fmla="*/ 1275 h 1758"/>
                  <a:gd name="T26" fmla="*/ 0 w 154"/>
                  <a:gd name="T27" fmla="*/ 1479 h 1758"/>
                  <a:gd name="T28" fmla="*/ 0 w 154"/>
                  <a:gd name="T29" fmla="*/ 1758 h 1758"/>
                  <a:gd name="T30" fmla="*/ 0 w 154"/>
                  <a:gd name="T31" fmla="*/ 1641 h 1758"/>
                  <a:gd name="T32" fmla="*/ 26 w 154"/>
                  <a:gd name="T33" fmla="*/ 1479 h 1758"/>
                  <a:gd name="T34" fmla="*/ 36 w 154"/>
                  <a:gd name="T35" fmla="*/ 1385 h 1758"/>
                  <a:gd name="T36" fmla="*/ 52 w 154"/>
                  <a:gd name="T37" fmla="*/ 1275 h 1758"/>
                  <a:gd name="T38" fmla="*/ 61 w 154"/>
                  <a:gd name="T39" fmla="*/ 1218 h 1758"/>
                  <a:gd name="T40" fmla="*/ 81 w 154"/>
                  <a:gd name="T41" fmla="*/ 1160 h 1758"/>
                  <a:gd name="T42" fmla="*/ 102 w 154"/>
                  <a:gd name="T43" fmla="*/ 1045 h 1758"/>
                  <a:gd name="T44" fmla="*/ 122 w 154"/>
                  <a:gd name="T45" fmla="*/ 988 h 1758"/>
                  <a:gd name="T46" fmla="*/ 128 w 154"/>
                  <a:gd name="T47" fmla="*/ 892 h 1758"/>
                  <a:gd name="T48" fmla="*/ 151 w 154"/>
                  <a:gd name="T49" fmla="*/ 767 h 1758"/>
                  <a:gd name="T50" fmla="*/ 154 w 154"/>
                  <a:gd name="T51" fmla="*/ 637 h 1758"/>
                  <a:gd name="T52" fmla="*/ 154 w 154"/>
                  <a:gd name="T53" fmla="*/ 582 h 1758"/>
                  <a:gd name="T54" fmla="*/ 137 w 154"/>
                  <a:gd name="T55" fmla="*/ 561 h 1758"/>
                  <a:gd name="T56" fmla="*/ 112 w 154"/>
                  <a:gd name="T57" fmla="*/ 522 h 1758"/>
                  <a:gd name="T58" fmla="*/ 102 w 154"/>
                  <a:gd name="T59" fmla="*/ 433 h 1758"/>
                  <a:gd name="T60" fmla="*/ 81 w 154"/>
                  <a:gd name="T61" fmla="*/ 303 h 1758"/>
                  <a:gd name="T62" fmla="*/ 61 w 154"/>
                  <a:gd name="T63" fmla="*/ 156 h 1758"/>
                  <a:gd name="T64" fmla="*/ 52 w 154"/>
                  <a:gd name="T65" fmla="*/ 0 h 1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4" h="1758">
                    <a:moveTo>
                      <a:pt x="52" y="0"/>
                    </a:moveTo>
                    <a:lnTo>
                      <a:pt x="52" y="76"/>
                    </a:lnTo>
                    <a:lnTo>
                      <a:pt x="52" y="280"/>
                    </a:lnTo>
                    <a:lnTo>
                      <a:pt x="52" y="407"/>
                    </a:lnTo>
                    <a:lnTo>
                      <a:pt x="52" y="446"/>
                    </a:lnTo>
                    <a:lnTo>
                      <a:pt x="58" y="503"/>
                    </a:lnTo>
                    <a:lnTo>
                      <a:pt x="68" y="542"/>
                    </a:lnTo>
                    <a:lnTo>
                      <a:pt x="76" y="561"/>
                    </a:lnTo>
                    <a:lnTo>
                      <a:pt x="76" y="586"/>
                    </a:lnTo>
                    <a:lnTo>
                      <a:pt x="76" y="611"/>
                    </a:lnTo>
                    <a:lnTo>
                      <a:pt x="76" y="637"/>
                    </a:lnTo>
                    <a:lnTo>
                      <a:pt x="76" y="662"/>
                    </a:lnTo>
                    <a:lnTo>
                      <a:pt x="76" y="714"/>
                    </a:lnTo>
                    <a:lnTo>
                      <a:pt x="76" y="751"/>
                    </a:lnTo>
                    <a:lnTo>
                      <a:pt x="71" y="809"/>
                    </a:lnTo>
                    <a:lnTo>
                      <a:pt x="61" y="848"/>
                    </a:lnTo>
                    <a:lnTo>
                      <a:pt x="52" y="866"/>
                    </a:lnTo>
                    <a:lnTo>
                      <a:pt x="48" y="905"/>
                    </a:lnTo>
                    <a:lnTo>
                      <a:pt x="29" y="981"/>
                    </a:lnTo>
                    <a:lnTo>
                      <a:pt x="26" y="1020"/>
                    </a:lnTo>
                    <a:lnTo>
                      <a:pt x="18" y="1038"/>
                    </a:lnTo>
                    <a:lnTo>
                      <a:pt x="6" y="1077"/>
                    </a:lnTo>
                    <a:lnTo>
                      <a:pt x="0" y="1134"/>
                    </a:lnTo>
                    <a:lnTo>
                      <a:pt x="0" y="1173"/>
                    </a:lnTo>
                    <a:lnTo>
                      <a:pt x="0" y="1223"/>
                    </a:lnTo>
                    <a:lnTo>
                      <a:pt x="0" y="1275"/>
                    </a:lnTo>
                    <a:lnTo>
                      <a:pt x="0" y="1351"/>
                    </a:lnTo>
                    <a:lnTo>
                      <a:pt x="0" y="1479"/>
                    </a:lnTo>
                    <a:lnTo>
                      <a:pt x="0" y="1682"/>
                    </a:lnTo>
                    <a:lnTo>
                      <a:pt x="0" y="1758"/>
                    </a:lnTo>
                    <a:lnTo>
                      <a:pt x="0" y="1682"/>
                    </a:lnTo>
                    <a:lnTo>
                      <a:pt x="0" y="1641"/>
                    </a:lnTo>
                    <a:lnTo>
                      <a:pt x="10" y="1536"/>
                    </a:lnTo>
                    <a:lnTo>
                      <a:pt x="26" y="1479"/>
                    </a:lnTo>
                    <a:lnTo>
                      <a:pt x="26" y="1443"/>
                    </a:lnTo>
                    <a:lnTo>
                      <a:pt x="36" y="1385"/>
                    </a:lnTo>
                    <a:lnTo>
                      <a:pt x="52" y="1351"/>
                    </a:lnTo>
                    <a:lnTo>
                      <a:pt x="52" y="1275"/>
                    </a:lnTo>
                    <a:lnTo>
                      <a:pt x="52" y="1255"/>
                    </a:lnTo>
                    <a:lnTo>
                      <a:pt x="61" y="1218"/>
                    </a:lnTo>
                    <a:lnTo>
                      <a:pt x="76" y="1197"/>
                    </a:lnTo>
                    <a:lnTo>
                      <a:pt x="81" y="1160"/>
                    </a:lnTo>
                    <a:lnTo>
                      <a:pt x="99" y="1083"/>
                    </a:lnTo>
                    <a:lnTo>
                      <a:pt x="102" y="1045"/>
                    </a:lnTo>
                    <a:lnTo>
                      <a:pt x="111" y="1025"/>
                    </a:lnTo>
                    <a:lnTo>
                      <a:pt x="122" y="988"/>
                    </a:lnTo>
                    <a:lnTo>
                      <a:pt x="128" y="931"/>
                    </a:lnTo>
                    <a:lnTo>
                      <a:pt x="128" y="892"/>
                    </a:lnTo>
                    <a:lnTo>
                      <a:pt x="131" y="853"/>
                    </a:lnTo>
                    <a:lnTo>
                      <a:pt x="151" y="767"/>
                    </a:lnTo>
                    <a:lnTo>
                      <a:pt x="154" y="714"/>
                    </a:lnTo>
                    <a:lnTo>
                      <a:pt x="154" y="637"/>
                    </a:lnTo>
                    <a:lnTo>
                      <a:pt x="154" y="586"/>
                    </a:lnTo>
                    <a:lnTo>
                      <a:pt x="154" y="582"/>
                    </a:lnTo>
                    <a:lnTo>
                      <a:pt x="148" y="568"/>
                    </a:lnTo>
                    <a:lnTo>
                      <a:pt x="137" y="561"/>
                    </a:lnTo>
                    <a:lnTo>
                      <a:pt x="128" y="561"/>
                    </a:lnTo>
                    <a:lnTo>
                      <a:pt x="112" y="522"/>
                    </a:lnTo>
                    <a:lnTo>
                      <a:pt x="102" y="456"/>
                    </a:lnTo>
                    <a:lnTo>
                      <a:pt x="102" y="433"/>
                    </a:lnTo>
                    <a:lnTo>
                      <a:pt x="99" y="379"/>
                    </a:lnTo>
                    <a:lnTo>
                      <a:pt x="81" y="303"/>
                    </a:lnTo>
                    <a:lnTo>
                      <a:pt x="76" y="280"/>
                    </a:lnTo>
                    <a:lnTo>
                      <a:pt x="61" y="156"/>
                    </a:lnTo>
                    <a:lnTo>
                      <a:pt x="52" y="13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7BF9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자유형 25">
                <a:extLst>
                  <a:ext uri="{FF2B5EF4-FFF2-40B4-BE49-F238E27FC236}">
                    <a16:creationId xmlns:a16="http://schemas.microsoft.com/office/drawing/2014/main" id="{B1ED7354-0771-4F64-BCAE-3F74B8094E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857808"/>
                <a:ext cx="903874" cy="988933"/>
              </a:xfrm>
              <a:custGeom>
                <a:avLst/>
                <a:gdLst>
                  <a:gd name="connsiteX0" fmla="*/ 0 w 903874"/>
                  <a:gd name="connsiteY0" fmla="*/ 0 h 988933"/>
                  <a:gd name="connsiteX1" fmla="*/ 71063 w 903874"/>
                  <a:gd name="connsiteY1" fmla="*/ 2309 h 988933"/>
                  <a:gd name="connsiteX2" fmla="*/ 154407 w 903874"/>
                  <a:gd name="connsiteY2" fmla="*/ 12402 h 988933"/>
                  <a:gd name="connsiteX3" fmla="*/ 244697 w 903874"/>
                  <a:gd name="connsiteY3" fmla="*/ 28804 h 988933"/>
                  <a:gd name="connsiteX4" fmla="*/ 292683 w 903874"/>
                  <a:gd name="connsiteY4" fmla="*/ 39528 h 988933"/>
                  <a:gd name="connsiteX5" fmla="*/ 340038 w 903874"/>
                  <a:gd name="connsiteY5" fmla="*/ 52144 h 988933"/>
                  <a:gd name="connsiteX6" fmla="*/ 426539 w 903874"/>
                  <a:gd name="connsiteY6" fmla="*/ 81163 h 988933"/>
                  <a:gd name="connsiteX7" fmla="*/ 504832 w 903874"/>
                  <a:gd name="connsiteY7" fmla="*/ 113966 h 988933"/>
                  <a:gd name="connsiteX8" fmla="*/ 574285 w 903874"/>
                  <a:gd name="connsiteY8" fmla="*/ 149924 h 988933"/>
                  <a:gd name="connsiteX9" fmla="*/ 634899 w 903874"/>
                  <a:gd name="connsiteY9" fmla="*/ 189035 h 988933"/>
                  <a:gd name="connsiteX10" fmla="*/ 688568 w 903874"/>
                  <a:gd name="connsiteY10" fmla="*/ 228778 h 988933"/>
                  <a:gd name="connsiteX11" fmla="*/ 756127 w 903874"/>
                  <a:gd name="connsiteY11" fmla="*/ 289338 h 988933"/>
                  <a:gd name="connsiteX12" fmla="*/ 822424 w 903874"/>
                  <a:gd name="connsiteY12" fmla="*/ 368192 h 988933"/>
                  <a:gd name="connsiteX13" fmla="*/ 866622 w 903874"/>
                  <a:gd name="connsiteY13" fmla="*/ 436953 h 988933"/>
                  <a:gd name="connsiteX14" fmla="*/ 900717 w 903874"/>
                  <a:gd name="connsiteY14" fmla="*/ 510761 h 988933"/>
                  <a:gd name="connsiteX15" fmla="*/ 903874 w 903874"/>
                  <a:gd name="connsiteY15" fmla="*/ 521485 h 988933"/>
                  <a:gd name="connsiteX16" fmla="*/ 758653 w 903874"/>
                  <a:gd name="connsiteY16" fmla="*/ 988933 h 988933"/>
                  <a:gd name="connsiteX17" fmla="*/ 0 w 903874"/>
                  <a:gd name="connsiteY17" fmla="*/ 792800 h 98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03874" h="988933">
                    <a:moveTo>
                      <a:pt x="0" y="0"/>
                    </a:moveTo>
                    <a:lnTo>
                      <a:pt x="71063" y="2309"/>
                    </a:lnTo>
                    <a:lnTo>
                      <a:pt x="154407" y="12402"/>
                    </a:lnTo>
                    <a:lnTo>
                      <a:pt x="244697" y="28804"/>
                    </a:lnTo>
                    <a:lnTo>
                      <a:pt x="292683" y="39528"/>
                    </a:lnTo>
                    <a:lnTo>
                      <a:pt x="340038" y="52144"/>
                    </a:lnTo>
                    <a:lnTo>
                      <a:pt x="426539" y="81163"/>
                    </a:lnTo>
                    <a:lnTo>
                      <a:pt x="504832" y="113966"/>
                    </a:lnTo>
                    <a:lnTo>
                      <a:pt x="574285" y="149924"/>
                    </a:lnTo>
                    <a:lnTo>
                      <a:pt x="634899" y="189035"/>
                    </a:lnTo>
                    <a:lnTo>
                      <a:pt x="688568" y="228778"/>
                    </a:lnTo>
                    <a:lnTo>
                      <a:pt x="756127" y="289338"/>
                    </a:lnTo>
                    <a:lnTo>
                      <a:pt x="822424" y="368192"/>
                    </a:lnTo>
                    <a:lnTo>
                      <a:pt x="866622" y="436953"/>
                    </a:lnTo>
                    <a:lnTo>
                      <a:pt x="900717" y="510761"/>
                    </a:lnTo>
                    <a:lnTo>
                      <a:pt x="903874" y="521485"/>
                    </a:lnTo>
                    <a:lnTo>
                      <a:pt x="758653" y="988933"/>
                    </a:lnTo>
                    <a:lnTo>
                      <a:pt x="0" y="792800"/>
                    </a:lnTo>
                    <a:close/>
                  </a:path>
                </a:pathLst>
              </a:custGeom>
              <a:solidFill>
                <a:srgbClr val="E0E2DE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자유형 29">
                <a:extLst>
                  <a:ext uri="{FF2B5EF4-FFF2-40B4-BE49-F238E27FC236}">
                    <a16:creationId xmlns:a16="http://schemas.microsoft.com/office/drawing/2014/main" id="{2C0837C4-9665-49D9-A65D-ED4FC7D72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171196"/>
                <a:ext cx="903876" cy="686804"/>
              </a:xfrm>
              <a:custGeom>
                <a:avLst/>
                <a:gdLst>
                  <a:gd name="connsiteX0" fmla="*/ 0 w 903876"/>
                  <a:gd name="connsiteY0" fmla="*/ 0 h 686804"/>
                  <a:gd name="connsiteX1" fmla="*/ 110165 w 903876"/>
                  <a:gd name="connsiteY1" fmla="*/ 34389 h 686804"/>
                  <a:gd name="connsiteX2" fmla="*/ 286335 w 903876"/>
                  <a:gd name="connsiteY2" fmla="*/ 106993 h 686804"/>
                  <a:gd name="connsiteX3" fmla="*/ 457453 w 903876"/>
                  <a:gd name="connsiteY3" fmla="*/ 190331 h 686804"/>
                  <a:gd name="connsiteX4" fmla="*/ 614680 w 903876"/>
                  <a:gd name="connsiteY4" fmla="*/ 274300 h 686804"/>
                  <a:gd name="connsiteX5" fmla="*/ 747281 w 903876"/>
                  <a:gd name="connsiteY5" fmla="*/ 351955 h 686804"/>
                  <a:gd name="connsiteX6" fmla="*/ 884933 w 903876"/>
                  <a:gd name="connsiteY6" fmla="*/ 437187 h 686804"/>
                  <a:gd name="connsiteX7" fmla="*/ 903876 w 903876"/>
                  <a:gd name="connsiteY7" fmla="*/ 449814 h 686804"/>
                  <a:gd name="connsiteX8" fmla="*/ 800891 w 903876"/>
                  <a:gd name="connsiteY8" fmla="*/ 686804 h 686804"/>
                  <a:gd name="connsiteX9" fmla="*/ 0 w 903876"/>
                  <a:gd name="connsiteY9" fmla="*/ 686804 h 686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3876" h="686804">
                    <a:moveTo>
                      <a:pt x="0" y="0"/>
                    </a:moveTo>
                    <a:lnTo>
                      <a:pt x="110165" y="34389"/>
                    </a:lnTo>
                    <a:lnTo>
                      <a:pt x="286335" y="106993"/>
                    </a:lnTo>
                    <a:lnTo>
                      <a:pt x="457453" y="190331"/>
                    </a:lnTo>
                    <a:lnTo>
                      <a:pt x="614680" y="274300"/>
                    </a:lnTo>
                    <a:lnTo>
                      <a:pt x="747281" y="351955"/>
                    </a:lnTo>
                    <a:lnTo>
                      <a:pt x="884933" y="437187"/>
                    </a:lnTo>
                    <a:lnTo>
                      <a:pt x="903876" y="449814"/>
                    </a:lnTo>
                    <a:lnTo>
                      <a:pt x="800891" y="686804"/>
                    </a:lnTo>
                    <a:lnTo>
                      <a:pt x="0" y="686804"/>
                    </a:lnTo>
                    <a:close/>
                  </a:path>
                </a:pathLst>
              </a:custGeom>
              <a:solidFill>
                <a:srgbClr val="37556C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" name="자유형 31">
                <a:extLst>
                  <a:ext uri="{FF2B5EF4-FFF2-40B4-BE49-F238E27FC236}">
                    <a16:creationId xmlns:a16="http://schemas.microsoft.com/office/drawing/2014/main" id="{77B63CF0-418C-409E-B5A7-B3B273884B4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095040" y="2619812"/>
                <a:ext cx="1096961" cy="3570025"/>
              </a:xfrm>
              <a:custGeom>
                <a:avLst/>
                <a:gdLst>
                  <a:gd name="connsiteX0" fmla="*/ 352564 w 1096961"/>
                  <a:gd name="connsiteY0" fmla="*/ 0 h 3570025"/>
                  <a:gd name="connsiteX1" fmla="*/ 300159 w 1096961"/>
                  <a:gd name="connsiteY1" fmla="*/ 10734 h 3570025"/>
                  <a:gd name="connsiteX2" fmla="*/ 257856 w 1096961"/>
                  <a:gd name="connsiteY2" fmla="*/ 33465 h 3570025"/>
                  <a:gd name="connsiteX3" fmla="*/ 226287 w 1096961"/>
                  <a:gd name="connsiteY3" fmla="*/ 64405 h 3570025"/>
                  <a:gd name="connsiteX4" fmla="*/ 203558 w 1096961"/>
                  <a:gd name="connsiteY4" fmla="*/ 100395 h 3570025"/>
                  <a:gd name="connsiteX5" fmla="*/ 189036 w 1096961"/>
                  <a:gd name="connsiteY5" fmla="*/ 138912 h 3570025"/>
                  <a:gd name="connsiteX6" fmla="*/ 185248 w 1096961"/>
                  <a:gd name="connsiteY6" fmla="*/ 156591 h 3570025"/>
                  <a:gd name="connsiteX7" fmla="*/ 180197 w 1096961"/>
                  <a:gd name="connsiteY7" fmla="*/ 174271 h 3570025"/>
                  <a:gd name="connsiteX8" fmla="*/ 170726 w 1096961"/>
                  <a:gd name="connsiteY8" fmla="*/ 224784 h 3570025"/>
                  <a:gd name="connsiteX9" fmla="*/ 160624 w 1096961"/>
                  <a:gd name="connsiteY9" fmla="*/ 324548 h 3570025"/>
                  <a:gd name="connsiteX10" fmla="*/ 153679 w 1096961"/>
                  <a:gd name="connsiteY10" fmla="*/ 532284 h 3570025"/>
                  <a:gd name="connsiteX11" fmla="*/ 153679 w 1096961"/>
                  <a:gd name="connsiteY11" fmla="*/ 575220 h 3570025"/>
                  <a:gd name="connsiteX12" fmla="*/ 149259 w 1096961"/>
                  <a:gd name="connsiteY12" fmla="*/ 575220 h 3570025"/>
                  <a:gd name="connsiteX13" fmla="*/ 101274 w 1096961"/>
                  <a:gd name="connsiteY13" fmla="*/ 604897 h 3570025"/>
                  <a:gd name="connsiteX14" fmla="*/ 37505 w 1096961"/>
                  <a:gd name="connsiteY14" fmla="*/ 659198 h 3570025"/>
                  <a:gd name="connsiteX15" fmla="*/ 0 w 1096961"/>
                  <a:gd name="connsiteY15" fmla="*/ 696705 h 3570025"/>
                  <a:gd name="connsiteX16" fmla="*/ 0 w 1096961"/>
                  <a:gd name="connsiteY16" fmla="*/ 3485582 h 3570025"/>
                  <a:gd name="connsiteX17" fmla="*/ 780639 w 1096961"/>
                  <a:gd name="connsiteY17" fmla="*/ 3570025 h 3570025"/>
                  <a:gd name="connsiteX18" fmla="*/ 861456 w 1096961"/>
                  <a:gd name="connsiteY18" fmla="*/ 3344610 h 3570025"/>
                  <a:gd name="connsiteX19" fmla="*/ 893025 w 1096961"/>
                  <a:gd name="connsiteY19" fmla="*/ 3134980 h 3570025"/>
                  <a:gd name="connsiteX20" fmla="*/ 942273 w 1096961"/>
                  <a:gd name="connsiteY20" fmla="*/ 2812958 h 3570025"/>
                  <a:gd name="connsiteX21" fmla="*/ 959952 w 1096961"/>
                  <a:gd name="connsiteY21" fmla="*/ 2758656 h 3570025"/>
                  <a:gd name="connsiteX22" fmla="*/ 1013619 w 1096961"/>
                  <a:gd name="connsiteY22" fmla="*/ 2604590 h 3570025"/>
                  <a:gd name="connsiteX23" fmla="*/ 1050870 w 1096961"/>
                  <a:gd name="connsiteY23" fmla="*/ 2473887 h 3570025"/>
                  <a:gd name="connsiteX24" fmla="*/ 1080545 w 1096961"/>
                  <a:gd name="connsiteY24" fmla="*/ 2324873 h 3570025"/>
                  <a:gd name="connsiteX25" fmla="*/ 1093804 w 1096961"/>
                  <a:gd name="connsiteY25" fmla="*/ 2203641 h 3570025"/>
                  <a:gd name="connsiteX26" fmla="*/ 1096961 w 1096961"/>
                  <a:gd name="connsiteY26" fmla="*/ 2120294 h 3570025"/>
                  <a:gd name="connsiteX27" fmla="*/ 1093804 w 1096961"/>
                  <a:gd name="connsiteY27" fmla="*/ 2035053 h 3570025"/>
                  <a:gd name="connsiteX28" fmla="*/ 1084333 w 1096961"/>
                  <a:gd name="connsiteY28" fmla="*/ 1949181 h 3570025"/>
                  <a:gd name="connsiteX29" fmla="*/ 1066023 w 1096961"/>
                  <a:gd name="connsiteY29" fmla="*/ 1862677 h 3570025"/>
                  <a:gd name="connsiteX30" fmla="*/ 1039505 w 1096961"/>
                  <a:gd name="connsiteY30" fmla="*/ 1776804 h 3570025"/>
                  <a:gd name="connsiteX31" fmla="*/ 1022458 w 1096961"/>
                  <a:gd name="connsiteY31" fmla="*/ 1734499 h 3570025"/>
                  <a:gd name="connsiteX32" fmla="*/ 953006 w 1096961"/>
                  <a:gd name="connsiteY32" fmla="*/ 1576645 h 3570025"/>
                  <a:gd name="connsiteX33" fmla="*/ 869664 w 1096961"/>
                  <a:gd name="connsiteY33" fmla="*/ 1398586 h 3570025"/>
                  <a:gd name="connsiteX34" fmla="*/ 825467 w 1096961"/>
                  <a:gd name="connsiteY34" fmla="*/ 1296928 h 3570025"/>
                  <a:gd name="connsiteX35" fmla="*/ 790742 w 1096961"/>
                  <a:gd name="connsiteY35" fmla="*/ 1201584 h 3570025"/>
                  <a:gd name="connsiteX36" fmla="*/ 765486 w 1096961"/>
                  <a:gd name="connsiteY36" fmla="*/ 1104978 h 3570025"/>
                  <a:gd name="connsiteX37" fmla="*/ 750964 w 1096961"/>
                  <a:gd name="connsiteY37" fmla="*/ 998269 h 3570025"/>
                  <a:gd name="connsiteX38" fmla="*/ 746545 w 1096961"/>
                  <a:gd name="connsiteY38" fmla="*/ 873880 h 3570025"/>
                  <a:gd name="connsiteX39" fmla="*/ 748439 w 1096961"/>
                  <a:gd name="connsiteY39" fmla="*/ 800635 h 3570025"/>
                  <a:gd name="connsiteX40" fmla="*/ 750333 w 1096961"/>
                  <a:gd name="connsiteY40" fmla="*/ 780430 h 3570025"/>
                  <a:gd name="connsiteX41" fmla="*/ 749070 w 1096961"/>
                  <a:gd name="connsiteY41" fmla="*/ 648464 h 3570025"/>
                  <a:gd name="connsiteX42" fmla="*/ 742125 w 1096961"/>
                  <a:gd name="connsiteY42" fmla="*/ 529758 h 3570025"/>
                  <a:gd name="connsiteX43" fmla="*/ 725709 w 1096961"/>
                  <a:gd name="connsiteY43" fmla="*/ 398424 h 3570025"/>
                  <a:gd name="connsiteX44" fmla="*/ 704242 w 1096961"/>
                  <a:gd name="connsiteY44" fmla="*/ 300554 h 3570025"/>
                  <a:gd name="connsiteX45" fmla="*/ 684670 w 1096961"/>
                  <a:gd name="connsiteY45" fmla="*/ 239307 h 3570025"/>
                  <a:gd name="connsiteX46" fmla="*/ 662571 w 1096961"/>
                  <a:gd name="connsiteY46" fmla="*/ 181216 h 3570025"/>
                  <a:gd name="connsiteX47" fmla="*/ 634159 w 1096961"/>
                  <a:gd name="connsiteY47" fmla="*/ 130703 h 3570025"/>
                  <a:gd name="connsiteX48" fmla="*/ 600696 w 1096961"/>
                  <a:gd name="connsiteY48" fmla="*/ 87767 h 3570025"/>
                  <a:gd name="connsiteX49" fmla="*/ 561550 w 1096961"/>
                  <a:gd name="connsiteY49" fmla="*/ 55565 h 3570025"/>
                  <a:gd name="connsiteX50" fmla="*/ 539452 w 1096961"/>
                  <a:gd name="connsiteY50" fmla="*/ 43568 h 3570025"/>
                  <a:gd name="connsiteX51" fmla="*/ 495887 w 1096961"/>
                  <a:gd name="connsiteY51" fmla="*/ 24625 h 3570025"/>
                  <a:gd name="connsiteX52" fmla="*/ 418227 w 1096961"/>
                  <a:gd name="connsiteY52" fmla="*/ 3789 h 357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96961" h="3570025">
                    <a:moveTo>
                      <a:pt x="352564" y="0"/>
                    </a:moveTo>
                    <a:lnTo>
                      <a:pt x="300159" y="10734"/>
                    </a:lnTo>
                    <a:lnTo>
                      <a:pt x="257856" y="33465"/>
                    </a:lnTo>
                    <a:lnTo>
                      <a:pt x="226287" y="64405"/>
                    </a:lnTo>
                    <a:lnTo>
                      <a:pt x="203558" y="100395"/>
                    </a:lnTo>
                    <a:lnTo>
                      <a:pt x="189036" y="138912"/>
                    </a:lnTo>
                    <a:lnTo>
                      <a:pt x="185248" y="156591"/>
                    </a:lnTo>
                    <a:lnTo>
                      <a:pt x="180197" y="174271"/>
                    </a:lnTo>
                    <a:lnTo>
                      <a:pt x="170726" y="224784"/>
                    </a:lnTo>
                    <a:lnTo>
                      <a:pt x="160624" y="324548"/>
                    </a:lnTo>
                    <a:lnTo>
                      <a:pt x="153679" y="532284"/>
                    </a:lnTo>
                    <a:lnTo>
                      <a:pt x="153679" y="575220"/>
                    </a:lnTo>
                    <a:lnTo>
                      <a:pt x="149259" y="575220"/>
                    </a:lnTo>
                    <a:lnTo>
                      <a:pt x="101274" y="604897"/>
                    </a:lnTo>
                    <a:lnTo>
                      <a:pt x="37505" y="659198"/>
                    </a:lnTo>
                    <a:lnTo>
                      <a:pt x="0" y="696705"/>
                    </a:lnTo>
                    <a:lnTo>
                      <a:pt x="0" y="3485582"/>
                    </a:lnTo>
                    <a:lnTo>
                      <a:pt x="780639" y="3570025"/>
                    </a:lnTo>
                    <a:lnTo>
                      <a:pt x="861456" y="3344610"/>
                    </a:lnTo>
                    <a:lnTo>
                      <a:pt x="893025" y="3134980"/>
                    </a:lnTo>
                    <a:lnTo>
                      <a:pt x="942273" y="2812958"/>
                    </a:lnTo>
                    <a:lnTo>
                      <a:pt x="959952" y="2758656"/>
                    </a:lnTo>
                    <a:lnTo>
                      <a:pt x="1013619" y="2604590"/>
                    </a:lnTo>
                    <a:lnTo>
                      <a:pt x="1050870" y="2473887"/>
                    </a:lnTo>
                    <a:lnTo>
                      <a:pt x="1080545" y="2324873"/>
                    </a:lnTo>
                    <a:lnTo>
                      <a:pt x="1093804" y="2203641"/>
                    </a:lnTo>
                    <a:lnTo>
                      <a:pt x="1096961" y="2120294"/>
                    </a:lnTo>
                    <a:lnTo>
                      <a:pt x="1093804" y="2035053"/>
                    </a:lnTo>
                    <a:lnTo>
                      <a:pt x="1084333" y="1949181"/>
                    </a:lnTo>
                    <a:lnTo>
                      <a:pt x="1066023" y="1862677"/>
                    </a:lnTo>
                    <a:lnTo>
                      <a:pt x="1039505" y="1776804"/>
                    </a:lnTo>
                    <a:lnTo>
                      <a:pt x="1022458" y="1734499"/>
                    </a:lnTo>
                    <a:lnTo>
                      <a:pt x="953006" y="1576645"/>
                    </a:lnTo>
                    <a:lnTo>
                      <a:pt x="869664" y="1398586"/>
                    </a:lnTo>
                    <a:lnTo>
                      <a:pt x="825467" y="1296928"/>
                    </a:lnTo>
                    <a:lnTo>
                      <a:pt x="790742" y="1201584"/>
                    </a:lnTo>
                    <a:lnTo>
                      <a:pt x="765486" y="1104978"/>
                    </a:lnTo>
                    <a:lnTo>
                      <a:pt x="750964" y="998269"/>
                    </a:lnTo>
                    <a:lnTo>
                      <a:pt x="746545" y="873880"/>
                    </a:lnTo>
                    <a:lnTo>
                      <a:pt x="748439" y="800635"/>
                    </a:lnTo>
                    <a:lnTo>
                      <a:pt x="750333" y="780430"/>
                    </a:lnTo>
                    <a:lnTo>
                      <a:pt x="749070" y="648464"/>
                    </a:lnTo>
                    <a:lnTo>
                      <a:pt x="742125" y="529758"/>
                    </a:lnTo>
                    <a:lnTo>
                      <a:pt x="725709" y="398424"/>
                    </a:lnTo>
                    <a:lnTo>
                      <a:pt x="704242" y="300554"/>
                    </a:lnTo>
                    <a:lnTo>
                      <a:pt x="684670" y="239307"/>
                    </a:lnTo>
                    <a:lnTo>
                      <a:pt x="662571" y="181216"/>
                    </a:lnTo>
                    <a:lnTo>
                      <a:pt x="634159" y="130703"/>
                    </a:lnTo>
                    <a:lnTo>
                      <a:pt x="600696" y="87767"/>
                    </a:lnTo>
                    <a:lnTo>
                      <a:pt x="561550" y="55565"/>
                    </a:lnTo>
                    <a:lnTo>
                      <a:pt x="539452" y="43568"/>
                    </a:lnTo>
                    <a:lnTo>
                      <a:pt x="495887" y="24625"/>
                    </a:lnTo>
                    <a:lnTo>
                      <a:pt x="418227" y="3789"/>
                    </a:lnTo>
                    <a:close/>
                  </a:path>
                </a:pathLst>
              </a:custGeom>
              <a:solidFill>
                <a:srgbClr val="FFDEB4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2" name="Freeform 13">
                <a:extLst>
                  <a:ext uri="{FF2B5EF4-FFF2-40B4-BE49-F238E27FC236}">
                    <a16:creationId xmlns:a16="http://schemas.microsoft.com/office/drawing/2014/main" id="{9EF02D68-B86E-4CA0-9283-981F53CF268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06618" y="2676760"/>
                <a:ext cx="373299" cy="388458"/>
              </a:xfrm>
              <a:custGeom>
                <a:avLst/>
                <a:gdLst>
                  <a:gd name="T0" fmla="*/ 586 w 593"/>
                  <a:gd name="T1" fmla="*/ 186 h 615"/>
                  <a:gd name="T2" fmla="*/ 582 w 593"/>
                  <a:gd name="T3" fmla="*/ 179 h 615"/>
                  <a:gd name="T4" fmla="*/ 536 w 593"/>
                  <a:gd name="T5" fmla="*/ 117 h 615"/>
                  <a:gd name="T6" fmla="*/ 470 w 593"/>
                  <a:gd name="T7" fmla="*/ 59 h 615"/>
                  <a:gd name="T8" fmla="*/ 414 w 593"/>
                  <a:gd name="T9" fmla="*/ 26 h 615"/>
                  <a:gd name="T10" fmla="*/ 348 w 593"/>
                  <a:gd name="T11" fmla="*/ 4 h 615"/>
                  <a:gd name="T12" fmla="*/ 271 w 593"/>
                  <a:gd name="T13" fmla="*/ 0 h 615"/>
                  <a:gd name="T14" fmla="*/ 229 w 593"/>
                  <a:gd name="T15" fmla="*/ 7 h 615"/>
                  <a:gd name="T16" fmla="*/ 188 w 593"/>
                  <a:gd name="T17" fmla="*/ 18 h 615"/>
                  <a:gd name="T18" fmla="*/ 122 w 593"/>
                  <a:gd name="T19" fmla="*/ 46 h 615"/>
                  <a:gd name="T20" fmla="*/ 74 w 593"/>
                  <a:gd name="T21" fmla="*/ 77 h 615"/>
                  <a:gd name="T22" fmla="*/ 40 w 593"/>
                  <a:gd name="T23" fmla="*/ 112 h 615"/>
                  <a:gd name="T24" fmla="*/ 10 w 593"/>
                  <a:gd name="T25" fmla="*/ 162 h 615"/>
                  <a:gd name="T26" fmla="*/ 0 w 593"/>
                  <a:gd name="T27" fmla="*/ 206 h 615"/>
                  <a:gd name="T28" fmla="*/ 0 w 593"/>
                  <a:gd name="T29" fmla="*/ 212 h 615"/>
                  <a:gd name="T30" fmla="*/ 0 w 593"/>
                  <a:gd name="T31" fmla="*/ 257 h 615"/>
                  <a:gd name="T32" fmla="*/ 23 w 593"/>
                  <a:gd name="T33" fmla="*/ 429 h 615"/>
                  <a:gd name="T34" fmla="*/ 42 w 593"/>
                  <a:gd name="T35" fmla="*/ 495 h 615"/>
                  <a:gd name="T36" fmla="*/ 67 w 593"/>
                  <a:gd name="T37" fmla="*/ 551 h 615"/>
                  <a:gd name="T38" fmla="*/ 95 w 593"/>
                  <a:gd name="T39" fmla="*/ 579 h 615"/>
                  <a:gd name="T40" fmla="*/ 116 w 593"/>
                  <a:gd name="T41" fmla="*/ 591 h 615"/>
                  <a:gd name="T42" fmla="*/ 128 w 593"/>
                  <a:gd name="T43" fmla="*/ 594 h 615"/>
                  <a:gd name="T44" fmla="*/ 156 w 593"/>
                  <a:gd name="T45" fmla="*/ 602 h 615"/>
                  <a:gd name="T46" fmla="*/ 215 w 593"/>
                  <a:gd name="T47" fmla="*/ 612 h 615"/>
                  <a:gd name="T48" fmla="*/ 274 w 593"/>
                  <a:gd name="T49" fmla="*/ 615 h 615"/>
                  <a:gd name="T50" fmla="*/ 330 w 593"/>
                  <a:gd name="T51" fmla="*/ 609 h 615"/>
                  <a:gd name="T52" fmla="*/ 383 w 593"/>
                  <a:gd name="T53" fmla="*/ 596 h 615"/>
                  <a:gd name="T54" fmla="*/ 430 w 593"/>
                  <a:gd name="T55" fmla="*/ 579 h 615"/>
                  <a:gd name="T56" fmla="*/ 469 w 593"/>
                  <a:gd name="T57" fmla="*/ 558 h 615"/>
                  <a:gd name="T58" fmla="*/ 499 w 593"/>
                  <a:gd name="T59" fmla="*/ 532 h 615"/>
                  <a:gd name="T60" fmla="*/ 510 w 593"/>
                  <a:gd name="T61" fmla="*/ 518 h 615"/>
                  <a:gd name="T62" fmla="*/ 529 w 593"/>
                  <a:gd name="T63" fmla="*/ 486 h 615"/>
                  <a:gd name="T64" fmla="*/ 563 w 593"/>
                  <a:gd name="T65" fmla="*/ 400 h 615"/>
                  <a:gd name="T66" fmla="*/ 588 w 593"/>
                  <a:gd name="T67" fmla="*/ 304 h 615"/>
                  <a:gd name="T68" fmla="*/ 593 w 593"/>
                  <a:gd name="T69" fmla="*/ 238 h 615"/>
                  <a:gd name="T70" fmla="*/ 591 w 593"/>
                  <a:gd name="T71" fmla="*/ 201 h 615"/>
                  <a:gd name="T72" fmla="*/ 586 w 593"/>
                  <a:gd name="T73" fmla="*/ 18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93" h="615">
                    <a:moveTo>
                      <a:pt x="586" y="186"/>
                    </a:moveTo>
                    <a:lnTo>
                      <a:pt x="582" y="179"/>
                    </a:lnTo>
                    <a:lnTo>
                      <a:pt x="536" y="117"/>
                    </a:lnTo>
                    <a:lnTo>
                      <a:pt x="470" y="59"/>
                    </a:lnTo>
                    <a:lnTo>
                      <a:pt x="414" y="26"/>
                    </a:lnTo>
                    <a:lnTo>
                      <a:pt x="348" y="4"/>
                    </a:lnTo>
                    <a:lnTo>
                      <a:pt x="271" y="0"/>
                    </a:lnTo>
                    <a:lnTo>
                      <a:pt x="229" y="7"/>
                    </a:lnTo>
                    <a:lnTo>
                      <a:pt x="188" y="18"/>
                    </a:lnTo>
                    <a:lnTo>
                      <a:pt x="122" y="46"/>
                    </a:lnTo>
                    <a:lnTo>
                      <a:pt x="74" y="77"/>
                    </a:lnTo>
                    <a:lnTo>
                      <a:pt x="40" y="112"/>
                    </a:lnTo>
                    <a:lnTo>
                      <a:pt x="10" y="162"/>
                    </a:lnTo>
                    <a:lnTo>
                      <a:pt x="0" y="206"/>
                    </a:lnTo>
                    <a:lnTo>
                      <a:pt x="0" y="212"/>
                    </a:lnTo>
                    <a:lnTo>
                      <a:pt x="0" y="257"/>
                    </a:lnTo>
                    <a:lnTo>
                      <a:pt x="23" y="429"/>
                    </a:lnTo>
                    <a:lnTo>
                      <a:pt x="42" y="495"/>
                    </a:lnTo>
                    <a:lnTo>
                      <a:pt x="67" y="551"/>
                    </a:lnTo>
                    <a:lnTo>
                      <a:pt x="95" y="579"/>
                    </a:lnTo>
                    <a:lnTo>
                      <a:pt x="116" y="591"/>
                    </a:lnTo>
                    <a:lnTo>
                      <a:pt x="128" y="594"/>
                    </a:lnTo>
                    <a:lnTo>
                      <a:pt x="156" y="602"/>
                    </a:lnTo>
                    <a:lnTo>
                      <a:pt x="215" y="612"/>
                    </a:lnTo>
                    <a:lnTo>
                      <a:pt x="274" y="615"/>
                    </a:lnTo>
                    <a:lnTo>
                      <a:pt x="330" y="609"/>
                    </a:lnTo>
                    <a:lnTo>
                      <a:pt x="383" y="596"/>
                    </a:lnTo>
                    <a:lnTo>
                      <a:pt x="430" y="579"/>
                    </a:lnTo>
                    <a:lnTo>
                      <a:pt x="469" y="558"/>
                    </a:lnTo>
                    <a:lnTo>
                      <a:pt x="499" y="532"/>
                    </a:lnTo>
                    <a:lnTo>
                      <a:pt x="510" y="518"/>
                    </a:lnTo>
                    <a:lnTo>
                      <a:pt x="529" y="486"/>
                    </a:lnTo>
                    <a:lnTo>
                      <a:pt x="563" y="400"/>
                    </a:lnTo>
                    <a:lnTo>
                      <a:pt x="588" y="304"/>
                    </a:lnTo>
                    <a:lnTo>
                      <a:pt x="593" y="238"/>
                    </a:lnTo>
                    <a:lnTo>
                      <a:pt x="591" y="201"/>
                    </a:lnTo>
                    <a:lnTo>
                      <a:pt x="586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3" name="Freeform 14">
                <a:extLst>
                  <a:ext uri="{FF2B5EF4-FFF2-40B4-BE49-F238E27FC236}">
                    <a16:creationId xmlns:a16="http://schemas.microsoft.com/office/drawing/2014/main" id="{624B2138-8837-4569-B510-1A76DBC1242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006450" y="3157489"/>
                <a:ext cx="45719" cy="1110423"/>
              </a:xfrm>
              <a:custGeom>
                <a:avLst/>
                <a:gdLst>
                  <a:gd name="T0" fmla="*/ 52 w 154"/>
                  <a:gd name="T1" fmla="*/ 76 h 1758"/>
                  <a:gd name="T2" fmla="*/ 52 w 154"/>
                  <a:gd name="T3" fmla="*/ 407 h 1758"/>
                  <a:gd name="T4" fmla="*/ 58 w 154"/>
                  <a:gd name="T5" fmla="*/ 503 h 1758"/>
                  <a:gd name="T6" fmla="*/ 76 w 154"/>
                  <a:gd name="T7" fmla="*/ 561 h 1758"/>
                  <a:gd name="T8" fmla="*/ 76 w 154"/>
                  <a:gd name="T9" fmla="*/ 611 h 1758"/>
                  <a:gd name="T10" fmla="*/ 76 w 154"/>
                  <a:gd name="T11" fmla="*/ 662 h 1758"/>
                  <a:gd name="T12" fmla="*/ 76 w 154"/>
                  <a:gd name="T13" fmla="*/ 751 h 1758"/>
                  <a:gd name="T14" fmla="*/ 61 w 154"/>
                  <a:gd name="T15" fmla="*/ 848 h 1758"/>
                  <a:gd name="T16" fmla="*/ 48 w 154"/>
                  <a:gd name="T17" fmla="*/ 905 h 1758"/>
                  <a:gd name="T18" fmla="*/ 26 w 154"/>
                  <a:gd name="T19" fmla="*/ 1020 h 1758"/>
                  <a:gd name="T20" fmla="*/ 6 w 154"/>
                  <a:gd name="T21" fmla="*/ 1077 h 1758"/>
                  <a:gd name="T22" fmla="*/ 0 w 154"/>
                  <a:gd name="T23" fmla="*/ 1173 h 1758"/>
                  <a:gd name="T24" fmla="*/ 0 w 154"/>
                  <a:gd name="T25" fmla="*/ 1275 h 1758"/>
                  <a:gd name="T26" fmla="*/ 0 w 154"/>
                  <a:gd name="T27" fmla="*/ 1479 h 1758"/>
                  <a:gd name="T28" fmla="*/ 0 w 154"/>
                  <a:gd name="T29" fmla="*/ 1758 h 1758"/>
                  <a:gd name="T30" fmla="*/ 0 w 154"/>
                  <a:gd name="T31" fmla="*/ 1641 h 1758"/>
                  <a:gd name="T32" fmla="*/ 26 w 154"/>
                  <a:gd name="T33" fmla="*/ 1479 h 1758"/>
                  <a:gd name="T34" fmla="*/ 36 w 154"/>
                  <a:gd name="T35" fmla="*/ 1385 h 1758"/>
                  <a:gd name="T36" fmla="*/ 52 w 154"/>
                  <a:gd name="T37" fmla="*/ 1275 h 1758"/>
                  <a:gd name="T38" fmla="*/ 61 w 154"/>
                  <a:gd name="T39" fmla="*/ 1218 h 1758"/>
                  <a:gd name="T40" fmla="*/ 81 w 154"/>
                  <a:gd name="T41" fmla="*/ 1160 h 1758"/>
                  <a:gd name="T42" fmla="*/ 102 w 154"/>
                  <a:gd name="T43" fmla="*/ 1045 h 1758"/>
                  <a:gd name="T44" fmla="*/ 122 w 154"/>
                  <a:gd name="T45" fmla="*/ 988 h 1758"/>
                  <a:gd name="T46" fmla="*/ 128 w 154"/>
                  <a:gd name="T47" fmla="*/ 892 h 1758"/>
                  <a:gd name="T48" fmla="*/ 151 w 154"/>
                  <a:gd name="T49" fmla="*/ 767 h 1758"/>
                  <a:gd name="T50" fmla="*/ 154 w 154"/>
                  <a:gd name="T51" fmla="*/ 637 h 1758"/>
                  <a:gd name="T52" fmla="*/ 154 w 154"/>
                  <a:gd name="T53" fmla="*/ 582 h 1758"/>
                  <a:gd name="T54" fmla="*/ 137 w 154"/>
                  <a:gd name="T55" fmla="*/ 561 h 1758"/>
                  <a:gd name="T56" fmla="*/ 112 w 154"/>
                  <a:gd name="T57" fmla="*/ 522 h 1758"/>
                  <a:gd name="T58" fmla="*/ 102 w 154"/>
                  <a:gd name="T59" fmla="*/ 433 h 1758"/>
                  <a:gd name="T60" fmla="*/ 81 w 154"/>
                  <a:gd name="T61" fmla="*/ 303 h 1758"/>
                  <a:gd name="T62" fmla="*/ 61 w 154"/>
                  <a:gd name="T63" fmla="*/ 156 h 1758"/>
                  <a:gd name="T64" fmla="*/ 52 w 154"/>
                  <a:gd name="T65" fmla="*/ 0 h 1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4" h="1758">
                    <a:moveTo>
                      <a:pt x="52" y="0"/>
                    </a:moveTo>
                    <a:lnTo>
                      <a:pt x="52" y="76"/>
                    </a:lnTo>
                    <a:lnTo>
                      <a:pt x="52" y="280"/>
                    </a:lnTo>
                    <a:lnTo>
                      <a:pt x="52" y="407"/>
                    </a:lnTo>
                    <a:lnTo>
                      <a:pt x="52" y="446"/>
                    </a:lnTo>
                    <a:lnTo>
                      <a:pt x="58" y="503"/>
                    </a:lnTo>
                    <a:lnTo>
                      <a:pt x="68" y="542"/>
                    </a:lnTo>
                    <a:lnTo>
                      <a:pt x="76" y="561"/>
                    </a:lnTo>
                    <a:lnTo>
                      <a:pt x="76" y="586"/>
                    </a:lnTo>
                    <a:lnTo>
                      <a:pt x="76" y="611"/>
                    </a:lnTo>
                    <a:lnTo>
                      <a:pt x="76" y="637"/>
                    </a:lnTo>
                    <a:lnTo>
                      <a:pt x="76" y="662"/>
                    </a:lnTo>
                    <a:lnTo>
                      <a:pt x="76" y="714"/>
                    </a:lnTo>
                    <a:lnTo>
                      <a:pt x="76" y="751"/>
                    </a:lnTo>
                    <a:lnTo>
                      <a:pt x="71" y="809"/>
                    </a:lnTo>
                    <a:lnTo>
                      <a:pt x="61" y="848"/>
                    </a:lnTo>
                    <a:lnTo>
                      <a:pt x="52" y="866"/>
                    </a:lnTo>
                    <a:lnTo>
                      <a:pt x="48" y="905"/>
                    </a:lnTo>
                    <a:lnTo>
                      <a:pt x="29" y="981"/>
                    </a:lnTo>
                    <a:lnTo>
                      <a:pt x="26" y="1020"/>
                    </a:lnTo>
                    <a:lnTo>
                      <a:pt x="18" y="1038"/>
                    </a:lnTo>
                    <a:lnTo>
                      <a:pt x="6" y="1077"/>
                    </a:lnTo>
                    <a:lnTo>
                      <a:pt x="0" y="1134"/>
                    </a:lnTo>
                    <a:lnTo>
                      <a:pt x="0" y="1173"/>
                    </a:lnTo>
                    <a:lnTo>
                      <a:pt x="0" y="1223"/>
                    </a:lnTo>
                    <a:lnTo>
                      <a:pt x="0" y="1275"/>
                    </a:lnTo>
                    <a:lnTo>
                      <a:pt x="0" y="1351"/>
                    </a:lnTo>
                    <a:lnTo>
                      <a:pt x="0" y="1479"/>
                    </a:lnTo>
                    <a:lnTo>
                      <a:pt x="0" y="1682"/>
                    </a:lnTo>
                    <a:lnTo>
                      <a:pt x="0" y="1758"/>
                    </a:lnTo>
                    <a:lnTo>
                      <a:pt x="0" y="1682"/>
                    </a:lnTo>
                    <a:lnTo>
                      <a:pt x="0" y="1641"/>
                    </a:lnTo>
                    <a:lnTo>
                      <a:pt x="10" y="1536"/>
                    </a:lnTo>
                    <a:lnTo>
                      <a:pt x="26" y="1479"/>
                    </a:lnTo>
                    <a:lnTo>
                      <a:pt x="26" y="1443"/>
                    </a:lnTo>
                    <a:lnTo>
                      <a:pt x="36" y="1385"/>
                    </a:lnTo>
                    <a:lnTo>
                      <a:pt x="52" y="1351"/>
                    </a:lnTo>
                    <a:lnTo>
                      <a:pt x="52" y="1275"/>
                    </a:lnTo>
                    <a:lnTo>
                      <a:pt x="52" y="1255"/>
                    </a:lnTo>
                    <a:lnTo>
                      <a:pt x="61" y="1218"/>
                    </a:lnTo>
                    <a:lnTo>
                      <a:pt x="76" y="1197"/>
                    </a:lnTo>
                    <a:lnTo>
                      <a:pt x="81" y="1160"/>
                    </a:lnTo>
                    <a:lnTo>
                      <a:pt x="99" y="1083"/>
                    </a:lnTo>
                    <a:lnTo>
                      <a:pt x="102" y="1045"/>
                    </a:lnTo>
                    <a:lnTo>
                      <a:pt x="111" y="1025"/>
                    </a:lnTo>
                    <a:lnTo>
                      <a:pt x="122" y="988"/>
                    </a:lnTo>
                    <a:lnTo>
                      <a:pt x="128" y="931"/>
                    </a:lnTo>
                    <a:lnTo>
                      <a:pt x="128" y="892"/>
                    </a:lnTo>
                    <a:lnTo>
                      <a:pt x="131" y="853"/>
                    </a:lnTo>
                    <a:lnTo>
                      <a:pt x="151" y="767"/>
                    </a:lnTo>
                    <a:lnTo>
                      <a:pt x="154" y="714"/>
                    </a:lnTo>
                    <a:lnTo>
                      <a:pt x="154" y="637"/>
                    </a:lnTo>
                    <a:lnTo>
                      <a:pt x="154" y="586"/>
                    </a:lnTo>
                    <a:lnTo>
                      <a:pt x="154" y="582"/>
                    </a:lnTo>
                    <a:lnTo>
                      <a:pt x="148" y="568"/>
                    </a:lnTo>
                    <a:lnTo>
                      <a:pt x="137" y="561"/>
                    </a:lnTo>
                    <a:lnTo>
                      <a:pt x="128" y="561"/>
                    </a:lnTo>
                    <a:lnTo>
                      <a:pt x="112" y="522"/>
                    </a:lnTo>
                    <a:lnTo>
                      <a:pt x="102" y="456"/>
                    </a:lnTo>
                    <a:lnTo>
                      <a:pt x="102" y="433"/>
                    </a:lnTo>
                    <a:lnTo>
                      <a:pt x="99" y="379"/>
                    </a:lnTo>
                    <a:lnTo>
                      <a:pt x="81" y="303"/>
                    </a:lnTo>
                    <a:lnTo>
                      <a:pt x="76" y="280"/>
                    </a:lnTo>
                    <a:lnTo>
                      <a:pt x="61" y="156"/>
                    </a:lnTo>
                    <a:lnTo>
                      <a:pt x="52" y="13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7BF9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자유형 34">
                <a:extLst>
                  <a:ext uri="{FF2B5EF4-FFF2-40B4-BE49-F238E27FC236}">
                    <a16:creationId xmlns:a16="http://schemas.microsoft.com/office/drawing/2014/main" id="{1C0BAE90-9BC0-4340-BB75-3CAD06121C2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218212" y="5619467"/>
                <a:ext cx="973789" cy="989148"/>
              </a:xfrm>
              <a:custGeom>
                <a:avLst/>
                <a:gdLst>
                  <a:gd name="connsiteX0" fmla="*/ 63316 w 973789"/>
                  <a:gd name="connsiteY0" fmla="*/ 0 h 989148"/>
                  <a:gd name="connsiteX1" fmla="*/ 0 w 973789"/>
                  <a:gd name="connsiteY1" fmla="*/ 1665 h 989148"/>
                  <a:gd name="connsiteX2" fmla="*/ 0 w 973789"/>
                  <a:gd name="connsiteY2" fmla="*/ 774940 h 989148"/>
                  <a:gd name="connsiteX3" fmla="*/ 828568 w 973789"/>
                  <a:gd name="connsiteY3" fmla="*/ 989148 h 989148"/>
                  <a:gd name="connsiteX4" fmla="*/ 973789 w 973789"/>
                  <a:gd name="connsiteY4" fmla="*/ 521700 h 989148"/>
                  <a:gd name="connsiteX5" fmla="*/ 970632 w 973789"/>
                  <a:gd name="connsiteY5" fmla="*/ 510976 h 989148"/>
                  <a:gd name="connsiteX6" fmla="*/ 936537 w 973789"/>
                  <a:gd name="connsiteY6" fmla="*/ 437168 h 989148"/>
                  <a:gd name="connsiteX7" fmla="*/ 892339 w 973789"/>
                  <a:gd name="connsiteY7" fmla="*/ 368407 h 989148"/>
                  <a:gd name="connsiteX8" fmla="*/ 826042 w 973789"/>
                  <a:gd name="connsiteY8" fmla="*/ 289553 h 989148"/>
                  <a:gd name="connsiteX9" fmla="*/ 758483 w 973789"/>
                  <a:gd name="connsiteY9" fmla="*/ 228993 h 989148"/>
                  <a:gd name="connsiteX10" fmla="*/ 704814 w 973789"/>
                  <a:gd name="connsiteY10" fmla="*/ 189250 h 989148"/>
                  <a:gd name="connsiteX11" fmla="*/ 644200 w 973789"/>
                  <a:gd name="connsiteY11" fmla="*/ 150139 h 989148"/>
                  <a:gd name="connsiteX12" fmla="*/ 574747 w 973789"/>
                  <a:gd name="connsiteY12" fmla="*/ 114181 h 989148"/>
                  <a:gd name="connsiteX13" fmla="*/ 496454 w 973789"/>
                  <a:gd name="connsiteY13" fmla="*/ 81378 h 989148"/>
                  <a:gd name="connsiteX14" fmla="*/ 409952 w 973789"/>
                  <a:gd name="connsiteY14" fmla="*/ 52359 h 989148"/>
                  <a:gd name="connsiteX15" fmla="*/ 362598 w 973789"/>
                  <a:gd name="connsiteY15" fmla="*/ 39743 h 989148"/>
                  <a:gd name="connsiteX16" fmla="*/ 314612 w 973789"/>
                  <a:gd name="connsiteY16" fmla="*/ 29019 h 989148"/>
                  <a:gd name="connsiteX17" fmla="*/ 224322 w 973789"/>
                  <a:gd name="connsiteY17" fmla="*/ 12617 h 989148"/>
                  <a:gd name="connsiteX18" fmla="*/ 140978 w 973789"/>
                  <a:gd name="connsiteY18" fmla="*/ 2524 h 98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73789" h="989148">
                    <a:moveTo>
                      <a:pt x="63316" y="0"/>
                    </a:moveTo>
                    <a:lnTo>
                      <a:pt x="0" y="1665"/>
                    </a:lnTo>
                    <a:lnTo>
                      <a:pt x="0" y="774940"/>
                    </a:lnTo>
                    <a:lnTo>
                      <a:pt x="828568" y="989148"/>
                    </a:lnTo>
                    <a:lnTo>
                      <a:pt x="973789" y="521700"/>
                    </a:lnTo>
                    <a:lnTo>
                      <a:pt x="970632" y="510976"/>
                    </a:lnTo>
                    <a:lnTo>
                      <a:pt x="936537" y="437168"/>
                    </a:lnTo>
                    <a:lnTo>
                      <a:pt x="892339" y="368407"/>
                    </a:lnTo>
                    <a:lnTo>
                      <a:pt x="826042" y="289553"/>
                    </a:lnTo>
                    <a:lnTo>
                      <a:pt x="758483" y="228993"/>
                    </a:lnTo>
                    <a:lnTo>
                      <a:pt x="704814" y="189250"/>
                    </a:lnTo>
                    <a:lnTo>
                      <a:pt x="644200" y="150139"/>
                    </a:lnTo>
                    <a:lnTo>
                      <a:pt x="574747" y="114181"/>
                    </a:lnTo>
                    <a:lnTo>
                      <a:pt x="496454" y="81378"/>
                    </a:lnTo>
                    <a:lnTo>
                      <a:pt x="409952" y="52359"/>
                    </a:lnTo>
                    <a:lnTo>
                      <a:pt x="362598" y="39743"/>
                    </a:lnTo>
                    <a:lnTo>
                      <a:pt x="314612" y="29019"/>
                    </a:lnTo>
                    <a:lnTo>
                      <a:pt x="224322" y="12617"/>
                    </a:lnTo>
                    <a:lnTo>
                      <a:pt x="140978" y="2524"/>
                    </a:lnTo>
                    <a:close/>
                  </a:path>
                </a:pathLst>
              </a:custGeom>
              <a:solidFill>
                <a:srgbClr val="E0E2DE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9" name="자유형 38">
                <a:extLst>
                  <a:ext uri="{FF2B5EF4-FFF2-40B4-BE49-F238E27FC236}">
                    <a16:creationId xmlns:a16="http://schemas.microsoft.com/office/drawing/2014/main" id="{9B93AF5E-6D74-47BD-B131-CABC4FAFF3E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218210" y="5914687"/>
                <a:ext cx="973791" cy="932055"/>
              </a:xfrm>
              <a:custGeom>
                <a:avLst/>
                <a:gdLst>
                  <a:gd name="connsiteX0" fmla="*/ 0 w 973791"/>
                  <a:gd name="connsiteY0" fmla="*/ 0 h 932055"/>
                  <a:gd name="connsiteX1" fmla="*/ 0 w 973791"/>
                  <a:gd name="connsiteY1" fmla="*/ 932055 h 932055"/>
                  <a:gd name="connsiteX2" fmla="*/ 772221 w 973791"/>
                  <a:gd name="connsiteY2" fmla="*/ 932055 h 932055"/>
                  <a:gd name="connsiteX3" fmla="*/ 973791 w 973791"/>
                  <a:gd name="connsiteY3" fmla="*/ 468199 h 932055"/>
                  <a:gd name="connsiteX4" fmla="*/ 954848 w 973791"/>
                  <a:gd name="connsiteY4" fmla="*/ 455572 h 932055"/>
                  <a:gd name="connsiteX5" fmla="*/ 817196 w 973791"/>
                  <a:gd name="connsiteY5" fmla="*/ 370340 h 932055"/>
                  <a:gd name="connsiteX6" fmla="*/ 684595 w 973791"/>
                  <a:gd name="connsiteY6" fmla="*/ 292685 h 932055"/>
                  <a:gd name="connsiteX7" fmla="*/ 527368 w 973791"/>
                  <a:gd name="connsiteY7" fmla="*/ 208716 h 932055"/>
                  <a:gd name="connsiteX8" fmla="*/ 356250 w 973791"/>
                  <a:gd name="connsiteY8" fmla="*/ 125378 h 932055"/>
                  <a:gd name="connsiteX9" fmla="*/ 180080 w 973791"/>
                  <a:gd name="connsiteY9" fmla="*/ 52774 h 932055"/>
                  <a:gd name="connsiteX10" fmla="*/ 50636 w 973791"/>
                  <a:gd name="connsiteY10" fmla="*/ 12367 h 932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73791" h="932055">
                    <a:moveTo>
                      <a:pt x="0" y="0"/>
                    </a:moveTo>
                    <a:lnTo>
                      <a:pt x="0" y="932055"/>
                    </a:lnTo>
                    <a:lnTo>
                      <a:pt x="772221" y="932055"/>
                    </a:lnTo>
                    <a:lnTo>
                      <a:pt x="973791" y="468199"/>
                    </a:lnTo>
                    <a:lnTo>
                      <a:pt x="954848" y="455572"/>
                    </a:lnTo>
                    <a:lnTo>
                      <a:pt x="817196" y="370340"/>
                    </a:lnTo>
                    <a:lnTo>
                      <a:pt x="684595" y="292685"/>
                    </a:lnTo>
                    <a:lnTo>
                      <a:pt x="527368" y="208716"/>
                    </a:lnTo>
                    <a:lnTo>
                      <a:pt x="356250" y="125378"/>
                    </a:lnTo>
                    <a:lnTo>
                      <a:pt x="180080" y="52774"/>
                    </a:lnTo>
                    <a:lnTo>
                      <a:pt x="50636" y="12367"/>
                    </a:lnTo>
                    <a:close/>
                  </a:path>
                </a:pathLst>
              </a:custGeom>
              <a:solidFill>
                <a:srgbClr val="37556C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9491495"/>
      </p:ext>
    </p:extLst>
  </p:cSld>
  <p:clrMapOvr>
    <a:masterClrMapping/>
  </p:clrMapOvr>
</p:sld>
</file>

<file path=ppt/theme/theme1.xml><?xml version="1.0" encoding="utf-8"?>
<a:theme xmlns:a="http://schemas.openxmlformats.org/drawingml/2006/main" name="1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75</Words>
  <Application>Microsoft Office PowerPoint</Application>
  <PresentationFormat>와이드스크린</PresentationFormat>
  <Paragraphs>37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DX유니고딕 115</vt:lpstr>
      <vt:lpstr>맑은 고딕</vt:lpstr>
      <vt:lpstr>15_Office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Lee Dong Kyu</cp:lastModifiedBy>
  <cp:revision>17</cp:revision>
  <dcterms:created xsi:type="dcterms:W3CDTF">2020-09-18T02:06:19Z</dcterms:created>
  <dcterms:modified xsi:type="dcterms:W3CDTF">2020-12-17T12:48:59Z</dcterms:modified>
</cp:coreProperties>
</file>