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0" r:id="rId2"/>
    <p:sldId id="266" r:id="rId3"/>
    <p:sldId id="265" r:id="rId4"/>
    <p:sldId id="268" r:id="rId5"/>
    <p:sldId id="278" r:id="rId6"/>
    <p:sldId id="261" r:id="rId7"/>
    <p:sldId id="257" r:id="rId8"/>
    <p:sldId id="267" r:id="rId9"/>
    <p:sldId id="262" r:id="rId10"/>
    <p:sldId id="263" r:id="rId11"/>
    <p:sldId id="269" r:id="rId12"/>
    <p:sldId id="270" r:id="rId13"/>
    <p:sldId id="264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embeddedFontLst>
    <p:embeddedFont>
      <p:font typeface="a로케트" panose="02020600000000000000" pitchFamily="18" charset="-127"/>
      <p:regular r:id="rId22"/>
    </p:embeddedFont>
    <p:embeddedFont>
      <p:font typeface="a바른생각" panose="02020600000000000000" pitchFamily="18" charset="-127"/>
      <p:regular r:id="rId23"/>
    </p:embeddedFont>
    <p:embeddedFont>
      <p:font typeface="DX유니고딕 115" panose="02020600000000000000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8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5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2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8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4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1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3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5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97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03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3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3A762A4-068B-4BE1-B8C2-1F830F917E27}"/>
              </a:ext>
            </a:extLst>
          </p:cNvPr>
          <p:cNvGrpSpPr/>
          <p:nvPr/>
        </p:nvGrpSpPr>
        <p:grpSpPr>
          <a:xfrm>
            <a:off x="2619729" y="1511301"/>
            <a:ext cx="6952542" cy="729170"/>
            <a:chOff x="3779029" y="2335471"/>
            <a:chExt cx="4253083" cy="5291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127DD26-A918-4BD0-9145-F7AB18211834}"/>
                </a:ext>
              </a:extLst>
            </p:cNvPr>
            <p:cNvSpPr/>
            <p:nvPr/>
          </p:nvSpPr>
          <p:spPr>
            <a:xfrm>
              <a:off x="3779029" y="2338709"/>
              <a:ext cx="4151320" cy="518913"/>
            </a:xfrm>
            <a:custGeom>
              <a:avLst/>
              <a:gdLst>
                <a:gd name="connsiteX0" fmla="*/ 4151320 w 4151320"/>
                <a:gd name="connsiteY0" fmla="*/ 0 h 518913"/>
                <a:gd name="connsiteX1" fmla="*/ 4151320 w 4151320"/>
                <a:gd name="connsiteY1" fmla="*/ 518913 h 518913"/>
                <a:gd name="connsiteX2" fmla="*/ 4098433 w 4151320"/>
                <a:gd name="connsiteY2" fmla="*/ 514221 h 518913"/>
                <a:gd name="connsiteX3" fmla="*/ 2080422 w 4151320"/>
                <a:gd name="connsiteY3" fmla="*/ 462545 h 518913"/>
                <a:gd name="connsiteX4" fmla="*/ 359579 w 4151320"/>
                <a:gd name="connsiteY4" fmla="*/ 496874 h 518913"/>
                <a:gd name="connsiteX5" fmla="*/ 72685 w 4151320"/>
                <a:gd name="connsiteY5" fmla="*/ 513621 h 518913"/>
                <a:gd name="connsiteX6" fmla="*/ 62153 w 4151320"/>
                <a:gd name="connsiteY6" fmla="*/ 505121 h 518913"/>
                <a:gd name="connsiteX7" fmla="*/ 0 w 4151320"/>
                <a:gd name="connsiteY7" fmla="*/ 261337 h 518913"/>
                <a:gd name="connsiteX8" fmla="*/ 62153 w 4151320"/>
                <a:gd name="connsiteY8" fmla="*/ 17554 h 518913"/>
                <a:gd name="connsiteX9" fmla="*/ 79192 w 4151320"/>
                <a:gd name="connsiteY9" fmla="*/ 3802 h 518913"/>
                <a:gd name="connsiteX10" fmla="*/ 372293 w 4151320"/>
                <a:gd name="connsiteY10" fmla="*/ 20911 h 518913"/>
                <a:gd name="connsiteX11" fmla="*/ 2093136 w 4151320"/>
                <a:gd name="connsiteY11" fmla="*/ 55241 h 518913"/>
                <a:gd name="connsiteX12" fmla="*/ 4111148 w 4151320"/>
                <a:gd name="connsiteY12" fmla="*/ 3565 h 51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51320" h="518913">
                  <a:moveTo>
                    <a:pt x="4151320" y="0"/>
                  </a:moveTo>
                  <a:lnTo>
                    <a:pt x="4151320" y="518913"/>
                  </a:lnTo>
                  <a:lnTo>
                    <a:pt x="4098433" y="514221"/>
                  </a:lnTo>
                  <a:cubicBezTo>
                    <a:pt x="3661091" y="483043"/>
                    <a:pt x="2920461" y="462545"/>
                    <a:pt x="2080422" y="462545"/>
                  </a:cubicBezTo>
                  <a:cubicBezTo>
                    <a:pt x="1408391" y="462545"/>
                    <a:pt x="799981" y="475664"/>
                    <a:pt x="359579" y="496874"/>
                  </a:cubicBezTo>
                  <a:lnTo>
                    <a:pt x="72685" y="513621"/>
                  </a:lnTo>
                  <a:lnTo>
                    <a:pt x="62153" y="505121"/>
                  </a:lnTo>
                  <a:cubicBezTo>
                    <a:pt x="25628" y="464956"/>
                    <a:pt x="0" y="370928"/>
                    <a:pt x="0" y="261337"/>
                  </a:cubicBezTo>
                  <a:cubicBezTo>
                    <a:pt x="0" y="151746"/>
                    <a:pt x="25628" y="57718"/>
                    <a:pt x="62153" y="17554"/>
                  </a:cubicBezTo>
                  <a:lnTo>
                    <a:pt x="79192" y="3802"/>
                  </a:lnTo>
                  <a:lnTo>
                    <a:pt x="372293" y="20911"/>
                  </a:lnTo>
                  <a:cubicBezTo>
                    <a:pt x="812695" y="42122"/>
                    <a:pt x="1421105" y="55241"/>
                    <a:pt x="2093136" y="55241"/>
                  </a:cubicBezTo>
                  <a:cubicBezTo>
                    <a:pt x="2933174" y="55241"/>
                    <a:pt x="3673805" y="34742"/>
                    <a:pt x="4111148" y="3565"/>
                  </a:cubicBezTo>
                  <a:close/>
                </a:path>
              </a:pathLst>
            </a:custGeom>
            <a:solidFill>
              <a:srgbClr val="FEFDF8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ko-KR" altLang="en-US" sz="2800" kern="0" dirty="0">
                  <a:ln w="19050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schemeClr val="bg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3200" kern="0" dirty="0">
                  <a:ln w="19050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schemeClr val="bg1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융복합 프로젝트           </a:t>
              </a:r>
              <a:r>
                <a:rPr lang="ko-KR" altLang="en-US" sz="3200" i="1" kern="0" dirty="0">
                  <a:ln w="19050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schemeClr val="bg1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또왔슈</a:t>
              </a:r>
              <a:endParaRPr lang="ko-KR" altLang="en-US" sz="2800" i="1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9B1A364-FFF0-46E6-92B3-4538473DE5BC}"/>
                </a:ext>
              </a:extLst>
            </p:cNvPr>
            <p:cNvSpPr/>
            <p:nvPr/>
          </p:nvSpPr>
          <p:spPr>
            <a:xfrm>
              <a:off x="7828585" y="2335471"/>
              <a:ext cx="203527" cy="529149"/>
            </a:xfrm>
            <a:prstGeom prst="ellipse">
              <a:avLst/>
            </a:prstGeom>
            <a:solidFill>
              <a:srgbClr val="FAF5DE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0F4C38E-035D-4126-8BF6-D411615A5BD8}"/>
                </a:ext>
              </a:extLst>
            </p:cNvPr>
            <p:cNvSpPr/>
            <p:nvPr/>
          </p:nvSpPr>
          <p:spPr>
            <a:xfrm>
              <a:off x="7830639" y="2428876"/>
              <a:ext cx="99710" cy="371450"/>
            </a:xfrm>
            <a:prstGeom prst="ellipse">
              <a:avLst/>
            </a:prstGeom>
            <a:solidFill>
              <a:srgbClr val="F6ECC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DA209AA-B129-44C2-9996-B864EEA3E2E2}"/>
                </a:ext>
              </a:extLst>
            </p:cNvPr>
            <p:cNvSpPr/>
            <p:nvPr/>
          </p:nvSpPr>
          <p:spPr>
            <a:xfrm>
              <a:off x="5897203" y="2351717"/>
              <a:ext cx="94818" cy="492895"/>
            </a:xfrm>
            <a:custGeom>
              <a:avLst/>
              <a:gdLst>
                <a:gd name="connsiteX0" fmla="*/ 0 w 72000"/>
                <a:gd name="connsiteY0" fmla="*/ 36000 h 529149"/>
                <a:gd name="connsiteX1" fmla="*/ 36000 w 72000"/>
                <a:gd name="connsiteY1" fmla="*/ 0 h 529149"/>
                <a:gd name="connsiteX2" fmla="*/ 36000 w 72000"/>
                <a:gd name="connsiteY2" fmla="*/ 0 h 529149"/>
                <a:gd name="connsiteX3" fmla="*/ 72000 w 72000"/>
                <a:gd name="connsiteY3" fmla="*/ 36000 h 529149"/>
                <a:gd name="connsiteX4" fmla="*/ 72000 w 72000"/>
                <a:gd name="connsiteY4" fmla="*/ 493149 h 529149"/>
                <a:gd name="connsiteX5" fmla="*/ 36000 w 72000"/>
                <a:gd name="connsiteY5" fmla="*/ 529149 h 529149"/>
                <a:gd name="connsiteX6" fmla="*/ 36000 w 72000"/>
                <a:gd name="connsiteY6" fmla="*/ 529149 h 529149"/>
                <a:gd name="connsiteX7" fmla="*/ 0 w 72000"/>
                <a:gd name="connsiteY7" fmla="*/ 493149 h 529149"/>
                <a:gd name="connsiteX8" fmla="*/ 0 w 72000"/>
                <a:gd name="connsiteY8" fmla="*/ 36000 h 529149"/>
                <a:gd name="connsiteX0" fmla="*/ 21166 w 93166"/>
                <a:gd name="connsiteY0" fmla="*/ 36000 h 529149"/>
                <a:gd name="connsiteX1" fmla="*/ 57166 w 93166"/>
                <a:gd name="connsiteY1" fmla="*/ 0 h 529149"/>
                <a:gd name="connsiteX2" fmla="*/ 57166 w 93166"/>
                <a:gd name="connsiteY2" fmla="*/ 0 h 529149"/>
                <a:gd name="connsiteX3" fmla="*/ 93166 w 93166"/>
                <a:gd name="connsiteY3" fmla="*/ 36000 h 529149"/>
                <a:gd name="connsiteX4" fmla="*/ 93166 w 93166"/>
                <a:gd name="connsiteY4" fmla="*/ 493149 h 529149"/>
                <a:gd name="connsiteX5" fmla="*/ 57166 w 93166"/>
                <a:gd name="connsiteY5" fmla="*/ 529149 h 529149"/>
                <a:gd name="connsiteX6" fmla="*/ 57166 w 93166"/>
                <a:gd name="connsiteY6" fmla="*/ 529149 h 529149"/>
                <a:gd name="connsiteX7" fmla="*/ 21166 w 93166"/>
                <a:gd name="connsiteY7" fmla="*/ 493149 h 529149"/>
                <a:gd name="connsiteX8" fmla="*/ 21166 w 93166"/>
                <a:gd name="connsiteY8" fmla="*/ 36000 h 529149"/>
                <a:gd name="connsiteX0" fmla="*/ 29792 w 101792"/>
                <a:gd name="connsiteY0" fmla="*/ 36000 h 529149"/>
                <a:gd name="connsiteX1" fmla="*/ 65792 w 101792"/>
                <a:gd name="connsiteY1" fmla="*/ 0 h 529149"/>
                <a:gd name="connsiteX2" fmla="*/ 65792 w 101792"/>
                <a:gd name="connsiteY2" fmla="*/ 0 h 529149"/>
                <a:gd name="connsiteX3" fmla="*/ 101792 w 101792"/>
                <a:gd name="connsiteY3" fmla="*/ 36000 h 529149"/>
                <a:gd name="connsiteX4" fmla="*/ 101792 w 101792"/>
                <a:gd name="connsiteY4" fmla="*/ 493149 h 529149"/>
                <a:gd name="connsiteX5" fmla="*/ 65792 w 101792"/>
                <a:gd name="connsiteY5" fmla="*/ 529149 h 529149"/>
                <a:gd name="connsiteX6" fmla="*/ 65792 w 101792"/>
                <a:gd name="connsiteY6" fmla="*/ 529149 h 529149"/>
                <a:gd name="connsiteX7" fmla="*/ 29792 w 101792"/>
                <a:gd name="connsiteY7" fmla="*/ 493149 h 529149"/>
                <a:gd name="connsiteX8" fmla="*/ 29792 w 101792"/>
                <a:gd name="connsiteY8" fmla="*/ 36000 h 529149"/>
                <a:gd name="connsiteX0" fmla="*/ 29792 w 101792"/>
                <a:gd name="connsiteY0" fmla="*/ 36000 h 529149"/>
                <a:gd name="connsiteX1" fmla="*/ 65792 w 101792"/>
                <a:gd name="connsiteY1" fmla="*/ 0 h 529149"/>
                <a:gd name="connsiteX2" fmla="*/ 65792 w 101792"/>
                <a:gd name="connsiteY2" fmla="*/ 0 h 529149"/>
                <a:gd name="connsiteX3" fmla="*/ 101792 w 101792"/>
                <a:gd name="connsiteY3" fmla="*/ 36000 h 529149"/>
                <a:gd name="connsiteX4" fmla="*/ 101792 w 101792"/>
                <a:gd name="connsiteY4" fmla="*/ 493149 h 529149"/>
                <a:gd name="connsiteX5" fmla="*/ 65792 w 101792"/>
                <a:gd name="connsiteY5" fmla="*/ 529149 h 529149"/>
                <a:gd name="connsiteX6" fmla="*/ 65792 w 101792"/>
                <a:gd name="connsiteY6" fmla="*/ 529149 h 529149"/>
                <a:gd name="connsiteX7" fmla="*/ 29792 w 101792"/>
                <a:gd name="connsiteY7" fmla="*/ 493149 h 529149"/>
                <a:gd name="connsiteX8" fmla="*/ 29792 w 101792"/>
                <a:gd name="connsiteY8" fmla="*/ 36000 h 529149"/>
                <a:gd name="connsiteX0" fmla="*/ 29792 w 101792"/>
                <a:gd name="connsiteY0" fmla="*/ 36000 h 529149"/>
                <a:gd name="connsiteX1" fmla="*/ 65792 w 101792"/>
                <a:gd name="connsiteY1" fmla="*/ 0 h 529149"/>
                <a:gd name="connsiteX2" fmla="*/ 65792 w 101792"/>
                <a:gd name="connsiteY2" fmla="*/ 0 h 529149"/>
                <a:gd name="connsiteX3" fmla="*/ 101792 w 101792"/>
                <a:gd name="connsiteY3" fmla="*/ 36000 h 529149"/>
                <a:gd name="connsiteX4" fmla="*/ 101792 w 101792"/>
                <a:gd name="connsiteY4" fmla="*/ 493149 h 529149"/>
                <a:gd name="connsiteX5" fmla="*/ 65792 w 101792"/>
                <a:gd name="connsiteY5" fmla="*/ 529149 h 529149"/>
                <a:gd name="connsiteX6" fmla="*/ 65792 w 101792"/>
                <a:gd name="connsiteY6" fmla="*/ 529149 h 529149"/>
                <a:gd name="connsiteX7" fmla="*/ 29792 w 101792"/>
                <a:gd name="connsiteY7" fmla="*/ 493149 h 529149"/>
                <a:gd name="connsiteX8" fmla="*/ 29792 w 101792"/>
                <a:gd name="connsiteY8" fmla="*/ 36000 h 529149"/>
                <a:gd name="connsiteX0" fmla="*/ 29792 w 101792"/>
                <a:gd name="connsiteY0" fmla="*/ 36000 h 529149"/>
                <a:gd name="connsiteX1" fmla="*/ 65792 w 101792"/>
                <a:gd name="connsiteY1" fmla="*/ 0 h 529149"/>
                <a:gd name="connsiteX2" fmla="*/ 65792 w 101792"/>
                <a:gd name="connsiteY2" fmla="*/ 0 h 529149"/>
                <a:gd name="connsiteX3" fmla="*/ 101792 w 101792"/>
                <a:gd name="connsiteY3" fmla="*/ 36000 h 529149"/>
                <a:gd name="connsiteX4" fmla="*/ 101792 w 101792"/>
                <a:gd name="connsiteY4" fmla="*/ 493149 h 529149"/>
                <a:gd name="connsiteX5" fmla="*/ 65792 w 101792"/>
                <a:gd name="connsiteY5" fmla="*/ 529149 h 529149"/>
                <a:gd name="connsiteX6" fmla="*/ 65792 w 101792"/>
                <a:gd name="connsiteY6" fmla="*/ 529149 h 529149"/>
                <a:gd name="connsiteX7" fmla="*/ 29792 w 101792"/>
                <a:gd name="connsiteY7" fmla="*/ 493149 h 529149"/>
                <a:gd name="connsiteX8" fmla="*/ 29792 w 101792"/>
                <a:gd name="connsiteY8" fmla="*/ 36000 h 52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792" h="529149">
                  <a:moveTo>
                    <a:pt x="29792" y="36000"/>
                  </a:moveTo>
                  <a:cubicBezTo>
                    <a:pt x="29792" y="16118"/>
                    <a:pt x="45910" y="0"/>
                    <a:pt x="65792" y="0"/>
                  </a:cubicBezTo>
                  <a:lnTo>
                    <a:pt x="65792" y="0"/>
                  </a:lnTo>
                  <a:cubicBezTo>
                    <a:pt x="85674" y="0"/>
                    <a:pt x="101792" y="16118"/>
                    <a:pt x="101792" y="36000"/>
                  </a:cubicBezTo>
                  <a:cubicBezTo>
                    <a:pt x="49405" y="255058"/>
                    <a:pt x="75598" y="333622"/>
                    <a:pt x="101792" y="493149"/>
                  </a:cubicBezTo>
                  <a:cubicBezTo>
                    <a:pt x="101792" y="513031"/>
                    <a:pt x="85674" y="529149"/>
                    <a:pt x="65792" y="529149"/>
                  </a:cubicBezTo>
                  <a:lnTo>
                    <a:pt x="65792" y="529149"/>
                  </a:lnTo>
                  <a:cubicBezTo>
                    <a:pt x="45910" y="529149"/>
                    <a:pt x="29792" y="513031"/>
                    <a:pt x="29792" y="493149"/>
                  </a:cubicBezTo>
                  <a:cubicBezTo>
                    <a:pt x="-1164" y="343147"/>
                    <a:pt x="-17833" y="212195"/>
                    <a:pt x="29792" y="36000"/>
                  </a:cubicBezTo>
                  <a:close/>
                </a:path>
              </a:pathLst>
            </a:custGeom>
            <a:solidFill>
              <a:srgbClr val="FF787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2">
              <a:extLst>
                <a:ext uri="{FF2B5EF4-FFF2-40B4-BE49-F238E27FC236}">
                  <a16:creationId xmlns:a16="http://schemas.microsoft.com/office/drawing/2014/main" id="{979CA5A3-44B6-4252-BF42-5BEB5AAB862C}"/>
                </a:ext>
              </a:extLst>
            </p:cNvPr>
            <p:cNvSpPr/>
            <p:nvPr/>
          </p:nvSpPr>
          <p:spPr>
            <a:xfrm>
              <a:off x="6005958" y="2344573"/>
              <a:ext cx="94818" cy="492895"/>
            </a:xfrm>
            <a:custGeom>
              <a:avLst/>
              <a:gdLst>
                <a:gd name="connsiteX0" fmla="*/ 0 w 72000"/>
                <a:gd name="connsiteY0" fmla="*/ 36000 h 529149"/>
                <a:gd name="connsiteX1" fmla="*/ 36000 w 72000"/>
                <a:gd name="connsiteY1" fmla="*/ 0 h 529149"/>
                <a:gd name="connsiteX2" fmla="*/ 36000 w 72000"/>
                <a:gd name="connsiteY2" fmla="*/ 0 h 529149"/>
                <a:gd name="connsiteX3" fmla="*/ 72000 w 72000"/>
                <a:gd name="connsiteY3" fmla="*/ 36000 h 529149"/>
                <a:gd name="connsiteX4" fmla="*/ 72000 w 72000"/>
                <a:gd name="connsiteY4" fmla="*/ 493149 h 529149"/>
                <a:gd name="connsiteX5" fmla="*/ 36000 w 72000"/>
                <a:gd name="connsiteY5" fmla="*/ 529149 h 529149"/>
                <a:gd name="connsiteX6" fmla="*/ 36000 w 72000"/>
                <a:gd name="connsiteY6" fmla="*/ 529149 h 529149"/>
                <a:gd name="connsiteX7" fmla="*/ 0 w 72000"/>
                <a:gd name="connsiteY7" fmla="*/ 493149 h 529149"/>
                <a:gd name="connsiteX8" fmla="*/ 0 w 72000"/>
                <a:gd name="connsiteY8" fmla="*/ 36000 h 529149"/>
                <a:gd name="connsiteX0" fmla="*/ 21166 w 93166"/>
                <a:gd name="connsiteY0" fmla="*/ 36000 h 529149"/>
                <a:gd name="connsiteX1" fmla="*/ 57166 w 93166"/>
                <a:gd name="connsiteY1" fmla="*/ 0 h 529149"/>
                <a:gd name="connsiteX2" fmla="*/ 57166 w 93166"/>
                <a:gd name="connsiteY2" fmla="*/ 0 h 529149"/>
                <a:gd name="connsiteX3" fmla="*/ 93166 w 93166"/>
                <a:gd name="connsiteY3" fmla="*/ 36000 h 529149"/>
                <a:gd name="connsiteX4" fmla="*/ 93166 w 93166"/>
                <a:gd name="connsiteY4" fmla="*/ 493149 h 529149"/>
                <a:gd name="connsiteX5" fmla="*/ 57166 w 93166"/>
                <a:gd name="connsiteY5" fmla="*/ 529149 h 529149"/>
                <a:gd name="connsiteX6" fmla="*/ 57166 w 93166"/>
                <a:gd name="connsiteY6" fmla="*/ 529149 h 529149"/>
                <a:gd name="connsiteX7" fmla="*/ 21166 w 93166"/>
                <a:gd name="connsiteY7" fmla="*/ 493149 h 529149"/>
                <a:gd name="connsiteX8" fmla="*/ 21166 w 93166"/>
                <a:gd name="connsiteY8" fmla="*/ 36000 h 529149"/>
                <a:gd name="connsiteX0" fmla="*/ 29792 w 101792"/>
                <a:gd name="connsiteY0" fmla="*/ 36000 h 529149"/>
                <a:gd name="connsiteX1" fmla="*/ 65792 w 101792"/>
                <a:gd name="connsiteY1" fmla="*/ 0 h 529149"/>
                <a:gd name="connsiteX2" fmla="*/ 65792 w 101792"/>
                <a:gd name="connsiteY2" fmla="*/ 0 h 529149"/>
                <a:gd name="connsiteX3" fmla="*/ 101792 w 101792"/>
                <a:gd name="connsiteY3" fmla="*/ 36000 h 529149"/>
                <a:gd name="connsiteX4" fmla="*/ 101792 w 101792"/>
                <a:gd name="connsiteY4" fmla="*/ 493149 h 529149"/>
                <a:gd name="connsiteX5" fmla="*/ 65792 w 101792"/>
                <a:gd name="connsiteY5" fmla="*/ 529149 h 529149"/>
                <a:gd name="connsiteX6" fmla="*/ 65792 w 101792"/>
                <a:gd name="connsiteY6" fmla="*/ 529149 h 529149"/>
                <a:gd name="connsiteX7" fmla="*/ 29792 w 101792"/>
                <a:gd name="connsiteY7" fmla="*/ 493149 h 529149"/>
                <a:gd name="connsiteX8" fmla="*/ 29792 w 101792"/>
                <a:gd name="connsiteY8" fmla="*/ 36000 h 529149"/>
                <a:gd name="connsiteX0" fmla="*/ 29792 w 101792"/>
                <a:gd name="connsiteY0" fmla="*/ 36000 h 529149"/>
                <a:gd name="connsiteX1" fmla="*/ 65792 w 101792"/>
                <a:gd name="connsiteY1" fmla="*/ 0 h 529149"/>
                <a:gd name="connsiteX2" fmla="*/ 65792 w 101792"/>
                <a:gd name="connsiteY2" fmla="*/ 0 h 529149"/>
                <a:gd name="connsiteX3" fmla="*/ 101792 w 101792"/>
                <a:gd name="connsiteY3" fmla="*/ 36000 h 529149"/>
                <a:gd name="connsiteX4" fmla="*/ 101792 w 101792"/>
                <a:gd name="connsiteY4" fmla="*/ 493149 h 529149"/>
                <a:gd name="connsiteX5" fmla="*/ 65792 w 101792"/>
                <a:gd name="connsiteY5" fmla="*/ 529149 h 529149"/>
                <a:gd name="connsiteX6" fmla="*/ 65792 w 101792"/>
                <a:gd name="connsiteY6" fmla="*/ 529149 h 529149"/>
                <a:gd name="connsiteX7" fmla="*/ 29792 w 101792"/>
                <a:gd name="connsiteY7" fmla="*/ 493149 h 529149"/>
                <a:gd name="connsiteX8" fmla="*/ 29792 w 101792"/>
                <a:gd name="connsiteY8" fmla="*/ 36000 h 529149"/>
                <a:gd name="connsiteX0" fmla="*/ 29792 w 101792"/>
                <a:gd name="connsiteY0" fmla="*/ 36000 h 529149"/>
                <a:gd name="connsiteX1" fmla="*/ 65792 w 101792"/>
                <a:gd name="connsiteY1" fmla="*/ 0 h 529149"/>
                <a:gd name="connsiteX2" fmla="*/ 65792 w 101792"/>
                <a:gd name="connsiteY2" fmla="*/ 0 h 529149"/>
                <a:gd name="connsiteX3" fmla="*/ 101792 w 101792"/>
                <a:gd name="connsiteY3" fmla="*/ 36000 h 529149"/>
                <a:gd name="connsiteX4" fmla="*/ 101792 w 101792"/>
                <a:gd name="connsiteY4" fmla="*/ 493149 h 529149"/>
                <a:gd name="connsiteX5" fmla="*/ 65792 w 101792"/>
                <a:gd name="connsiteY5" fmla="*/ 529149 h 529149"/>
                <a:gd name="connsiteX6" fmla="*/ 65792 w 101792"/>
                <a:gd name="connsiteY6" fmla="*/ 529149 h 529149"/>
                <a:gd name="connsiteX7" fmla="*/ 29792 w 101792"/>
                <a:gd name="connsiteY7" fmla="*/ 493149 h 529149"/>
                <a:gd name="connsiteX8" fmla="*/ 29792 w 101792"/>
                <a:gd name="connsiteY8" fmla="*/ 36000 h 529149"/>
                <a:gd name="connsiteX0" fmla="*/ 29792 w 101792"/>
                <a:gd name="connsiteY0" fmla="*/ 36000 h 529149"/>
                <a:gd name="connsiteX1" fmla="*/ 65792 w 101792"/>
                <a:gd name="connsiteY1" fmla="*/ 0 h 529149"/>
                <a:gd name="connsiteX2" fmla="*/ 65792 w 101792"/>
                <a:gd name="connsiteY2" fmla="*/ 0 h 529149"/>
                <a:gd name="connsiteX3" fmla="*/ 101792 w 101792"/>
                <a:gd name="connsiteY3" fmla="*/ 36000 h 529149"/>
                <a:gd name="connsiteX4" fmla="*/ 101792 w 101792"/>
                <a:gd name="connsiteY4" fmla="*/ 493149 h 529149"/>
                <a:gd name="connsiteX5" fmla="*/ 65792 w 101792"/>
                <a:gd name="connsiteY5" fmla="*/ 529149 h 529149"/>
                <a:gd name="connsiteX6" fmla="*/ 65792 w 101792"/>
                <a:gd name="connsiteY6" fmla="*/ 529149 h 529149"/>
                <a:gd name="connsiteX7" fmla="*/ 29792 w 101792"/>
                <a:gd name="connsiteY7" fmla="*/ 493149 h 529149"/>
                <a:gd name="connsiteX8" fmla="*/ 29792 w 101792"/>
                <a:gd name="connsiteY8" fmla="*/ 36000 h 52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792" h="529149">
                  <a:moveTo>
                    <a:pt x="29792" y="36000"/>
                  </a:moveTo>
                  <a:cubicBezTo>
                    <a:pt x="29792" y="16118"/>
                    <a:pt x="45910" y="0"/>
                    <a:pt x="65792" y="0"/>
                  </a:cubicBezTo>
                  <a:lnTo>
                    <a:pt x="65792" y="0"/>
                  </a:lnTo>
                  <a:cubicBezTo>
                    <a:pt x="85674" y="0"/>
                    <a:pt x="101792" y="16118"/>
                    <a:pt x="101792" y="36000"/>
                  </a:cubicBezTo>
                  <a:cubicBezTo>
                    <a:pt x="49405" y="255058"/>
                    <a:pt x="75598" y="333622"/>
                    <a:pt x="101792" y="493149"/>
                  </a:cubicBezTo>
                  <a:cubicBezTo>
                    <a:pt x="101792" y="513031"/>
                    <a:pt x="85674" y="529149"/>
                    <a:pt x="65792" y="529149"/>
                  </a:cubicBezTo>
                  <a:lnTo>
                    <a:pt x="65792" y="529149"/>
                  </a:lnTo>
                  <a:cubicBezTo>
                    <a:pt x="45910" y="529149"/>
                    <a:pt x="29792" y="513031"/>
                    <a:pt x="29792" y="493149"/>
                  </a:cubicBezTo>
                  <a:cubicBezTo>
                    <a:pt x="-1164" y="343147"/>
                    <a:pt x="-17833" y="212195"/>
                    <a:pt x="29792" y="36000"/>
                  </a:cubicBezTo>
                  <a:close/>
                </a:path>
              </a:pathLst>
            </a:custGeom>
            <a:solidFill>
              <a:srgbClr val="FF787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FD3AE3-9EA5-42F6-B032-A9C8278B6D40}"/>
              </a:ext>
            </a:extLst>
          </p:cNvPr>
          <p:cNvSpPr/>
          <p:nvPr/>
        </p:nvSpPr>
        <p:spPr>
          <a:xfrm>
            <a:off x="1747861" y="2444053"/>
            <a:ext cx="869627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 </a:t>
            </a:r>
            <a:r>
              <a:rPr lang="ko-KR" altLang="en-US" sz="8000" b="1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안면인식 기반</a:t>
            </a:r>
            <a:endParaRPr lang="en-US" altLang="ko-KR" sz="8000" b="1" kern="0" dirty="0">
              <a:ln w="1905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algn="ctr"/>
            <a:r>
              <a:rPr lang="ko-KR" altLang="en-US" sz="8000" b="1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단골 관리 시스템</a:t>
            </a:r>
            <a:endParaRPr lang="en-US" altLang="ko-KR" sz="8000" b="1" kern="0" dirty="0">
              <a:ln w="1905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8199C-476C-4DF3-9E99-80A105FC8113}"/>
              </a:ext>
            </a:extLst>
          </p:cNvPr>
          <p:cNvSpPr txBox="1"/>
          <p:nvPr/>
        </p:nvSpPr>
        <p:spPr>
          <a:xfrm>
            <a:off x="8316655" y="4595842"/>
            <a:ext cx="3735318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AI_</a:t>
            </a:r>
            <a:r>
              <a:rPr lang="ko-KR" altLang="en-US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송재근</a:t>
            </a:r>
            <a:endParaRPr lang="en-US" altLang="ko-KR" sz="2400" kern="0" dirty="0">
              <a:ln w="1905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빅데이터</a:t>
            </a:r>
            <a:r>
              <a:rPr lang="en-US" altLang="ko-KR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_</a:t>
            </a:r>
            <a:r>
              <a:rPr lang="ko-KR" altLang="en-US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이동규</a:t>
            </a:r>
            <a:endParaRPr lang="en-US" altLang="ko-KR" sz="2400" kern="0" dirty="0">
              <a:ln w="1905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클라우드</a:t>
            </a:r>
            <a:r>
              <a:rPr lang="en-US" altLang="ko-KR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_</a:t>
            </a:r>
            <a:r>
              <a:rPr lang="ko-KR" altLang="en-US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이윤식</a:t>
            </a:r>
            <a:r>
              <a:rPr lang="en-US" altLang="ko-KR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, </a:t>
            </a:r>
            <a:r>
              <a:rPr lang="ko-KR" altLang="en-US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윤서율</a:t>
            </a:r>
            <a:endParaRPr lang="en-US" altLang="ko-KR" sz="2400" kern="0" dirty="0">
              <a:ln w="1905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IoT_</a:t>
            </a:r>
            <a:r>
              <a:rPr lang="ko-KR" altLang="en-US" sz="2400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이건영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925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320706" y="520259"/>
            <a:ext cx="5343619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 PRESENTATION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0" y="315685"/>
            <a:ext cx="12192001" cy="6542315"/>
            <a:chOff x="0" y="315685"/>
            <a:chExt cx="12192001" cy="6542315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315685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522514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0" y="2619812"/>
              <a:ext cx="12192001" cy="4238188"/>
              <a:chOff x="0" y="2619812"/>
              <a:chExt cx="12192001" cy="423818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6B65FBC-789E-4BBE-A39F-346AC8CE938E}"/>
                  </a:ext>
                </a:extLst>
              </p:cNvPr>
              <p:cNvGrpSpPr/>
              <p:nvPr/>
            </p:nvGrpSpPr>
            <p:grpSpPr>
              <a:xfrm>
                <a:off x="5940897" y="6201705"/>
                <a:ext cx="310206" cy="310206"/>
                <a:chOff x="5940897" y="5789410"/>
                <a:chExt cx="310206" cy="310206"/>
              </a:xfrm>
            </p:grpSpPr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5B075468-4B9A-43E8-9372-421139740DB7}"/>
                    </a:ext>
                  </a:extLst>
                </p:cNvPr>
                <p:cNvSpPr/>
                <p:nvPr/>
              </p:nvSpPr>
              <p:spPr>
                <a:xfrm>
                  <a:off x="5940897" y="5789410"/>
                  <a:ext cx="310206" cy="310206"/>
                </a:xfrm>
                <a:prstGeom prst="arc">
                  <a:avLst>
                    <a:gd name="adj1" fmla="val 14521413"/>
                    <a:gd name="adj2" fmla="val 11428246"/>
                  </a:avLst>
                </a:prstGeom>
                <a:ln w="28575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6231115B-7A7F-4673-94C8-5064812E634C}"/>
                    </a:ext>
                  </a:extLst>
                </p:cNvPr>
                <p:cNvSpPr/>
                <p:nvPr/>
              </p:nvSpPr>
              <p:spPr>
                <a:xfrm>
                  <a:off x="5956516" y="5831935"/>
                  <a:ext cx="36000" cy="3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4E41D5C-E177-4248-B36D-B2A02309CA0B}"/>
                  </a:ext>
                </a:extLst>
              </p:cNvPr>
              <p:cNvSpPr/>
              <p:nvPr/>
            </p:nvSpPr>
            <p:spPr>
              <a:xfrm rot="10800000" flipV="1">
                <a:off x="933450" y="6244231"/>
                <a:ext cx="226977" cy="226977"/>
              </a:xfrm>
              <a:prstGeom prst="ellipse">
                <a:avLst/>
              </a:prstGeom>
              <a:solidFill>
                <a:srgbClr val="FF6600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7837198-C599-4D16-9E62-DD43C423B3CD}"/>
                  </a:ext>
                </a:extLst>
              </p:cNvPr>
              <p:cNvSpPr/>
              <p:nvPr/>
            </p:nvSpPr>
            <p:spPr>
              <a:xfrm rot="10800000" flipV="1">
                <a:off x="1258111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4465301-1678-42CD-B769-7977C8E6D59A}"/>
                  </a:ext>
                </a:extLst>
              </p:cNvPr>
              <p:cNvSpPr/>
              <p:nvPr/>
            </p:nvSpPr>
            <p:spPr>
              <a:xfrm rot="10800000" flipV="1">
                <a:off x="1581245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자유형 23">
                <a:extLst>
                  <a:ext uri="{FF2B5EF4-FFF2-40B4-BE49-F238E27FC236}">
                    <a16:creationId xmlns:a16="http://schemas.microsoft.com/office/drawing/2014/main" id="{C4B8CAE9-721C-4B5F-AD01-EAF4B7A70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857937"/>
                <a:ext cx="1027046" cy="3570025"/>
              </a:xfrm>
              <a:custGeom>
                <a:avLst/>
                <a:gdLst>
                  <a:gd name="connsiteX0" fmla="*/ 282649 w 1027046"/>
                  <a:gd name="connsiteY0" fmla="*/ 0 h 3570025"/>
                  <a:gd name="connsiteX1" fmla="*/ 348312 w 1027046"/>
                  <a:gd name="connsiteY1" fmla="*/ 3789 h 3570025"/>
                  <a:gd name="connsiteX2" fmla="*/ 425972 w 1027046"/>
                  <a:gd name="connsiteY2" fmla="*/ 24625 h 3570025"/>
                  <a:gd name="connsiteX3" fmla="*/ 469537 w 1027046"/>
                  <a:gd name="connsiteY3" fmla="*/ 43568 h 3570025"/>
                  <a:gd name="connsiteX4" fmla="*/ 491635 w 1027046"/>
                  <a:gd name="connsiteY4" fmla="*/ 55565 h 3570025"/>
                  <a:gd name="connsiteX5" fmla="*/ 530781 w 1027046"/>
                  <a:gd name="connsiteY5" fmla="*/ 87767 h 3570025"/>
                  <a:gd name="connsiteX6" fmla="*/ 564244 w 1027046"/>
                  <a:gd name="connsiteY6" fmla="*/ 130703 h 3570025"/>
                  <a:gd name="connsiteX7" fmla="*/ 592656 w 1027046"/>
                  <a:gd name="connsiteY7" fmla="*/ 181216 h 3570025"/>
                  <a:gd name="connsiteX8" fmla="*/ 614755 w 1027046"/>
                  <a:gd name="connsiteY8" fmla="*/ 239307 h 3570025"/>
                  <a:gd name="connsiteX9" fmla="*/ 634327 w 1027046"/>
                  <a:gd name="connsiteY9" fmla="*/ 300554 h 3570025"/>
                  <a:gd name="connsiteX10" fmla="*/ 655794 w 1027046"/>
                  <a:gd name="connsiteY10" fmla="*/ 398424 h 3570025"/>
                  <a:gd name="connsiteX11" fmla="*/ 672210 w 1027046"/>
                  <a:gd name="connsiteY11" fmla="*/ 529758 h 3570025"/>
                  <a:gd name="connsiteX12" fmla="*/ 679155 w 1027046"/>
                  <a:gd name="connsiteY12" fmla="*/ 648464 h 3570025"/>
                  <a:gd name="connsiteX13" fmla="*/ 680418 w 1027046"/>
                  <a:gd name="connsiteY13" fmla="*/ 780430 h 3570025"/>
                  <a:gd name="connsiteX14" fmla="*/ 678524 w 1027046"/>
                  <a:gd name="connsiteY14" fmla="*/ 800635 h 3570025"/>
                  <a:gd name="connsiteX15" fmla="*/ 676630 w 1027046"/>
                  <a:gd name="connsiteY15" fmla="*/ 873880 h 3570025"/>
                  <a:gd name="connsiteX16" fmla="*/ 681050 w 1027046"/>
                  <a:gd name="connsiteY16" fmla="*/ 998269 h 3570025"/>
                  <a:gd name="connsiteX17" fmla="*/ 695571 w 1027046"/>
                  <a:gd name="connsiteY17" fmla="*/ 1104978 h 3570025"/>
                  <a:gd name="connsiteX18" fmla="*/ 720827 w 1027046"/>
                  <a:gd name="connsiteY18" fmla="*/ 1201584 h 3570025"/>
                  <a:gd name="connsiteX19" fmla="*/ 755552 w 1027046"/>
                  <a:gd name="connsiteY19" fmla="*/ 1296928 h 3570025"/>
                  <a:gd name="connsiteX20" fmla="*/ 799749 w 1027046"/>
                  <a:gd name="connsiteY20" fmla="*/ 1398586 h 3570025"/>
                  <a:gd name="connsiteX21" fmla="*/ 883091 w 1027046"/>
                  <a:gd name="connsiteY21" fmla="*/ 1576645 h 3570025"/>
                  <a:gd name="connsiteX22" fmla="*/ 952543 w 1027046"/>
                  <a:gd name="connsiteY22" fmla="*/ 1734499 h 3570025"/>
                  <a:gd name="connsiteX23" fmla="*/ 969590 w 1027046"/>
                  <a:gd name="connsiteY23" fmla="*/ 1776804 h 3570025"/>
                  <a:gd name="connsiteX24" fmla="*/ 996108 w 1027046"/>
                  <a:gd name="connsiteY24" fmla="*/ 1862677 h 3570025"/>
                  <a:gd name="connsiteX25" fmla="*/ 1014418 w 1027046"/>
                  <a:gd name="connsiteY25" fmla="*/ 1949181 h 3570025"/>
                  <a:gd name="connsiteX26" fmla="*/ 1023889 w 1027046"/>
                  <a:gd name="connsiteY26" fmla="*/ 2035053 h 3570025"/>
                  <a:gd name="connsiteX27" fmla="*/ 1027046 w 1027046"/>
                  <a:gd name="connsiteY27" fmla="*/ 2120294 h 3570025"/>
                  <a:gd name="connsiteX28" fmla="*/ 1023889 w 1027046"/>
                  <a:gd name="connsiteY28" fmla="*/ 2203641 h 3570025"/>
                  <a:gd name="connsiteX29" fmla="*/ 1010630 w 1027046"/>
                  <a:gd name="connsiteY29" fmla="*/ 2324873 h 3570025"/>
                  <a:gd name="connsiteX30" fmla="*/ 980955 w 1027046"/>
                  <a:gd name="connsiteY30" fmla="*/ 2473887 h 3570025"/>
                  <a:gd name="connsiteX31" fmla="*/ 943704 w 1027046"/>
                  <a:gd name="connsiteY31" fmla="*/ 2604590 h 3570025"/>
                  <a:gd name="connsiteX32" fmla="*/ 890037 w 1027046"/>
                  <a:gd name="connsiteY32" fmla="*/ 2758656 h 3570025"/>
                  <a:gd name="connsiteX33" fmla="*/ 872358 w 1027046"/>
                  <a:gd name="connsiteY33" fmla="*/ 2812958 h 3570025"/>
                  <a:gd name="connsiteX34" fmla="*/ 823110 w 1027046"/>
                  <a:gd name="connsiteY34" fmla="*/ 3134980 h 3570025"/>
                  <a:gd name="connsiteX35" fmla="*/ 791541 w 1027046"/>
                  <a:gd name="connsiteY35" fmla="*/ 3344610 h 3570025"/>
                  <a:gd name="connsiteX36" fmla="*/ 710724 w 1027046"/>
                  <a:gd name="connsiteY36" fmla="*/ 3570025 h 3570025"/>
                  <a:gd name="connsiteX37" fmla="*/ 0 w 1027046"/>
                  <a:gd name="connsiteY37" fmla="*/ 3493145 h 3570025"/>
                  <a:gd name="connsiteX38" fmla="*/ 0 w 1027046"/>
                  <a:gd name="connsiteY38" fmla="*/ 631600 h 3570025"/>
                  <a:gd name="connsiteX39" fmla="*/ 31359 w 1027046"/>
                  <a:gd name="connsiteY39" fmla="*/ 604897 h 3570025"/>
                  <a:gd name="connsiteX40" fmla="*/ 79344 w 1027046"/>
                  <a:gd name="connsiteY40" fmla="*/ 575220 h 3570025"/>
                  <a:gd name="connsiteX41" fmla="*/ 83764 w 1027046"/>
                  <a:gd name="connsiteY41" fmla="*/ 575220 h 3570025"/>
                  <a:gd name="connsiteX42" fmla="*/ 83764 w 1027046"/>
                  <a:gd name="connsiteY42" fmla="*/ 532284 h 3570025"/>
                  <a:gd name="connsiteX43" fmla="*/ 90709 w 1027046"/>
                  <a:gd name="connsiteY43" fmla="*/ 324548 h 3570025"/>
                  <a:gd name="connsiteX44" fmla="*/ 100811 w 1027046"/>
                  <a:gd name="connsiteY44" fmla="*/ 224784 h 3570025"/>
                  <a:gd name="connsiteX45" fmla="*/ 110282 w 1027046"/>
                  <a:gd name="connsiteY45" fmla="*/ 174271 h 3570025"/>
                  <a:gd name="connsiteX46" fmla="*/ 115333 w 1027046"/>
                  <a:gd name="connsiteY46" fmla="*/ 156591 h 3570025"/>
                  <a:gd name="connsiteX47" fmla="*/ 119121 w 1027046"/>
                  <a:gd name="connsiteY47" fmla="*/ 138912 h 3570025"/>
                  <a:gd name="connsiteX48" fmla="*/ 133643 w 1027046"/>
                  <a:gd name="connsiteY48" fmla="*/ 100395 h 3570025"/>
                  <a:gd name="connsiteX49" fmla="*/ 156372 w 1027046"/>
                  <a:gd name="connsiteY49" fmla="*/ 64405 h 3570025"/>
                  <a:gd name="connsiteX50" fmla="*/ 187941 w 1027046"/>
                  <a:gd name="connsiteY50" fmla="*/ 33465 h 3570025"/>
                  <a:gd name="connsiteX51" fmla="*/ 230244 w 1027046"/>
                  <a:gd name="connsiteY51" fmla="*/ 10734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027046" h="3570025">
                    <a:moveTo>
                      <a:pt x="282649" y="0"/>
                    </a:moveTo>
                    <a:lnTo>
                      <a:pt x="348312" y="3789"/>
                    </a:lnTo>
                    <a:lnTo>
                      <a:pt x="425972" y="24625"/>
                    </a:lnTo>
                    <a:lnTo>
                      <a:pt x="469537" y="43568"/>
                    </a:lnTo>
                    <a:lnTo>
                      <a:pt x="491635" y="55565"/>
                    </a:lnTo>
                    <a:lnTo>
                      <a:pt x="530781" y="87767"/>
                    </a:lnTo>
                    <a:lnTo>
                      <a:pt x="564244" y="130703"/>
                    </a:lnTo>
                    <a:lnTo>
                      <a:pt x="592656" y="181216"/>
                    </a:lnTo>
                    <a:lnTo>
                      <a:pt x="614755" y="239307"/>
                    </a:lnTo>
                    <a:lnTo>
                      <a:pt x="634327" y="300554"/>
                    </a:lnTo>
                    <a:lnTo>
                      <a:pt x="655794" y="398424"/>
                    </a:lnTo>
                    <a:lnTo>
                      <a:pt x="672210" y="529758"/>
                    </a:lnTo>
                    <a:lnTo>
                      <a:pt x="679155" y="648464"/>
                    </a:lnTo>
                    <a:lnTo>
                      <a:pt x="680418" y="780430"/>
                    </a:lnTo>
                    <a:lnTo>
                      <a:pt x="678524" y="800635"/>
                    </a:lnTo>
                    <a:lnTo>
                      <a:pt x="676630" y="873880"/>
                    </a:lnTo>
                    <a:lnTo>
                      <a:pt x="681050" y="998269"/>
                    </a:lnTo>
                    <a:lnTo>
                      <a:pt x="695571" y="1104978"/>
                    </a:lnTo>
                    <a:lnTo>
                      <a:pt x="720827" y="1201584"/>
                    </a:lnTo>
                    <a:lnTo>
                      <a:pt x="755552" y="1296928"/>
                    </a:lnTo>
                    <a:lnTo>
                      <a:pt x="799749" y="1398586"/>
                    </a:lnTo>
                    <a:lnTo>
                      <a:pt x="883091" y="1576645"/>
                    </a:lnTo>
                    <a:lnTo>
                      <a:pt x="952543" y="1734499"/>
                    </a:lnTo>
                    <a:lnTo>
                      <a:pt x="969590" y="1776804"/>
                    </a:lnTo>
                    <a:lnTo>
                      <a:pt x="996108" y="1862677"/>
                    </a:lnTo>
                    <a:lnTo>
                      <a:pt x="1014418" y="1949181"/>
                    </a:lnTo>
                    <a:lnTo>
                      <a:pt x="1023889" y="2035053"/>
                    </a:lnTo>
                    <a:lnTo>
                      <a:pt x="1027046" y="2120294"/>
                    </a:lnTo>
                    <a:lnTo>
                      <a:pt x="1023889" y="2203641"/>
                    </a:lnTo>
                    <a:lnTo>
                      <a:pt x="1010630" y="2324873"/>
                    </a:lnTo>
                    <a:lnTo>
                      <a:pt x="980955" y="2473887"/>
                    </a:lnTo>
                    <a:lnTo>
                      <a:pt x="943704" y="2604590"/>
                    </a:lnTo>
                    <a:lnTo>
                      <a:pt x="890037" y="2758656"/>
                    </a:lnTo>
                    <a:lnTo>
                      <a:pt x="872358" y="2812958"/>
                    </a:lnTo>
                    <a:lnTo>
                      <a:pt x="823110" y="3134980"/>
                    </a:lnTo>
                    <a:lnTo>
                      <a:pt x="791541" y="3344610"/>
                    </a:lnTo>
                    <a:lnTo>
                      <a:pt x="710724" y="3570025"/>
                    </a:lnTo>
                    <a:lnTo>
                      <a:pt x="0" y="3493145"/>
                    </a:lnTo>
                    <a:lnTo>
                      <a:pt x="0" y="631600"/>
                    </a:lnTo>
                    <a:lnTo>
                      <a:pt x="31359" y="604897"/>
                    </a:lnTo>
                    <a:lnTo>
                      <a:pt x="79344" y="575220"/>
                    </a:lnTo>
                    <a:lnTo>
                      <a:pt x="83764" y="575220"/>
                    </a:lnTo>
                    <a:lnTo>
                      <a:pt x="83764" y="532284"/>
                    </a:lnTo>
                    <a:lnTo>
                      <a:pt x="90709" y="324548"/>
                    </a:lnTo>
                    <a:lnTo>
                      <a:pt x="100811" y="224784"/>
                    </a:lnTo>
                    <a:lnTo>
                      <a:pt x="110282" y="174271"/>
                    </a:lnTo>
                    <a:lnTo>
                      <a:pt x="115333" y="156591"/>
                    </a:lnTo>
                    <a:lnTo>
                      <a:pt x="119121" y="138912"/>
                    </a:lnTo>
                    <a:lnTo>
                      <a:pt x="133643" y="100395"/>
                    </a:lnTo>
                    <a:lnTo>
                      <a:pt x="156372" y="64405"/>
                    </a:lnTo>
                    <a:lnTo>
                      <a:pt x="187941" y="33465"/>
                    </a:lnTo>
                    <a:lnTo>
                      <a:pt x="230244" y="10734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058B9084-9B71-415E-9452-DC6B2DD27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9" y="2914885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30B756AD-E02A-4D28-B175-9A091EE67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15" y="3395614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자유형 25">
                <a:extLst>
                  <a:ext uri="{FF2B5EF4-FFF2-40B4-BE49-F238E27FC236}">
                    <a16:creationId xmlns:a16="http://schemas.microsoft.com/office/drawing/2014/main" id="{B1ED7354-0771-4F64-BCAE-3F74B8094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857808"/>
                <a:ext cx="903874" cy="988933"/>
              </a:xfrm>
              <a:custGeom>
                <a:avLst/>
                <a:gdLst>
                  <a:gd name="connsiteX0" fmla="*/ 0 w 903874"/>
                  <a:gd name="connsiteY0" fmla="*/ 0 h 988933"/>
                  <a:gd name="connsiteX1" fmla="*/ 71063 w 903874"/>
                  <a:gd name="connsiteY1" fmla="*/ 2309 h 988933"/>
                  <a:gd name="connsiteX2" fmla="*/ 154407 w 903874"/>
                  <a:gd name="connsiteY2" fmla="*/ 12402 h 988933"/>
                  <a:gd name="connsiteX3" fmla="*/ 244697 w 903874"/>
                  <a:gd name="connsiteY3" fmla="*/ 28804 h 988933"/>
                  <a:gd name="connsiteX4" fmla="*/ 292683 w 903874"/>
                  <a:gd name="connsiteY4" fmla="*/ 39528 h 988933"/>
                  <a:gd name="connsiteX5" fmla="*/ 340038 w 903874"/>
                  <a:gd name="connsiteY5" fmla="*/ 52144 h 988933"/>
                  <a:gd name="connsiteX6" fmla="*/ 426539 w 903874"/>
                  <a:gd name="connsiteY6" fmla="*/ 81163 h 988933"/>
                  <a:gd name="connsiteX7" fmla="*/ 504832 w 903874"/>
                  <a:gd name="connsiteY7" fmla="*/ 113966 h 988933"/>
                  <a:gd name="connsiteX8" fmla="*/ 574285 w 903874"/>
                  <a:gd name="connsiteY8" fmla="*/ 149924 h 988933"/>
                  <a:gd name="connsiteX9" fmla="*/ 634899 w 903874"/>
                  <a:gd name="connsiteY9" fmla="*/ 189035 h 988933"/>
                  <a:gd name="connsiteX10" fmla="*/ 688568 w 903874"/>
                  <a:gd name="connsiteY10" fmla="*/ 228778 h 988933"/>
                  <a:gd name="connsiteX11" fmla="*/ 756127 w 903874"/>
                  <a:gd name="connsiteY11" fmla="*/ 289338 h 988933"/>
                  <a:gd name="connsiteX12" fmla="*/ 822424 w 903874"/>
                  <a:gd name="connsiteY12" fmla="*/ 368192 h 988933"/>
                  <a:gd name="connsiteX13" fmla="*/ 866622 w 903874"/>
                  <a:gd name="connsiteY13" fmla="*/ 436953 h 988933"/>
                  <a:gd name="connsiteX14" fmla="*/ 900717 w 903874"/>
                  <a:gd name="connsiteY14" fmla="*/ 510761 h 988933"/>
                  <a:gd name="connsiteX15" fmla="*/ 903874 w 903874"/>
                  <a:gd name="connsiteY15" fmla="*/ 521485 h 988933"/>
                  <a:gd name="connsiteX16" fmla="*/ 758653 w 903874"/>
                  <a:gd name="connsiteY16" fmla="*/ 988933 h 988933"/>
                  <a:gd name="connsiteX17" fmla="*/ 0 w 903874"/>
                  <a:gd name="connsiteY17" fmla="*/ 792800 h 98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3874" h="988933">
                    <a:moveTo>
                      <a:pt x="0" y="0"/>
                    </a:moveTo>
                    <a:lnTo>
                      <a:pt x="71063" y="2309"/>
                    </a:lnTo>
                    <a:lnTo>
                      <a:pt x="154407" y="12402"/>
                    </a:lnTo>
                    <a:lnTo>
                      <a:pt x="244697" y="28804"/>
                    </a:lnTo>
                    <a:lnTo>
                      <a:pt x="292683" y="39528"/>
                    </a:lnTo>
                    <a:lnTo>
                      <a:pt x="340038" y="52144"/>
                    </a:lnTo>
                    <a:lnTo>
                      <a:pt x="426539" y="81163"/>
                    </a:lnTo>
                    <a:lnTo>
                      <a:pt x="504832" y="113966"/>
                    </a:lnTo>
                    <a:lnTo>
                      <a:pt x="574285" y="149924"/>
                    </a:lnTo>
                    <a:lnTo>
                      <a:pt x="634899" y="189035"/>
                    </a:lnTo>
                    <a:lnTo>
                      <a:pt x="688568" y="228778"/>
                    </a:lnTo>
                    <a:lnTo>
                      <a:pt x="756127" y="289338"/>
                    </a:lnTo>
                    <a:lnTo>
                      <a:pt x="822424" y="368192"/>
                    </a:lnTo>
                    <a:lnTo>
                      <a:pt x="866622" y="436953"/>
                    </a:lnTo>
                    <a:lnTo>
                      <a:pt x="900717" y="510761"/>
                    </a:lnTo>
                    <a:lnTo>
                      <a:pt x="903874" y="521485"/>
                    </a:lnTo>
                    <a:lnTo>
                      <a:pt x="758653" y="988933"/>
                    </a:lnTo>
                    <a:lnTo>
                      <a:pt x="0" y="792800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자유형 29">
                <a:extLst>
                  <a:ext uri="{FF2B5EF4-FFF2-40B4-BE49-F238E27FC236}">
                    <a16:creationId xmlns:a16="http://schemas.microsoft.com/office/drawing/2014/main" id="{2C0837C4-9665-49D9-A65D-ED4FC7D72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171196"/>
                <a:ext cx="903876" cy="686804"/>
              </a:xfrm>
              <a:custGeom>
                <a:avLst/>
                <a:gdLst>
                  <a:gd name="connsiteX0" fmla="*/ 0 w 903876"/>
                  <a:gd name="connsiteY0" fmla="*/ 0 h 686804"/>
                  <a:gd name="connsiteX1" fmla="*/ 110165 w 903876"/>
                  <a:gd name="connsiteY1" fmla="*/ 34389 h 686804"/>
                  <a:gd name="connsiteX2" fmla="*/ 286335 w 903876"/>
                  <a:gd name="connsiteY2" fmla="*/ 106993 h 686804"/>
                  <a:gd name="connsiteX3" fmla="*/ 457453 w 903876"/>
                  <a:gd name="connsiteY3" fmla="*/ 190331 h 686804"/>
                  <a:gd name="connsiteX4" fmla="*/ 614680 w 903876"/>
                  <a:gd name="connsiteY4" fmla="*/ 274300 h 686804"/>
                  <a:gd name="connsiteX5" fmla="*/ 747281 w 903876"/>
                  <a:gd name="connsiteY5" fmla="*/ 351955 h 686804"/>
                  <a:gd name="connsiteX6" fmla="*/ 884933 w 903876"/>
                  <a:gd name="connsiteY6" fmla="*/ 437187 h 686804"/>
                  <a:gd name="connsiteX7" fmla="*/ 903876 w 903876"/>
                  <a:gd name="connsiteY7" fmla="*/ 449814 h 686804"/>
                  <a:gd name="connsiteX8" fmla="*/ 800891 w 903876"/>
                  <a:gd name="connsiteY8" fmla="*/ 686804 h 686804"/>
                  <a:gd name="connsiteX9" fmla="*/ 0 w 903876"/>
                  <a:gd name="connsiteY9" fmla="*/ 686804 h 686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3876" h="686804">
                    <a:moveTo>
                      <a:pt x="0" y="0"/>
                    </a:moveTo>
                    <a:lnTo>
                      <a:pt x="110165" y="34389"/>
                    </a:lnTo>
                    <a:lnTo>
                      <a:pt x="286335" y="106993"/>
                    </a:lnTo>
                    <a:lnTo>
                      <a:pt x="457453" y="190331"/>
                    </a:lnTo>
                    <a:lnTo>
                      <a:pt x="614680" y="274300"/>
                    </a:lnTo>
                    <a:lnTo>
                      <a:pt x="747281" y="351955"/>
                    </a:lnTo>
                    <a:lnTo>
                      <a:pt x="884933" y="437187"/>
                    </a:lnTo>
                    <a:lnTo>
                      <a:pt x="903876" y="449814"/>
                    </a:lnTo>
                    <a:lnTo>
                      <a:pt x="800891" y="686804"/>
                    </a:lnTo>
                    <a:lnTo>
                      <a:pt x="0" y="686804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자유형 31">
                <a:extLst>
                  <a:ext uri="{FF2B5EF4-FFF2-40B4-BE49-F238E27FC236}">
                    <a16:creationId xmlns:a16="http://schemas.microsoft.com/office/drawing/2014/main" id="{77B63CF0-418C-409E-B5A7-B3B273884B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095040" y="2619812"/>
                <a:ext cx="1096961" cy="3570025"/>
              </a:xfrm>
              <a:custGeom>
                <a:avLst/>
                <a:gdLst>
                  <a:gd name="connsiteX0" fmla="*/ 352564 w 1096961"/>
                  <a:gd name="connsiteY0" fmla="*/ 0 h 3570025"/>
                  <a:gd name="connsiteX1" fmla="*/ 300159 w 1096961"/>
                  <a:gd name="connsiteY1" fmla="*/ 10734 h 3570025"/>
                  <a:gd name="connsiteX2" fmla="*/ 257856 w 1096961"/>
                  <a:gd name="connsiteY2" fmla="*/ 33465 h 3570025"/>
                  <a:gd name="connsiteX3" fmla="*/ 226287 w 1096961"/>
                  <a:gd name="connsiteY3" fmla="*/ 64405 h 3570025"/>
                  <a:gd name="connsiteX4" fmla="*/ 203558 w 1096961"/>
                  <a:gd name="connsiteY4" fmla="*/ 100395 h 3570025"/>
                  <a:gd name="connsiteX5" fmla="*/ 189036 w 1096961"/>
                  <a:gd name="connsiteY5" fmla="*/ 138912 h 3570025"/>
                  <a:gd name="connsiteX6" fmla="*/ 185248 w 1096961"/>
                  <a:gd name="connsiteY6" fmla="*/ 156591 h 3570025"/>
                  <a:gd name="connsiteX7" fmla="*/ 180197 w 1096961"/>
                  <a:gd name="connsiteY7" fmla="*/ 174271 h 3570025"/>
                  <a:gd name="connsiteX8" fmla="*/ 170726 w 1096961"/>
                  <a:gd name="connsiteY8" fmla="*/ 224784 h 3570025"/>
                  <a:gd name="connsiteX9" fmla="*/ 160624 w 1096961"/>
                  <a:gd name="connsiteY9" fmla="*/ 324548 h 3570025"/>
                  <a:gd name="connsiteX10" fmla="*/ 153679 w 1096961"/>
                  <a:gd name="connsiteY10" fmla="*/ 532284 h 3570025"/>
                  <a:gd name="connsiteX11" fmla="*/ 153679 w 1096961"/>
                  <a:gd name="connsiteY11" fmla="*/ 575220 h 3570025"/>
                  <a:gd name="connsiteX12" fmla="*/ 149259 w 1096961"/>
                  <a:gd name="connsiteY12" fmla="*/ 575220 h 3570025"/>
                  <a:gd name="connsiteX13" fmla="*/ 101274 w 1096961"/>
                  <a:gd name="connsiteY13" fmla="*/ 604897 h 3570025"/>
                  <a:gd name="connsiteX14" fmla="*/ 37505 w 1096961"/>
                  <a:gd name="connsiteY14" fmla="*/ 659198 h 3570025"/>
                  <a:gd name="connsiteX15" fmla="*/ 0 w 1096961"/>
                  <a:gd name="connsiteY15" fmla="*/ 696705 h 3570025"/>
                  <a:gd name="connsiteX16" fmla="*/ 0 w 1096961"/>
                  <a:gd name="connsiteY16" fmla="*/ 3485582 h 3570025"/>
                  <a:gd name="connsiteX17" fmla="*/ 780639 w 1096961"/>
                  <a:gd name="connsiteY17" fmla="*/ 3570025 h 3570025"/>
                  <a:gd name="connsiteX18" fmla="*/ 861456 w 1096961"/>
                  <a:gd name="connsiteY18" fmla="*/ 3344610 h 3570025"/>
                  <a:gd name="connsiteX19" fmla="*/ 893025 w 1096961"/>
                  <a:gd name="connsiteY19" fmla="*/ 3134980 h 3570025"/>
                  <a:gd name="connsiteX20" fmla="*/ 942273 w 1096961"/>
                  <a:gd name="connsiteY20" fmla="*/ 2812958 h 3570025"/>
                  <a:gd name="connsiteX21" fmla="*/ 959952 w 1096961"/>
                  <a:gd name="connsiteY21" fmla="*/ 2758656 h 3570025"/>
                  <a:gd name="connsiteX22" fmla="*/ 1013619 w 1096961"/>
                  <a:gd name="connsiteY22" fmla="*/ 2604590 h 3570025"/>
                  <a:gd name="connsiteX23" fmla="*/ 1050870 w 1096961"/>
                  <a:gd name="connsiteY23" fmla="*/ 2473887 h 3570025"/>
                  <a:gd name="connsiteX24" fmla="*/ 1080545 w 1096961"/>
                  <a:gd name="connsiteY24" fmla="*/ 2324873 h 3570025"/>
                  <a:gd name="connsiteX25" fmla="*/ 1093804 w 1096961"/>
                  <a:gd name="connsiteY25" fmla="*/ 2203641 h 3570025"/>
                  <a:gd name="connsiteX26" fmla="*/ 1096961 w 1096961"/>
                  <a:gd name="connsiteY26" fmla="*/ 2120294 h 3570025"/>
                  <a:gd name="connsiteX27" fmla="*/ 1093804 w 1096961"/>
                  <a:gd name="connsiteY27" fmla="*/ 2035053 h 3570025"/>
                  <a:gd name="connsiteX28" fmla="*/ 1084333 w 1096961"/>
                  <a:gd name="connsiteY28" fmla="*/ 1949181 h 3570025"/>
                  <a:gd name="connsiteX29" fmla="*/ 1066023 w 1096961"/>
                  <a:gd name="connsiteY29" fmla="*/ 1862677 h 3570025"/>
                  <a:gd name="connsiteX30" fmla="*/ 1039505 w 1096961"/>
                  <a:gd name="connsiteY30" fmla="*/ 1776804 h 3570025"/>
                  <a:gd name="connsiteX31" fmla="*/ 1022458 w 1096961"/>
                  <a:gd name="connsiteY31" fmla="*/ 1734499 h 3570025"/>
                  <a:gd name="connsiteX32" fmla="*/ 953006 w 1096961"/>
                  <a:gd name="connsiteY32" fmla="*/ 1576645 h 3570025"/>
                  <a:gd name="connsiteX33" fmla="*/ 869664 w 1096961"/>
                  <a:gd name="connsiteY33" fmla="*/ 1398586 h 3570025"/>
                  <a:gd name="connsiteX34" fmla="*/ 825467 w 1096961"/>
                  <a:gd name="connsiteY34" fmla="*/ 1296928 h 3570025"/>
                  <a:gd name="connsiteX35" fmla="*/ 790742 w 1096961"/>
                  <a:gd name="connsiteY35" fmla="*/ 1201584 h 3570025"/>
                  <a:gd name="connsiteX36" fmla="*/ 765486 w 1096961"/>
                  <a:gd name="connsiteY36" fmla="*/ 1104978 h 3570025"/>
                  <a:gd name="connsiteX37" fmla="*/ 750964 w 1096961"/>
                  <a:gd name="connsiteY37" fmla="*/ 998269 h 3570025"/>
                  <a:gd name="connsiteX38" fmla="*/ 746545 w 1096961"/>
                  <a:gd name="connsiteY38" fmla="*/ 873880 h 3570025"/>
                  <a:gd name="connsiteX39" fmla="*/ 748439 w 1096961"/>
                  <a:gd name="connsiteY39" fmla="*/ 800635 h 3570025"/>
                  <a:gd name="connsiteX40" fmla="*/ 750333 w 1096961"/>
                  <a:gd name="connsiteY40" fmla="*/ 780430 h 3570025"/>
                  <a:gd name="connsiteX41" fmla="*/ 749070 w 1096961"/>
                  <a:gd name="connsiteY41" fmla="*/ 648464 h 3570025"/>
                  <a:gd name="connsiteX42" fmla="*/ 742125 w 1096961"/>
                  <a:gd name="connsiteY42" fmla="*/ 529758 h 3570025"/>
                  <a:gd name="connsiteX43" fmla="*/ 725709 w 1096961"/>
                  <a:gd name="connsiteY43" fmla="*/ 398424 h 3570025"/>
                  <a:gd name="connsiteX44" fmla="*/ 704242 w 1096961"/>
                  <a:gd name="connsiteY44" fmla="*/ 300554 h 3570025"/>
                  <a:gd name="connsiteX45" fmla="*/ 684670 w 1096961"/>
                  <a:gd name="connsiteY45" fmla="*/ 239307 h 3570025"/>
                  <a:gd name="connsiteX46" fmla="*/ 662571 w 1096961"/>
                  <a:gd name="connsiteY46" fmla="*/ 181216 h 3570025"/>
                  <a:gd name="connsiteX47" fmla="*/ 634159 w 1096961"/>
                  <a:gd name="connsiteY47" fmla="*/ 130703 h 3570025"/>
                  <a:gd name="connsiteX48" fmla="*/ 600696 w 1096961"/>
                  <a:gd name="connsiteY48" fmla="*/ 87767 h 3570025"/>
                  <a:gd name="connsiteX49" fmla="*/ 561550 w 1096961"/>
                  <a:gd name="connsiteY49" fmla="*/ 55565 h 3570025"/>
                  <a:gd name="connsiteX50" fmla="*/ 539452 w 1096961"/>
                  <a:gd name="connsiteY50" fmla="*/ 43568 h 3570025"/>
                  <a:gd name="connsiteX51" fmla="*/ 495887 w 1096961"/>
                  <a:gd name="connsiteY51" fmla="*/ 24625 h 3570025"/>
                  <a:gd name="connsiteX52" fmla="*/ 418227 w 1096961"/>
                  <a:gd name="connsiteY52" fmla="*/ 3789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96961" h="3570025">
                    <a:moveTo>
                      <a:pt x="352564" y="0"/>
                    </a:moveTo>
                    <a:lnTo>
                      <a:pt x="300159" y="10734"/>
                    </a:lnTo>
                    <a:lnTo>
                      <a:pt x="257856" y="33465"/>
                    </a:lnTo>
                    <a:lnTo>
                      <a:pt x="226287" y="64405"/>
                    </a:lnTo>
                    <a:lnTo>
                      <a:pt x="203558" y="100395"/>
                    </a:lnTo>
                    <a:lnTo>
                      <a:pt x="189036" y="138912"/>
                    </a:lnTo>
                    <a:lnTo>
                      <a:pt x="185248" y="156591"/>
                    </a:lnTo>
                    <a:lnTo>
                      <a:pt x="180197" y="174271"/>
                    </a:lnTo>
                    <a:lnTo>
                      <a:pt x="170726" y="224784"/>
                    </a:lnTo>
                    <a:lnTo>
                      <a:pt x="160624" y="324548"/>
                    </a:lnTo>
                    <a:lnTo>
                      <a:pt x="153679" y="532284"/>
                    </a:lnTo>
                    <a:lnTo>
                      <a:pt x="153679" y="575220"/>
                    </a:lnTo>
                    <a:lnTo>
                      <a:pt x="149259" y="575220"/>
                    </a:lnTo>
                    <a:lnTo>
                      <a:pt x="101274" y="604897"/>
                    </a:lnTo>
                    <a:lnTo>
                      <a:pt x="37505" y="659198"/>
                    </a:lnTo>
                    <a:lnTo>
                      <a:pt x="0" y="696705"/>
                    </a:lnTo>
                    <a:lnTo>
                      <a:pt x="0" y="3485582"/>
                    </a:lnTo>
                    <a:lnTo>
                      <a:pt x="780639" y="3570025"/>
                    </a:lnTo>
                    <a:lnTo>
                      <a:pt x="861456" y="3344610"/>
                    </a:lnTo>
                    <a:lnTo>
                      <a:pt x="893025" y="3134980"/>
                    </a:lnTo>
                    <a:lnTo>
                      <a:pt x="942273" y="2812958"/>
                    </a:lnTo>
                    <a:lnTo>
                      <a:pt x="959952" y="2758656"/>
                    </a:lnTo>
                    <a:lnTo>
                      <a:pt x="1013619" y="2604590"/>
                    </a:lnTo>
                    <a:lnTo>
                      <a:pt x="1050870" y="2473887"/>
                    </a:lnTo>
                    <a:lnTo>
                      <a:pt x="1080545" y="2324873"/>
                    </a:lnTo>
                    <a:lnTo>
                      <a:pt x="1093804" y="2203641"/>
                    </a:lnTo>
                    <a:lnTo>
                      <a:pt x="1096961" y="2120294"/>
                    </a:lnTo>
                    <a:lnTo>
                      <a:pt x="1093804" y="2035053"/>
                    </a:lnTo>
                    <a:lnTo>
                      <a:pt x="1084333" y="1949181"/>
                    </a:lnTo>
                    <a:lnTo>
                      <a:pt x="1066023" y="1862677"/>
                    </a:lnTo>
                    <a:lnTo>
                      <a:pt x="1039505" y="1776804"/>
                    </a:lnTo>
                    <a:lnTo>
                      <a:pt x="1022458" y="1734499"/>
                    </a:lnTo>
                    <a:lnTo>
                      <a:pt x="953006" y="1576645"/>
                    </a:lnTo>
                    <a:lnTo>
                      <a:pt x="869664" y="1398586"/>
                    </a:lnTo>
                    <a:lnTo>
                      <a:pt x="825467" y="1296928"/>
                    </a:lnTo>
                    <a:lnTo>
                      <a:pt x="790742" y="1201584"/>
                    </a:lnTo>
                    <a:lnTo>
                      <a:pt x="765486" y="1104978"/>
                    </a:lnTo>
                    <a:lnTo>
                      <a:pt x="750964" y="998269"/>
                    </a:lnTo>
                    <a:lnTo>
                      <a:pt x="746545" y="873880"/>
                    </a:lnTo>
                    <a:lnTo>
                      <a:pt x="748439" y="800635"/>
                    </a:lnTo>
                    <a:lnTo>
                      <a:pt x="750333" y="780430"/>
                    </a:lnTo>
                    <a:lnTo>
                      <a:pt x="749070" y="648464"/>
                    </a:lnTo>
                    <a:lnTo>
                      <a:pt x="742125" y="529758"/>
                    </a:lnTo>
                    <a:lnTo>
                      <a:pt x="725709" y="398424"/>
                    </a:lnTo>
                    <a:lnTo>
                      <a:pt x="704242" y="300554"/>
                    </a:lnTo>
                    <a:lnTo>
                      <a:pt x="684670" y="239307"/>
                    </a:lnTo>
                    <a:lnTo>
                      <a:pt x="662571" y="181216"/>
                    </a:lnTo>
                    <a:lnTo>
                      <a:pt x="634159" y="130703"/>
                    </a:lnTo>
                    <a:lnTo>
                      <a:pt x="600696" y="87767"/>
                    </a:lnTo>
                    <a:lnTo>
                      <a:pt x="561550" y="55565"/>
                    </a:lnTo>
                    <a:lnTo>
                      <a:pt x="539452" y="43568"/>
                    </a:lnTo>
                    <a:lnTo>
                      <a:pt x="495887" y="24625"/>
                    </a:lnTo>
                    <a:lnTo>
                      <a:pt x="418227" y="3789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9EF02D68-B86E-4CA0-9283-981F53CF26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06618" y="2676760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624B2138-8837-4569-B510-1A76DBC124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6450" y="3157489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자유형 34">
                <a:extLst>
                  <a:ext uri="{FF2B5EF4-FFF2-40B4-BE49-F238E27FC236}">
                    <a16:creationId xmlns:a16="http://schemas.microsoft.com/office/drawing/2014/main" id="{1C0BAE90-9BC0-4340-BB75-3CAD06121C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2" y="5619467"/>
                <a:ext cx="973789" cy="989148"/>
              </a:xfrm>
              <a:custGeom>
                <a:avLst/>
                <a:gdLst>
                  <a:gd name="connsiteX0" fmla="*/ 63316 w 973789"/>
                  <a:gd name="connsiteY0" fmla="*/ 0 h 989148"/>
                  <a:gd name="connsiteX1" fmla="*/ 0 w 973789"/>
                  <a:gd name="connsiteY1" fmla="*/ 1665 h 989148"/>
                  <a:gd name="connsiteX2" fmla="*/ 0 w 973789"/>
                  <a:gd name="connsiteY2" fmla="*/ 774940 h 989148"/>
                  <a:gd name="connsiteX3" fmla="*/ 828568 w 973789"/>
                  <a:gd name="connsiteY3" fmla="*/ 989148 h 989148"/>
                  <a:gd name="connsiteX4" fmla="*/ 973789 w 973789"/>
                  <a:gd name="connsiteY4" fmla="*/ 521700 h 989148"/>
                  <a:gd name="connsiteX5" fmla="*/ 970632 w 973789"/>
                  <a:gd name="connsiteY5" fmla="*/ 510976 h 989148"/>
                  <a:gd name="connsiteX6" fmla="*/ 936537 w 973789"/>
                  <a:gd name="connsiteY6" fmla="*/ 437168 h 989148"/>
                  <a:gd name="connsiteX7" fmla="*/ 892339 w 973789"/>
                  <a:gd name="connsiteY7" fmla="*/ 368407 h 989148"/>
                  <a:gd name="connsiteX8" fmla="*/ 826042 w 973789"/>
                  <a:gd name="connsiteY8" fmla="*/ 289553 h 989148"/>
                  <a:gd name="connsiteX9" fmla="*/ 758483 w 973789"/>
                  <a:gd name="connsiteY9" fmla="*/ 228993 h 989148"/>
                  <a:gd name="connsiteX10" fmla="*/ 704814 w 973789"/>
                  <a:gd name="connsiteY10" fmla="*/ 189250 h 989148"/>
                  <a:gd name="connsiteX11" fmla="*/ 644200 w 973789"/>
                  <a:gd name="connsiteY11" fmla="*/ 150139 h 989148"/>
                  <a:gd name="connsiteX12" fmla="*/ 574747 w 973789"/>
                  <a:gd name="connsiteY12" fmla="*/ 114181 h 989148"/>
                  <a:gd name="connsiteX13" fmla="*/ 496454 w 973789"/>
                  <a:gd name="connsiteY13" fmla="*/ 81378 h 989148"/>
                  <a:gd name="connsiteX14" fmla="*/ 409952 w 973789"/>
                  <a:gd name="connsiteY14" fmla="*/ 52359 h 989148"/>
                  <a:gd name="connsiteX15" fmla="*/ 362598 w 973789"/>
                  <a:gd name="connsiteY15" fmla="*/ 39743 h 989148"/>
                  <a:gd name="connsiteX16" fmla="*/ 314612 w 973789"/>
                  <a:gd name="connsiteY16" fmla="*/ 29019 h 989148"/>
                  <a:gd name="connsiteX17" fmla="*/ 224322 w 973789"/>
                  <a:gd name="connsiteY17" fmla="*/ 12617 h 989148"/>
                  <a:gd name="connsiteX18" fmla="*/ 140978 w 973789"/>
                  <a:gd name="connsiteY18" fmla="*/ 2524 h 98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73789" h="989148">
                    <a:moveTo>
                      <a:pt x="63316" y="0"/>
                    </a:moveTo>
                    <a:lnTo>
                      <a:pt x="0" y="1665"/>
                    </a:lnTo>
                    <a:lnTo>
                      <a:pt x="0" y="774940"/>
                    </a:lnTo>
                    <a:lnTo>
                      <a:pt x="828568" y="989148"/>
                    </a:lnTo>
                    <a:lnTo>
                      <a:pt x="973789" y="521700"/>
                    </a:lnTo>
                    <a:lnTo>
                      <a:pt x="970632" y="510976"/>
                    </a:lnTo>
                    <a:lnTo>
                      <a:pt x="936537" y="437168"/>
                    </a:lnTo>
                    <a:lnTo>
                      <a:pt x="892339" y="368407"/>
                    </a:lnTo>
                    <a:lnTo>
                      <a:pt x="826042" y="289553"/>
                    </a:lnTo>
                    <a:lnTo>
                      <a:pt x="758483" y="228993"/>
                    </a:lnTo>
                    <a:lnTo>
                      <a:pt x="704814" y="189250"/>
                    </a:lnTo>
                    <a:lnTo>
                      <a:pt x="644200" y="150139"/>
                    </a:lnTo>
                    <a:lnTo>
                      <a:pt x="574747" y="114181"/>
                    </a:lnTo>
                    <a:lnTo>
                      <a:pt x="496454" y="81378"/>
                    </a:lnTo>
                    <a:lnTo>
                      <a:pt x="409952" y="52359"/>
                    </a:lnTo>
                    <a:lnTo>
                      <a:pt x="362598" y="39743"/>
                    </a:lnTo>
                    <a:lnTo>
                      <a:pt x="314612" y="29019"/>
                    </a:lnTo>
                    <a:lnTo>
                      <a:pt x="224322" y="12617"/>
                    </a:lnTo>
                    <a:lnTo>
                      <a:pt x="140978" y="2524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9B93AF5E-6D74-47BD-B131-CABC4FAFF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0" y="5914687"/>
                <a:ext cx="973791" cy="932055"/>
              </a:xfrm>
              <a:custGeom>
                <a:avLst/>
                <a:gdLst>
                  <a:gd name="connsiteX0" fmla="*/ 0 w 973791"/>
                  <a:gd name="connsiteY0" fmla="*/ 0 h 932055"/>
                  <a:gd name="connsiteX1" fmla="*/ 0 w 973791"/>
                  <a:gd name="connsiteY1" fmla="*/ 932055 h 932055"/>
                  <a:gd name="connsiteX2" fmla="*/ 772221 w 973791"/>
                  <a:gd name="connsiteY2" fmla="*/ 932055 h 932055"/>
                  <a:gd name="connsiteX3" fmla="*/ 973791 w 973791"/>
                  <a:gd name="connsiteY3" fmla="*/ 468199 h 932055"/>
                  <a:gd name="connsiteX4" fmla="*/ 954848 w 973791"/>
                  <a:gd name="connsiteY4" fmla="*/ 455572 h 932055"/>
                  <a:gd name="connsiteX5" fmla="*/ 817196 w 973791"/>
                  <a:gd name="connsiteY5" fmla="*/ 370340 h 932055"/>
                  <a:gd name="connsiteX6" fmla="*/ 684595 w 973791"/>
                  <a:gd name="connsiteY6" fmla="*/ 292685 h 932055"/>
                  <a:gd name="connsiteX7" fmla="*/ 527368 w 973791"/>
                  <a:gd name="connsiteY7" fmla="*/ 208716 h 932055"/>
                  <a:gd name="connsiteX8" fmla="*/ 356250 w 973791"/>
                  <a:gd name="connsiteY8" fmla="*/ 125378 h 932055"/>
                  <a:gd name="connsiteX9" fmla="*/ 180080 w 973791"/>
                  <a:gd name="connsiteY9" fmla="*/ 52774 h 932055"/>
                  <a:gd name="connsiteX10" fmla="*/ 50636 w 973791"/>
                  <a:gd name="connsiteY10" fmla="*/ 12367 h 93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3791" h="932055">
                    <a:moveTo>
                      <a:pt x="0" y="0"/>
                    </a:moveTo>
                    <a:lnTo>
                      <a:pt x="0" y="932055"/>
                    </a:lnTo>
                    <a:lnTo>
                      <a:pt x="772221" y="932055"/>
                    </a:lnTo>
                    <a:lnTo>
                      <a:pt x="973791" y="468199"/>
                    </a:lnTo>
                    <a:lnTo>
                      <a:pt x="954848" y="455572"/>
                    </a:lnTo>
                    <a:lnTo>
                      <a:pt x="817196" y="370340"/>
                    </a:lnTo>
                    <a:lnTo>
                      <a:pt x="684595" y="292685"/>
                    </a:lnTo>
                    <a:lnTo>
                      <a:pt x="527368" y="208716"/>
                    </a:lnTo>
                    <a:lnTo>
                      <a:pt x="356250" y="125378"/>
                    </a:lnTo>
                    <a:lnTo>
                      <a:pt x="180080" y="52774"/>
                    </a:lnTo>
                    <a:lnTo>
                      <a:pt x="50636" y="12367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949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320706" y="520259"/>
            <a:ext cx="5343619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 PRESENTATION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0" y="315685"/>
            <a:ext cx="12192001" cy="6542315"/>
            <a:chOff x="0" y="315685"/>
            <a:chExt cx="12192001" cy="6542315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315685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522514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0" y="2619812"/>
              <a:ext cx="12192001" cy="4238188"/>
              <a:chOff x="0" y="2619812"/>
              <a:chExt cx="12192001" cy="423818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6B65FBC-789E-4BBE-A39F-346AC8CE938E}"/>
                  </a:ext>
                </a:extLst>
              </p:cNvPr>
              <p:cNvGrpSpPr/>
              <p:nvPr/>
            </p:nvGrpSpPr>
            <p:grpSpPr>
              <a:xfrm>
                <a:off x="5940897" y="6201705"/>
                <a:ext cx="310206" cy="310206"/>
                <a:chOff x="5940897" y="5789410"/>
                <a:chExt cx="310206" cy="310206"/>
              </a:xfrm>
            </p:grpSpPr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5B075468-4B9A-43E8-9372-421139740DB7}"/>
                    </a:ext>
                  </a:extLst>
                </p:cNvPr>
                <p:cNvSpPr/>
                <p:nvPr/>
              </p:nvSpPr>
              <p:spPr>
                <a:xfrm>
                  <a:off x="5940897" y="5789410"/>
                  <a:ext cx="310206" cy="310206"/>
                </a:xfrm>
                <a:prstGeom prst="arc">
                  <a:avLst>
                    <a:gd name="adj1" fmla="val 14521413"/>
                    <a:gd name="adj2" fmla="val 11428246"/>
                  </a:avLst>
                </a:prstGeom>
                <a:ln w="28575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6231115B-7A7F-4673-94C8-5064812E634C}"/>
                    </a:ext>
                  </a:extLst>
                </p:cNvPr>
                <p:cNvSpPr/>
                <p:nvPr/>
              </p:nvSpPr>
              <p:spPr>
                <a:xfrm>
                  <a:off x="5956516" y="5831935"/>
                  <a:ext cx="36000" cy="3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4E41D5C-E177-4248-B36D-B2A02309CA0B}"/>
                  </a:ext>
                </a:extLst>
              </p:cNvPr>
              <p:cNvSpPr/>
              <p:nvPr/>
            </p:nvSpPr>
            <p:spPr>
              <a:xfrm rot="10800000" flipV="1">
                <a:off x="933450" y="6244231"/>
                <a:ext cx="226977" cy="226977"/>
              </a:xfrm>
              <a:prstGeom prst="ellipse">
                <a:avLst/>
              </a:prstGeom>
              <a:solidFill>
                <a:srgbClr val="FF6600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7837198-C599-4D16-9E62-DD43C423B3CD}"/>
                  </a:ext>
                </a:extLst>
              </p:cNvPr>
              <p:cNvSpPr/>
              <p:nvPr/>
            </p:nvSpPr>
            <p:spPr>
              <a:xfrm rot="10800000" flipV="1">
                <a:off x="1258111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4465301-1678-42CD-B769-7977C8E6D59A}"/>
                  </a:ext>
                </a:extLst>
              </p:cNvPr>
              <p:cNvSpPr/>
              <p:nvPr/>
            </p:nvSpPr>
            <p:spPr>
              <a:xfrm rot="10800000" flipV="1">
                <a:off x="1581245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자유형 23">
                <a:extLst>
                  <a:ext uri="{FF2B5EF4-FFF2-40B4-BE49-F238E27FC236}">
                    <a16:creationId xmlns:a16="http://schemas.microsoft.com/office/drawing/2014/main" id="{C4B8CAE9-721C-4B5F-AD01-EAF4B7A70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857937"/>
                <a:ext cx="1027046" cy="3570025"/>
              </a:xfrm>
              <a:custGeom>
                <a:avLst/>
                <a:gdLst>
                  <a:gd name="connsiteX0" fmla="*/ 282649 w 1027046"/>
                  <a:gd name="connsiteY0" fmla="*/ 0 h 3570025"/>
                  <a:gd name="connsiteX1" fmla="*/ 348312 w 1027046"/>
                  <a:gd name="connsiteY1" fmla="*/ 3789 h 3570025"/>
                  <a:gd name="connsiteX2" fmla="*/ 425972 w 1027046"/>
                  <a:gd name="connsiteY2" fmla="*/ 24625 h 3570025"/>
                  <a:gd name="connsiteX3" fmla="*/ 469537 w 1027046"/>
                  <a:gd name="connsiteY3" fmla="*/ 43568 h 3570025"/>
                  <a:gd name="connsiteX4" fmla="*/ 491635 w 1027046"/>
                  <a:gd name="connsiteY4" fmla="*/ 55565 h 3570025"/>
                  <a:gd name="connsiteX5" fmla="*/ 530781 w 1027046"/>
                  <a:gd name="connsiteY5" fmla="*/ 87767 h 3570025"/>
                  <a:gd name="connsiteX6" fmla="*/ 564244 w 1027046"/>
                  <a:gd name="connsiteY6" fmla="*/ 130703 h 3570025"/>
                  <a:gd name="connsiteX7" fmla="*/ 592656 w 1027046"/>
                  <a:gd name="connsiteY7" fmla="*/ 181216 h 3570025"/>
                  <a:gd name="connsiteX8" fmla="*/ 614755 w 1027046"/>
                  <a:gd name="connsiteY8" fmla="*/ 239307 h 3570025"/>
                  <a:gd name="connsiteX9" fmla="*/ 634327 w 1027046"/>
                  <a:gd name="connsiteY9" fmla="*/ 300554 h 3570025"/>
                  <a:gd name="connsiteX10" fmla="*/ 655794 w 1027046"/>
                  <a:gd name="connsiteY10" fmla="*/ 398424 h 3570025"/>
                  <a:gd name="connsiteX11" fmla="*/ 672210 w 1027046"/>
                  <a:gd name="connsiteY11" fmla="*/ 529758 h 3570025"/>
                  <a:gd name="connsiteX12" fmla="*/ 679155 w 1027046"/>
                  <a:gd name="connsiteY12" fmla="*/ 648464 h 3570025"/>
                  <a:gd name="connsiteX13" fmla="*/ 680418 w 1027046"/>
                  <a:gd name="connsiteY13" fmla="*/ 780430 h 3570025"/>
                  <a:gd name="connsiteX14" fmla="*/ 678524 w 1027046"/>
                  <a:gd name="connsiteY14" fmla="*/ 800635 h 3570025"/>
                  <a:gd name="connsiteX15" fmla="*/ 676630 w 1027046"/>
                  <a:gd name="connsiteY15" fmla="*/ 873880 h 3570025"/>
                  <a:gd name="connsiteX16" fmla="*/ 681050 w 1027046"/>
                  <a:gd name="connsiteY16" fmla="*/ 998269 h 3570025"/>
                  <a:gd name="connsiteX17" fmla="*/ 695571 w 1027046"/>
                  <a:gd name="connsiteY17" fmla="*/ 1104978 h 3570025"/>
                  <a:gd name="connsiteX18" fmla="*/ 720827 w 1027046"/>
                  <a:gd name="connsiteY18" fmla="*/ 1201584 h 3570025"/>
                  <a:gd name="connsiteX19" fmla="*/ 755552 w 1027046"/>
                  <a:gd name="connsiteY19" fmla="*/ 1296928 h 3570025"/>
                  <a:gd name="connsiteX20" fmla="*/ 799749 w 1027046"/>
                  <a:gd name="connsiteY20" fmla="*/ 1398586 h 3570025"/>
                  <a:gd name="connsiteX21" fmla="*/ 883091 w 1027046"/>
                  <a:gd name="connsiteY21" fmla="*/ 1576645 h 3570025"/>
                  <a:gd name="connsiteX22" fmla="*/ 952543 w 1027046"/>
                  <a:gd name="connsiteY22" fmla="*/ 1734499 h 3570025"/>
                  <a:gd name="connsiteX23" fmla="*/ 969590 w 1027046"/>
                  <a:gd name="connsiteY23" fmla="*/ 1776804 h 3570025"/>
                  <a:gd name="connsiteX24" fmla="*/ 996108 w 1027046"/>
                  <a:gd name="connsiteY24" fmla="*/ 1862677 h 3570025"/>
                  <a:gd name="connsiteX25" fmla="*/ 1014418 w 1027046"/>
                  <a:gd name="connsiteY25" fmla="*/ 1949181 h 3570025"/>
                  <a:gd name="connsiteX26" fmla="*/ 1023889 w 1027046"/>
                  <a:gd name="connsiteY26" fmla="*/ 2035053 h 3570025"/>
                  <a:gd name="connsiteX27" fmla="*/ 1027046 w 1027046"/>
                  <a:gd name="connsiteY27" fmla="*/ 2120294 h 3570025"/>
                  <a:gd name="connsiteX28" fmla="*/ 1023889 w 1027046"/>
                  <a:gd name="connsiteY28" fmla="*/ 2203641 h 3570025"/>
                  <a:gd name="connsiteX29" fmla="*/ 1010630 w 1027046"/>
                  <a:gd name="connsiteY29" fmla="*/ 2324873 h 3570025"/>
                  <a:gd name="connsiteX30" fmla="*/ 980955 w 1027046"/>
                  <a:gd name="connsiteY30" fmla="*/ 2473887 h 3570025"/>
                  <a:gd name="connsiteX31" fmla="*/ 943704 w 1027046"/>
                  <a:gd name="connsiteY31" fmla="*/ 2604590 h 3570025"/>
                  <a:gd name="connsiteX32" fmla="*/ 890037 w 1027046"/>
                  <a:gd name="connsiteY32" fmla="*/ 2758656 h 3570025"/>
                  <a:gd name="connsiteX33" fmla="*/ 872358 w 1027046"/>
                  <a:gd name="connsiteY33" fmla="*/ 2812958 h 3570025"/>
                  <a:gd name="connsiteX34" fmla="*/ 823110 w 1027046"/>
                  <a:gd name="connsiteY34" fmla="*/ 3134980 h 3570025"/>
                  <a:gd name="connsiteX35" fmla="*/ 791541 w 1027046"/>
                  <a:gd name="connsiteY35" fmla="*/ 3344610 h 3570025"/>
                  <a:gd name="connsiteX36" fmla="*/ 710724 w 1027046"/>
                  <a:gd name="connsiteY36" fmla="*/ 3570025 h 3570025"/>
                  <a:gd name="connsiteX37" fmla="*/ 0 w 1027046"/>
                  <a:gd name="connsiteY37" fmla="*/ 3493145 h 3570025"/>
                  <a:gd name="connsiteX38" fmla="*/ 0 w 1027046"/>
                  <a:gd name="connsiteY38" fmla="*/ 631600 h 3570025"/>
                  <a:gd name="connsiteX39" fmla="*/ 31359 w 1027046"/>
                  <a:gd name="connsiteY39" fmla="*/ 604897 h 3570025"/>
                  <a:gd name="connsiteX40" fmla="*/ 79344 w 1027046"/>
                  <a:gd name="connsiteY40" fmla="*/ 575220 h 3570025"/>
                  <a:gd name="connsiteX41" fmla="*/ 83764 w 1027046"/>
                  <a:gd name="connsiteY41" fmla="*/ 575220 h 3570025"/>
                  <a:gd name="connsiteX42" fmla="*/ 83764 w 1027046"/>
                  <a:gd name="connsiteY42" fmla="*/ 532284 h 3570025"/>
                  <a:gd name="connsiteX43" fmla="*/ 90709 w 1027046"/>
                  <a:gd name="connsiteY43" fmla="*/ 324548 h 3570025"/>
                  <a:gd name="connsiteX44" fmla="*/ 100811 w 1027046"/>
                  <a:gd name="connsiteY44" fmla="*/ 224784 h 3570025"/>
                  <a:gd name="connsiteX45" fmla="*/ 110282 w 1027046"/>
                  <a:gd name="connsiteY45" fmla="*/ 174271 h 3570025"/>
                  <a:gd name="connsiteX46" fmla="*/ 115333 w 1027046"/>
                  <a:gd name="connsiteY46" fmla="*/ 156591 h 3570025"/>
                  <a:gd name="connsiteX47" fmla="*/ 119121 w 1027046"/>
                  <a:gd name="connsiteY47" fmla="*/ 138912 h 3570025"/>
                  <a:gd name="connsiteX48" fmla="*/ 133643 w 1027046"/>
                  <a:gd name="connsiteY48" fmla="*/ 100395 h 3570025"/>
                  <a:gd name="connsiteX49" fmla="*/ 156372 w 1027046"/>
                  <a:gd name="connsiteY49" fmla="*/ 64405 h 3570025"/>
                  <a:gd name="connsiteX50" fmla="*/ 187941 w 1027046"/>
                  <a:gd name="connsiteY50" fmla="*/ 33465 h 3570025"/>
                  <a:gd name="connsiteX51" fmla="*/ 230244 w 1027046"/>
                  <a:gd name="connsiteY51" fmla="*/ 10734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027046" h="3570025">
                    <a:moveTo>
                      <a:pt x="282649" y="0"/>
                    </a:moveTo>
                    <a:lnTo>
                      <a:pt x="348312" y="3789"/>
                    </a:lnTo>
                    <a:lnTo>
                      <a:pt x="425972" y="24625"/>
                    </a:lnTo>
                    <a:lnTo>
                      <a:pt x="469537" y="43568"/>
                    </a:lnTo>
                    <a:lnTo>
                      <a:pt x="491635" y="55565"/>
                    </a:lnTo>
                    <a:lnTo>
                      <a:pt x="530781" y="87767"/>
                    </a:lnTo>
                    <a:lnTo>
                      <a:pt x="564244" y="130703"/>
                    </a:lnTo>
                    <a:lnTo>
                      <a:pt x="592656" y="181216"/>
                    </a:lnTo>
                    <a:lnTo>
                      <a:pt x="614755" y="239307"/>
                    </a:lnTo>
                    <a:lnTo>
                      <a:pt x="634327" y="300554"/>
                    </a:lnTo>
                    <a:lnTo>
                      <a:pt x="655794" y="398424"/>
                    </a:lnTo>
                    <a:lnTo>
                      <a:pt x="672210" y="529758"/>
                    </a:lnTo>
                    <a:lnTo>
                      <a:pt x="679155" y="648464"/>
                    </a:lnTo>
                    <a:lnTo>
                      <a:pt x="680418" y="780430"/>
                    </a:lnTo>
                    <a:lnTo>
                      <a:pt x="678524" y="800635"/>
                    </a:lnTo>
                    <a:lnTo>
                      <a:pt x="676630" y="873880"/>
                    </a:lnTo>
                    <a:lnTo>
                      <a:pt x="681050" y="998269"/>
                    </a:lnTo>
                    <a:lnTo>
                      <a:pt x="695571" y="1104978"/>
                    </a:lnTo>
                    <a:lnTo>
                      <a:pt x="720827" y="1201584"/>
                    </a:lnTo>
                    <a:lnTo>
                      <a:pt x="755552" y="1296928"/>
                    </a:lnTo>
                    <a:lnTo>
                      <a:pt x="799749" y="1398586"/>
                    </a:lnTo>
                    <a:lnTo>
                      <a:pt x="883091" y="1576645"/>
                    </a:lnTo>
                    <a:lnTo>
                      <a:pt x="952543" y="1734499"/>
                    </a:lnTo>
                    <a:lnTo>
                      <a:pt x="969590" y="1776804"/>
                    </a:lnTo>
                    <a:lnTo>
                      <a:pt x="996108" y="1862677"/>
                    </a:lnTo>
                    <a:lnTo>
                      <a:pt x="1014418" y="1949181"/>
                    </a:lnTo>
                    <a:lnTo>
                      <a:pt x="1023889" y="2035053"/>
                    </a:lnTo>
                    <a:lnTo>
                      <a:pt x="1027046" y="2120294"/>
                    </a:lnTo>
                    <a:lnTo>
                      <a:pt x="1023889" y="2203641"/>
                    </a:lnTo>
                    <a:lnTo>
                      <a:pt x="1010630" y="2324873"/>
                    </a:lnTo>
                    <a:lnTo>
                      <a:pt x="980955" y="2473887"/>
                    </a:lnTo>
                    <a:lnTo>
                      <a:pt x="943704" y="2604590"/>
                    </a:lnTo>
                    <a:lnTo>
                      <a:pt x="890037" y="2758656"/>
                    </a:lnTo>
                    <a:lnTo>
                      <a:pt x="872358" y="2812958"/>
                    </a:lnTo>
                    <a:lnTo>
                      <a:pt x="823110" y="3134980"/>
                    </a:lnTo>
                    <a:lnTo>
                      <a:pt x="791541" y="3344610"/>
                    </a:lnTo>
                    <a:lnTo>
                      <a:pt x="710724" y="3570025"/>
                    </a:lnTo>
                    <a:lnTo>
                      <a:pt x="0" y="3493145"/>
                    </a:lnTo>
                    <a:lnTo>
                      <a:pt x="0" y="631600"/>
                    </a:lnTo>
                    <a:lnTo>
                      <a:pt x="31359" y="604897"/>
                    </a:lnTo>
                    <a:lnTo>
                      <a:pt x="79344" y="575220"/>
                    </a:lnTo>
                    <a:lnTo>
                      <a:pt x="83764" y="575220"/>
                    </a:lnTo>
                    <a:lnTo>
                      <a:pt x="83764" y="532284"/>
                    </a:lnTo>
                    <a:lnTo>
                      <a:pt x="90709" y="324548"/>
                    </a:lnTo>
                    <a:lnTo>
                      <a:pt x="100811" y="224784"/>
                    </a:lnTo>
                    <a:lnTo>
                      <a:pt x="110282" y="174271"/>
                    </a:lnTo>
                    <a:lnTo>
                      <a:pt x="115333" y="156591"/>
                    </a:lnTo>
                    <a:lnTo>
                      <a:pt x="119121" y="138912"/>
                    </a:lnTo>
                    <a:lnTo>
                      <a:pt x="133643" y="100395"/>
                    </a:lnTo>
                    <a:lnTo>
                      <a:pt x="156372" y="64405"/>
                    </a:lnTo>
                    <a:lnTo>
                      <a:pt x="187941" y="33465"/>
                    </a:lnTo>
                    <a:lnTo>
                      <a:pt x="230244" y="10734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058B9084-9B71-415E-9452-DC6B2DD27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9" y="2914885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30B756AD-E02A-4D28-B175-9A091EE67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15" y="3395614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자유형 25">
                <a:extLst>
                  <a:ext uri="{FF2B5EF4-FFF2-40B4-BE49-F238E27FC236}">
                    <a16:creationId xmlns:a16="http://schemas.microsoft.com/office/drawing/2014/main" id="{B1ED7354-0771-4F64-BCAE-3F74B8094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857808"/>
                <a:ext cx="903874" cy="988933"/>
              </a:xfrm>
              <a:custGeom>
                <a:avLst/>
                <a:gdLst>
                  <a:gd name="connsiteX0" fmla="*/ 0 w 903874"/>
                  <a:gd name="connsiteY0" fmla="*/ 0 h 988933"/>
                  <a:gd name="connsiteX1" fmla="*/ 71063 w 903874"/>
                  <a:gd name="connsiteY1" fmla="*/ 2309 h 988933"/>
                  <a:gd name="connsiteX2" fmla="*/ 154407 w 903874"/>
                  <a:gd name="connsiteY2" fmla="*/ 12402 h 988933"/>
                  <a:gd name="connsiteX3" fmla="*/ 244697 w 903874"/>
                  <a:gd name="connsiteY3" fmla="*/ 28804 h 988933"/>
                  <a:gd name="connsiteX4" fmla="*/ 292683 w 903874"/>
                  <a:gd name="connsiteY4" fmla="*/ 39528 h 988933"/>
                  <a:gd name="connsiteX5" fmla="*/ 340038 w 903874"/>
                  <a:gd name="connsiteY5" fmla="*/ 52144 h 988933"/>
                  <a:gd name="connsiteX6" fmla="*/ 426539 w 903874"/>
                  <a:gd name="connsiteY6" fmla="*/ 81163 h 988933"/>
                  <a:gd name="connsiteX7" fmla="*/ 504832 w 903874"/>
                  <a:gd name="connsiteY7" fmla="*/ 113966 h 988933"/>
                  <a:gd name="connsiteX8" fmla="*/ 574285 w 903874"/>
                  <a:gd name="connsiteY8" fmla="*/ 149924 h 988933"/>
                  <a:gd name="connsiteX9" fmla="*/ 634899 w 903874"/>
                  <a:gd name="connsiteY9" fmla="*/ 189035 h 988933"/>
                  <a:gd name="connsiteX10" fmla="*/ 688568 w 903874"/>
                  <a:gd name="connsiteY10" fmla="*/ 228778 h 988933"/>
                  <a:gd name="connsiteX11" fmla="*/ 756127 w 903874"/>
                  <a:gd name="connsiteY11" fmla="*/ 289338 h 988933"/>
                  <a:gd name="connsiteX12" fmla="*/ 822424 w 903874"/>
                  <a:gd name="connsiteY12" fmla="*/ 368192 h 988933"/>
                  <a:gd name="connsiteX13" fmla="*/ 866622 w 903874"/>
                  <a:gd name="connsiteY13" fmla="*/ 436953 h 988933"/>
                  <a:gd name="connsiteX14" fmla="*/ 900717 w 903874"/>
                  <a:gd name="connsiteY14" fmla="*/ 510761 h 988933"/>
                  <a:gd name="connsiteX15" fmla="*/ 903874 w 903874"/>
                  <a:gd name="connsiteY15" fmla="*/ 521485 h 988933"/>
                  <a:gd name="connsiteX16" fmla="*/ 758653 w 903874"/>
                  <a:gd name="connsiteY16" fmla="*/ 988933 h 988933"/>
                  <a:gd name="connsiteX17" fmla="*/ 0 w 903874"/>
                  <a:gd name="connsiteY17" fmla="*/ 792800 h 98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3874" h="988933">
                    <a:moveTo>
                      <a:pt x="0" y="0"/>
                    </a:moveTo>
                    <a:lnTo>
                      <a:pt x="71063" y="2309"/>
                    </a:lnTo>
                    <a:lnTo>
                      <a:pt x="154407" y="12402"/>
                    </a:lnTo>
                    <a:lnTo>
                      <a:pt x="244697" y="28804"/>
                    </a:lnTo>
                    <a:lnTo>
                      <a:pt x="292683" y="39528"/>
                    </a:lnTo>
                    <a:lnTo>
                      <a:pt x="340038" y="52144"/>
                    </a:lnTo>
                    <a:lnTo>
                      <a:pt x="426539" y="81163"/>
                    </a:lnTo>
                    <a:lnTo>
                      <a:pt x="504832" y="113966"/>
                    </a:lnTo>
                    <a:lnTo>
                      <a:pt x="574285" y="149924"/>
                    </a:lnTo>
                    <a:lnTo>
                      <a:pt x="634899" y="189035"/>
                    </a:lnTo>
                    <a:lnTo>
                      <a:pt x="688568" y="228778"/>
                    </a:lnTo>
                    <a:lnTo>
                      <a:pt x="756127" y="289338"/>
                    </a:lnTo>
                    <a:lnTo>
                      <a:pt x="822424" y="368192"/>
                    </a:lnTo>
                    <a:lnTo>
                      <a:pt x="866622" y="436953"/>
                    </a:lnTo>
                    <a:lnTo>
                      <a:pt x="900717" y="510761"/>
                    </a:lnTo>
                    <a:lnTo>
                      <a:pt x="903874" y="521485"/>
                    </a:lnTo>
                    <a:lnTo>
                      <a:pt x="758653" y="988933"/>
                    </a:lnTo>
                    <a:lnTo>
                      <a:pt x="0" y="792800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자유형 29">
                <a:extLst>
                  <a:ext uri="{FF2B5EF4-FFF2-40B4-BE49-F238E27FC236}">
                    <a16:creationId xmlns:a16="http://schemas.microsoft.com/office/drawing/2014/main" id="{2C0837C4-9665-49D9-A65D-ED4FC7D72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171196"/>
                <a:ext cx="903876" cy="686804"/>
              </a:xfrm>
              <a:custGeom>
                <a:avLst/>
                <a:gdLst>
                  <a:gd name="connsiteX0" fmla="*/ 0 w 903876"/>
                  <a:gd name="connsiteY0" fmla="*/ 0 h 686804"/>
                  <a:gd name="connsiteX1" fmla="*/ 110165 w 903876"/>
                  <a:gd name="connsiteY1" fmla="*/ 34389 h 686804"/>
                  <a:gd name="connsiteX2" fmla="*/ 286335 w 903876"/>
                  <a:gd name="connsiteY2" fmla="*/ 106993 h 686804"/>
                  <a:gd name="connsiteX3" fmla="*/ 457453 w 903876"/>
                  <a:gd name="connsiteY3" fmla="*/ 190331 h 686804"/>
                  <a:gd name="connsiteX4" fmla="*/ 614680 w 903876"/>
                  <a:gd name="connsiteY4" fmla="*/ 274300 h 686804"/>
                  <a:gd name="connsiteX5" fmla="*/ 747281 w 903876"/>
                  <a:gd name="connsiteY5" fmla="*/ 351955 h 686804"/>
                  <a:gd name="connsiteX6" fmla="*/ 884933 w 903876"/>
                  <a:gd name="connsiteY6" fmla="*/ 437187 h 686804"/>
                  <a:gd name="connsiteX7" fmla="*/ 903876 w 903876"/>
                  <a:gd name="connsiteY7" fmla="*/ 449814 h 686804"/>
                  <a:gd name="connsiteX8" fmla="*/ 800891 w 903876"/>
                  <a:gd name="connsiteY8" fmla="*/ 686804 h 686804"/>
                  <a:gd name="connsiteX9" fmla="*/ 0 w 903876"/>
                  <a:gd name="connsiteY9" fmla="*/ 686804 h 686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3876" h="686804">
                    <a:moveTo>
                      <a:pt x="0" y="0"/>
                    </a:moveTo>
                    <a:lnTo>
                      <a:pt x="110165" y="34389"/>
                    </a:lnTo>
                    <a:lnTo>
                      <a:pt x="286335" y="106993"/>
                    </a:lnTo>
                    <a:lnTo>
                      <a:pt x="457453" y="190331"/>
                    </a:lnTo>
                    <a:lnTo>
                      <a:pt x="614680" y="274300"/>
                    </a:lnTo>
                    <a:lnTo>
                      <a:pt x="747281" y="351955"/>
                    </a:lnTo>
                    <a:lnTo>
                      <a:pt x="884933" y="437187"/>
                    </a:lnTo>
                    <a:lnTo>
                      <a:pt x="903876" y="449814"/>
                    </a:lnTo>
                    <a:lnTo>
                      <a:pt x="800891" y="686804"/>
                    </a:lnTo>
                    <a:lnTo>
                      <a:pt x="0" y="686804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자유형 31">
                <a:extLst>
                  <a:ext uri="{FF2B5EF4-FFF2-40B4-BE49-F238E27FC236}">
                    <a16:creationId xmlns:a16="http://schemas.microsoft.com/office/drawing/2014/main" id="{77B63CF0-418C-409E-B5A7-B3B273884B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095040" y="2619812"/>
                <a:ext cx="1096961" cy="3570025"/>
              </a:xfrm>
              <a:custGeom>
                <a:avLst/>
                <a:gdLst>
                  <a:gd name="connsiteX0" fmla="*/ 352564 w 1096961"/>
                  <a:gd name="connsiteY0" fmla="*/ 0 h 3570025"/>
                  <a:gd name="connsiteX1" fmla="*/ 300159 w 1096961"/>
                  <a:gd name="connsiteY1" fmla="*/ 10734 h 3570025"/>
                  <a:gd name="connsiteX2" fmla="*/ 257856 w 1096961"/>
                  <a:gd name="connsiteY2" fmla="*/ 33465 h 3570025"/>
                  <a:gd name="connsiteX3" fmla="*/ 226287 w 1096961"/>
                  <a:gd name="connsiteY3" fmla="*/ 64405 h 3570025"/>
                  <a:gd name="connsiteX4" fmla="*/ 203558 w 1096961"/>
                  <a:gd name="connsiteY4" fmla="*/ 100395 h 3570025"/>
                  <a:gd name="connsiteX5" fmla="*/ 189036 w 1096961"/>
                  <a:gd name="connsiteY5" fmla="*/ 138912 h 3570025"/>
                  <a:gd name="connsiteX6" fmla="*/ 185248 w 1096961"/>
                  <a:gd name="connsiteY6" fmla="*/ 156591 h 3570025"/>
                  <a:gd name="connsiteX7" fmla="*/ 180197 w 1096961"/>
                  <a:gd name="connsiteY7" fmla="*/ 174271 h 3570025"/>
                  <a:gd name="connsiteX8" fmla="*/ 170726 w 1096961"/>
                  <a:gd name="connsiteY8" fmla="*/ 224784 h 3570025"/>
                  <a:gd name="connsiteX9" fmla="*/ 160624 w 1096961"/>
                  <a:gd name="connsiteY9" fmla="*/ 324548 h 3570025"/>
                  <a:gd name="connsiteX10" fmla="*/ 153679 w 1096961"/>
                  <a:gd name="connsiteY10" fmla="*/ 532284 h 3570025"/>
                  <a:gd name="connsiteX11" fmla="*/ 153679 w 1096961"/>
                  <a:gd name="connsiteY11" fmla="*/ 575220 h 3570025"/>
                  <a:gd name="connsiteX12" fmla="*/ 149259 w 1096961"/>
                  <a:gd name="connsiteY12" fmla="*/ 575220 h 3570025"/>
                  <a:gd name="connsiteX13" fmla="*/ 101274 w 1096961"/>
                  <a:gd name="connsiteY13" fmla="*/ 604897 h 3570025"/>
                  <a:gd name="connsiteX14" fmla="*/ 37505 w 1096961"/>
                  <a:gd name="connsiteY14" fmla="*/ 659198 h 3570025"/>
                  <a:gd name="connsiteX15" fmla="*/ 0 w 1096961"/>
                  <a:gd name="connsiteY15" fmla="*/ 696705 h 3570025"/>
                  <a:gd name="connsiteX16" fmla="*/ 0 w 1096961"/>
                  <a:gd name="connsiteY16" fmla="*/ 3485582 h 3570025"/>
                  <a:gd name="connsiteX17" fmla="*/ 780639 w 1096961"/>
                  <a:gd name="connsiteY17" fmla="*/ 3570025 h 3570025"/>
                  <a:gd name="connsiteX18" fmla="*/ 861456 w 1096961"/>
                  <a:gd name="connsiteY18" fmla="*/ 3344610 h 3570025"/>
                  <a:gd name="connsiteX19" fmla="*/ 893025 w 1096961"/>
                  <a:gd name="connsiteY19" fmla="*/ 3134980 h 3570025"/>
                  <a:gd name="connsiteX20" fmla="*/ 942273 w 1096961"/>
                  <a:gd name="connsiteY20" fmla="*/ 2812958 h 3570025"/>
                  <a:gd name="connsiteX21" fmla="*/ 959952 w 1096961"/>
                  <a:gd name="connsiteY21" fmla="*/ 2758656 h 3570025"/>
                  <a:gd name="connsiteX22" fmla="*/ 1013619 w 1096961"/>
                  <a:gd name="connsiteY22" fmla="*/ 2604590 h 3570025"/>
                  <a:gd name="connsiteX23" fmla="*/ 1050870 w 1096961"/>
                  <a:gd name="connsiteY23" fmla="*/ 2473887 h 3570025"/>
                  <a:gd name="connsiteX24" fmla="*/ 1080545 w 1096961"/>
                  <a:gd name="connsiteY24" fmla="*/ 2324873 h 3570025"/>
                  <a:gd name="connsiteX25" fmla="*/ 1093804 w 1096961"/>
                  <a:gd name="connsiteY25" fmla="*/ 2203641 h 3570025"/>
                  <a:gd name="connsiteX26" fmla="*/ 1096961 w 1096961"/>
                  <a:gd name="connsiteY26" fmla="*/ 2120294 h 3570025"/>
                  <a:gd name="connsiteX27" fmla="*/ 1093804 w 1096961"/>
                  <a:gd name="connsiteY27" fmla="*/ 2035053 h 3570025"/>
                  <a:gd name="connsiteX28" fmla="*/ 1084333 w 1096961"/>
                  <a:gd name="connsiteY28" fmla="*/ 1949181 h 3570025"/>
                  <a:gd name="connsiteX29" fmla="*/ 1066023 w 1096961"/>
                  <a:gd name="connsiteY29" fmla="*/ 1862677 h 3570025"/>
                  <a:gd name="connsiteX30" fmla="*/ 1039505 w 1096961"/>
                  <a:gd name="connsiteY30" fmla="*/ 1776804 h 3570025"/>
                  <a:gd name="connsiteX31" fmla="*/ 1022458 w 1096961"/>
                  <a:gd name="connsiteY31" fmla="*/ 1734499 h 3570025"/>
                  <a:gd name="connsiteX32" fmla="*/ 953006 w 1096961"/>
                  <a:gd name="connsiteY32" fmla="*/ 1576645 h 3570025"/>
                  <a:gd name="connsiteX33" fmla="*/ 869664 w 1096961"/>
                  <a:gd name="connsiteY33" fmla="*/ 1398586 h 3570025"/>
                  <a:gd name="connsiteX34" fmla="*/ 825467 w 1096961"/>
                  <a:gd name="connsiteY34" fmla="*/ 1296928 h 3570025"/>
                  <a:gd name="connsiteX35" fmla="*/ 790742 w 1096961"/>
                  <a:gd name="connsiteY35" fmla="*/ 1201584 h 3570025"/>
                  <a:gd name="connsiteX36" fmla="*/ 765486 w 1096961"/>
                  <a:gd name="connsiteY36" fmla="*/ 1104978 h 3570025"/>
                  <a:gd name="connsiteX37" fmla="*/ 750964 w 1096961"/>
                  <a:gd name="connsiteY37" fmla="*/ 998269 h 3570025"/>
                  <a:gd name="connsiteX38" fmla="*/ 746545 w 1096961"/>
                  <a:gd name="connsiteY38" fmla="*/ 873880 h 3570025"/>
                  <a:gd name="connsiteX39" fmla="*/ 748439 w 1096961"/>
                  <a:gd name="connsiteY39" fmla="*/ 800635 h 3570025"/>
                  <a:gd name="connsiteX40" fmla="*/ 750333 w 1096961"/>
                  <a:gd name="connsiteY40" fmla="*/ 780430 h 3570025"/>
                  <a:gd name="connsiteX41" fmla="*/ 749070 w 1096961"/>
                  <a:gd name="connsiteY41" fmla="*/ 648464 h 3570025"/>
                  <a:gd name="connsiteX42" fmla="*/ 742125 w 1096961"/>
                  <a:gd name="connsiteY42" fmla="*/ 529758 h 3570025"/>
                  <a:gd name="connsiteX43" fmla="*/ 725709 w 1096961"/>
                  <a:gd name="connsiteY43" fmla="*/ 398424 h 3570025"/>
                  <a:gd name="connsiteX44" fmla="*/ 704242 w 1096961"/>
                  <a:gd name="connsiteY44" fmla="*/ 300554 h 3570025"/>
                  <a:gd name="connsiteX45" fmla="*/ 684670 w 1096961"/>
                  <a:gd name="connsiteY45" fmla="*/ 239307 h 3570025"/>
                  <a:gd name="connsiteX46" fmla="*/ 662571 w 1096961"/>
                  <a:gd name="connsiteY46" fmla="*/ 181216 h 3570025"/>
                  <a:gd name="connsiteX47" fmla="*/ 634159 w 1096961"/>
                  <a:gd name="connsiteY47" fmla="*/ 130703 h 3570025"/>
                  <a:gd name="connsiteX48" fmla="*/ 600696 w 1096961"/>
                  <a:gd name="connsiteY48" fmla="*/ 87767 h 3570025"/>
                  <a:gd name="connsiteX49" fmla="*/ 561550 w 1096961"/>
                  <a:gd name="connsiteY49" fmla="*/ 55565 h 3570025"/>
                  <a:gd name="connsiteX50" fmla="*/ 539452 w 1096961"/>
                  <a:gd name="connsiteY50" fmla="*/ 43568 h 3570025"/>
                  <a:gd name="connsiteX51" fmla="*/ 495887 w 1096961"/>
                  <a:gd name="connsiteY51" fmla="*/ 24625 h 3570025"/>
                  <a:gd name="connsiteX52" fmla="*/ 418227 w 1096961"/>
                  <a:gd name="connsiteY52" fmla="*/ 3789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96961" h="3570025">
                    <a:moveTo>
                      <a:pt x="352564" y="0"/>
                    </a:moveTo>
                    <a:lnTo>
                      <a:pt x="300159" y="10734"/>
                    </a:lnTo>
                    <a:lnTo>
                      <a:pt x="257856" y="33465"/>
                    </a:lnTo>
                    <a:lnTo>
                      <a:pt x="226287" y="64405"/>
                    </a:lnTo>
                    <a:lnTo>
                      <a:pt x="203558" y="100395"/>
                    </a:lnTo>
                    <a:lnTo>
                      <a:pt x="189036" y="138912"/>
                    </a:lnTo>
                    <a:lnTo>
                      <a:pt x="185248" y="156591"/>
                    </a:lnTo>
                    <a:lnTo>
                      <a:pt x="180197" y="174271"/>
                    </a:lnTo>
                    <a:lnTo>
                      <a:pt x="170726" y="224784"/>
                    </a:lnTo>
                    <a:lnTo>
                      <a:pt x="160624" y="324548"/>
                    </a:lnTo>
                    <a:lnTo>
                      <a:pt x="153679" y="532284"/>
                    </a:lnTo>
                    <a:lnTo>
                      <a:pt x="153679" y="575220"/>
                    </a:lnTo>
                    <a:lnTo>
                      <a:pt x="149259" y="575220"/>
                    </a:lnTo>
                    <a:lnTo>
                      <a:pt x="101274" y="604897"/>
                    </a:lnTo>
                    <a:lnTo>
                      <a:pt x="37505" y="659198"/>
                    </a:lnTo>
                    <a:lnTo>
                      <a:pt x="0" y="696705"/>
                    </a:lnTo>
                    <a:lnTo>
                      <a:pt x="0" y="3485582"/>
                    </a:lnTo>
                    <a:lnTo>
                      <a:pt x="780639" y="3570025"/>
                    </a:lnTo>
                    <a:lnTo>
                      <a:pt x="861456" y="3344610"/>
                    </a:lnTo>
                    <a:lnTo>
                      <a:pt x="893025" y="3134980"/>
                    </a:lnTo>
                    <a:lnTo>
                      <a:pt x="942273" y="2812958"/>
                    </a:lnTo>
                    <a:lnTo>
                      <a:pt x="959952" y="2758656"/>
                    </a:lnTo>
                    <a:lnTo>
                      <a:pt x="1013619" y="2604590"/>
                    </a:lnTo>
                    <a:lnTo>
                      <a:pt x="1050870" y="2473887"/>
                    </a:lnTo>
                    <a:lnTo>
                      <a:pt x="1080545" y="2324873"/>
                    </a:lnTo>
                    <a:lnTo>
                      <a:pt x="1093804" y="2203641"/>
                    </a:lnTo>
                    <a:lnTo>
                      <a:pt x="1096961" y="2120294"/>
                    </a:lnTo>
                    <a:lnTo>
                      <a:pt x="1093804" y="2035053"/>
                    </a:lnTo>
                    <a:lnTo>
                      <a:pt x="1084333" y="1949181"/>
                    </a:lnTo>
                    <a:lnTo>
                      <a:pt x="1066023" y="1862677"/>
                    </a:lnTo>
                    <a:lnTo>
                      <a:pt x="1039505" y="1776804"/>
                    </a:lnTo>
                    <a:lnTo>
                      <a:pt x="1022458" y="1734499"/>
                    </a:lnTo>
                    <a:lnTo>
                      <a:pt x="953006" y="1576645"/>
                    </a:lnTo>
                    <a:lnTo>
                      <a:pt x="869664" y="1398586"/>
                    </a:lnTo>
                    <a:lnTo>
                      <a:pt x="825467" y="1296928"/>
                    </a:lnTo>
                    <a:lnTo>
                      <a:pt x="790742" y="1201584"/>
                    </a:lnTo>
                    <a:lnTo>
                      <a:pt x="765486" y="1104978"/>
                    </a:lnTo>
                    <a:lnTo>
                      <a:pt x="750964" y="998269"/>
                    </a:lnTo>
                    <a:lnTo>
                      <a:pt x="746545" y="873880"/>
                    </a:lnTo>
                    <a:lnTo>
                      <a:pt x="748439" y="800635"/>
                    </a:lnTo>
                    <a:lnTo>
                      <a:pt x="750333" y="780430"/>
                    </a:lnTo>
                    <a:lnTo>
                      <a:pt x="749070" y="648464"/>
                    </a:lnTo>
                    <a:lnTo>
                      <a:pt x="742125" y="529758"/>
                    </a:lnTo>
                    <a:lnTo>
                      <a:pt x="725709" y="398424"/>
                    </a:lnTo>
                    <a:lnTo>
                      <a:pt x="704242" y="300554"/>
                    </a:lnTo>
                    <a:lnTo>
                      <a:pt x="684670" y="239307"/>
                    </a:lnTo>
                    <a:lnTo>
                      <a:pt x="662571" y="181216"/>
                    </a:lnTo>
                    <a:lnTo>
                      <a:pt x="634159" y="130703"/>
                    </a:lnTo>
                    <a:lnTo>
                      <a:pt x="600696" y="87767"/>
                    </a:lnTo>
                    <a:lnTo>
                      <a:pt x="561550" y="55565"/>
                    </a:lnTo>
                    <a:lnTo>
                      <a:pt x="539452" y="43568"/>
                    </a:lnTo>
                    <a:lnTo>
                      <a:pt x="495887" y="24625"/>
                    </a:lnTo>
                    <a:lnTo>
                      <a:pt x="418227" y="3789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9EF02D68-B86E-4CA0-9283-981F53CF26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06618" y="2676760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624B2138-8837-4569-B510-1A76DBC124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6450" y="3157489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자유형 34">
                <a:extLst>
                  <a:ext uri="{FF2B5EF4-FFF2-40B4-BE49-F238E27FC236}">
                    <a16:creationId xmlns:a16="http://schemas.microsoft.com/office/drawing/2014/main" id="{1C0BAE90-9BC0-4340-BB75-3CAD06121C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2" y="5619467"/>
                <a:ext cx="973789" cy="989148"/>
              </a:xfrm>
              <a:custGeom>
                <a:avLst/>
                <a:gdLst>
                  <a:gd name="connsiteX0" fmla="*/ 63316 w 973789"/>
                  <a:gd name="connsiteY0" fmla="*/ 0 h 989148"/>
                  <a:gd name="connsiteX1" fmla="*/ 0 w 973789"/>
                  <a:gd name="connsiteY1" fmla="*/ 1665 h 989148"/>
                  <a:gd name="connsiteX2" fmla="*/ 0 w 973789"/>
                  <a:gd name="connsiteY2" fmla="*/ 774940 h 989148"/>
                  <a:gd name="connsiteX3" fmla="*/ 828568 w 973789"/>
                  <a:gd name="connsiteY3" fmla="*/ 989148 h 989148"/>
                  <a:gd name="connsiteX4" fmla="*/ 973789 w 973789"/>
                  <a:gd name="connsiteY4" fmla="*/ 521700 h 989148"/>
                  <a:gd name="connsiteX5" fmla="*/ 970632 w 973789"/>
                  <a:gd name="connsiteY5" fmla="*/ 510976 h 989148"/>
                  <a:gd name="connsiteX6" fmla="*/ 936537 w 973789"/>
                  <a:gd name="connsiteY6" fmla="*/ 437168 h 989148"/>
                  <a:gd name="connsiteX7" fmla="*/ 892339 w 973789"/>
                  <a:gd name="connsiteY7" fmla="*/ 368407 h 989148"/>
                  <a:gd name="connsiteX8" fmla="*/ 826042 w 973789"/>
                  <a:gd name="connsiteY8" fmla="*/ 289553 h 989148"/>
                  <a:gd name="connsiteX9" fmla="*/ 758483 w 973789"/>
                  <a:gd name="connsiteY9" fmla="*/ 228993 h 989148"/>
                  <a:gd name="connsiteX10" fmla="*/ 704814 w 973789"/>
                  <a:gd name="connsiteY10" fmla="*/ 189250 h 989148"/>
                  <a:gd name="connsiteX11" fmla="*/ 644200 w 973789"/>
                  <a:gd name="connsiteY11" fmla="*/ 150139 h 989148"/>
                  <a:gd name="connsiteX12" fmla="*/ 574747 w 973789"/>
                  <a:gd name="connsiteY12" fmla="*/ 114181 h 989148"/>
                  <a:gd name="connsiteX13" fmla="*/ 496454 w 973789"/>
                  <a:gd name="connsiteY13" fmla="*/ 81378 h 989148"/>
                  <a:gd name="connsiteX14" fmla="*/ 409952 w 973789"/>
                  <a:gd name="connsiteY14" fmla="*/ 52359 h 989148"/>
                  <a:gd name="connsiteX15" fmla="*/ 362598 w 973789"/>
                  <a:gd name="connsiteY15" fmla="*/ 39743 h 989148"/>
                  <a:gd name="connsiteX16" fmla="*/ 314612 w 973789"/>
                  <a:gd name="connsiteY16" fmla="*/ 29019 h 989148"/>
                  <a:gd name="connsiteX17" fmla="*/ 224322 w 973789"/>
                  <a:gd name="connsiteY17" fmla="*/ 12617 h 989148"/>
                  <a:gd name="connsiteX18" fmla="*/ 140978 w 973789"/>
                  <a:gd name="connsiteY18" fmla="*/ 2524 h 98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73789" h="989148">
                    <a:moveTo>
                      <a:pt x="63316" y="0"/>
                    </a:moveTo>
                    <a:lnTo>
                      <a:pt x="0" y="1665"/>
                    </a:lnTo>
                    <a:lnTo>
                      <a:pt x="0" y="774940"/>
                    </a:lnTo>
                    <a:lnTo>
                      <a:pt x="828568" y="989148"/>
                    </a:lnTo>
                    <a:lnTo>
                      <a:pt x="973789" y="521700"/>
                    </a:lnTo>
                    <a:lnTo>
                      <a:pt x="970632" y="510976"/>
                    </a:lnTo>
                    <a:lnTo>
                      <a:pt x="936537" y="437168"/>
                    </a:lnTo>
                    <a:lnTo>
                      <a:pt x="892339" y="368407"/>
                    </a:lnTo>
                    <a:lnTo>
                      <a:pt x="826042" y="289553"/>
                    </a:lnTo>
                    <a:lnTo>
                      <a:pt x="758483" y="228993"/>
                    </a:lnTo>
                    <a:lnTo>
                      <a:pt x="704814" y="189250"/>
                    </a:lnTo>
                    <a:lnTo>
                      <a:pt x="644200" y="150139"/>
                    </a:lnTo>
                    <a:lnTo>
                      <a:pt x="574747" y="114181"/>
                    </a:lnTo>
                    <a:lnTo>
                      <a:pt x="496454" y="81378"/>
                    </a:lnTo>
                    <a:lnTo>
                      <a:pt x="409952" y="52359"/>
                    </a:lnTo>
                    <a:lnTo>
                      <a:pt x="362598" y="39743"/>
                    </a:lnTo>
                    <a:lnTo>
                      <a:pt x="314612" y="29019"/>
                    </a:lnTo>
                    <a:lnTo>
                      <a:pt x="224322" y="12617"/>
                    </a:lnTo>
                    <a:lnTo>
                      <a:pt x="140978" y="2524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9B93AF5E-6D74-47BD-B131-CABC4FAFF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0" y="5914687"/>
                <a:ext cx="973791" cy="932055"/>
              </a:xfrm>
              <a:custGeom>
                <a:avLst/>
                <a:gdLst>
                  <a:gd name="connsiteX0" fmla="*/ 0 w 973791"/>
                  <a:gd name="connsiteY0" fmla="*/ 0 h 932055"/>
                  <a:gd name="connsiteX1" fmla="*/ 0 w 973791"/>
                  <a:gd name="connsiteY1" fmla="*/ 932055 h 932055"/>
                  <a:gd name="connsiteX2" fmla="*/ 772221 w 973791"/>
                  <a:gd name="connsiteY2" fmla="*/ 932055 h 932055"/>
                  <a:gd name="connsiteX3" fmla="*/ 973791 w 973791"/>
                  <a:gd name="connsiteY3" fmla="*/ 468199 h 932055"/>
                  <a:gd name="connsiteX4" fmla="*/ 954848 w 973791"/>
                  <a:gd name="connsiteY4" fmla="*/ 455572 h 932055"/>
                  <a:gd name="connsiteX5" fmla="*/ 817196 w 973791"/>
                  <a:gd name="connsiteY5" fmla="*/ 370340 h 932055"/>
                  <a:gd name="connsiteX6" fmla="*/ 684595 w 973791"/>
                  <a:gd name="connsiteY6" fmla="*/ 292685 h 932055"/>
                  <a:gd name="connsiteX7" fmla="*/ 527368 w 973791"/>
                  <a:gd name="connsiteY7" fmla="*/ 208716 h 932055"/>
                  <a:gd name="connsiteX8" fmla="*/ 356250 w 973791"/>
                  <a:gd name="connsiteY8" fmla="*/ 125378 h 932055"/>
                  <a:gd name="connsiteX9" fmla="*/ 180080 w 973791"/>
                  <a:gd name="connsiteY9" fmla="*/ 52774 h 932055"/>
                  <a:gd name="connsiteX10" fmla="*/ 50636 w 973791"/>
                  <a:gd name="connsiteY10" fmla="*/ 12367 h 93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3791" h="932055">
                    <a:moveTo>
                      <a:pt x="0" y="0"/>
                    </a:moveTo>
                    <a:lnTo>
                      <a:pt x="0" y="932055"/>
                    </a:lnTo>
                    <a:lnTo>
                      <a:pt x="772221" y="932055"/>
                    </a:lnTo>
                    <a:lnTo>
                      <a:pt x="973791" y="468199"/>
                    </a:lnTo>
                    <a:lnTo>
                      <a:pt x="954848" y="455572"/>
                    </a:lnTo>
                    <a:lnTo>
                      <a:pt x="817196" y="370340"/>
                    </a:lnTo>
                    <a:lnTo>
                      <a:pt x="684595" y="292685"/>
                    </a:lnTo>
                    <a:lnTo>
                      <a:pt x="527368" y="208716"/>
                    </a:lnTo>
                    <a:lnTo>
                      <a:pt x="356250" y="125378"/>
                    </a:lnTo>
                    <a:lnTo>
                      <a:pt x="180080" y="52774"/>
                    </a:lnTo>
                    <a:lnTo>
                      <a:pt x="50636" y="12367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861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320706" y="520259"/>
            <a:ext cx="5343619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 PRESENTATION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0" y="315685"/>
            <a:ext cx="12192001" cy="6542315"/>
            <a:chOff x="0" y="315685"/>
            <a:chExt cx="12192001" cy="6542315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315685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522514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0" y="2619812"/>
              <a:ext cx="12192001" cy="4238188"/>
              <a:chOff x="0" y="2619812"/>
              <a:chExt cx="12192001" cy="423818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6B65FBC-789E-4BBE-A39F-346AC8CE938E}"/>
                  </a:ext>
                </a:extLst>
              </p:cNvPr>
              <p:cNvGrpSpPr/>
              <p:nvPr/>
            </p:nvGrpSpPr>
            <p:grpSpPr>
              <a:xfrm>
                <a:off x="5940897" y="6201705"/>
                <a:ext cx="310206" cy="310206"/>
                <a:chOff x="5940897" y="5789410"/>
                <a:chExt cx="310206" cy="310206"/>
              </a:xfrm>
            </p:grpSpPr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5B075468-4B9A-43E8-9372-421139740DB7}"/>
                    </a:ext>
                  </a:extLst>
                </p:cNvPr>
                <p:cNvSpPr/>
                <p:nvPr/>
              </p:nvSpPr>
              <p:spPr>
                <a:xfrm>
                  <a:off x="5940897" y="5789410"/>
                  <a:ext cx="310206" cy="310206"/>
                </a:xfrm>
                <a:prstGeom prst="arc">
                  <a:avLst>
                    <a:gd name="adj1" fmla="val 14521413"/>
                    <a:gd name="adj2" fmla="val 11428246"/>
                  </a:avLst>
                </a:prstGeom>
                <a:ln w="28575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6231115B-7A7F-4673-94C8-5064812E634C}"/>
                    </a:ext>
                  </a:extLst>
                </p:cNvPr>
                <p:cNvSpPr/>
                <p:nvPr/>
              </p:nvSpPr>
              <p:spPr>
                <a:xfrm>
                  <a:off x="5956516" y="5831935"/>
                  <a:ext cx="36000" cy="3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4E41D5C-E177-4248-B36D-B2A02309CA0B}"/>
                  </a:ext>
                </a:extLst>
              </p:cNvPr>
              <p:cNvSpPr/>
              <p:nvPr/>
            </p:nvSpPr>
            <p:spPr>
              <a:xfrm rot="10800000" flipV="1">
                <a:off x="933450" y="6244231"/>
                <a:ext cx="226977" cy="226977"/>
              </a:xfrm>
              <a:prstGeom prst="ellipse">
                <a:avLst/>
              </a:prstGeom>
              <a:solidFill>
                <a:srgbClr val="FF6600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7837198-C599-4D16-9E62-DD43C423B3CD}"/>
                  </a:ext>
                </a:extLst>
              </p:cNvPr>
              <p:cNvSpPr/>
              <p:nvPr/>
            </p:nvSpPr>
            <p:spPr>
              <a:xfrm rot="10800000" flipV="1">
                <a:off x="1258111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4465301-1678-42CD-B769-7977C8E6D59A}"/>
                  </a:ext>
                </a:extLst>
              </p:cNvPr>
              <p:cNvSpPr/>
              <p:nvPr/>
            </p:nvSpPr>
            <p:spPr>
              <a:xfrm rot="10800000" flipV="1">
                <a:off x="1581245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자유형 23">
                <a:extLst>
                  <a:ext uri="{FF2B5EF4-FFF2-40B4-BE49-F238E27FC236}">
                    <a16:creationId xmlns:a16="http://schemas.microsoft.com/office/drawing/2014/main" id="{C4B8CAE9-721C-4B5F-AD01-EAF4B7A70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857937"/>
                <a:ext cx="1027046" cy="3570025"/>
              </a:xfrm>
              <a:custGeom>
                <a:avLst/>
                <a:gdLst>
                  <a:gd name="connsiteX0" fmla="*/ 282649 w 1027046"/>
                  <a:gd name="connsiteY0" fmla="*/ 0 h 3570025"/>
                  <a:gd name="connsiteX1" fmla="*/ 348312 w 1027046"/>
                  <a:gd name="connsiteY1" fmla="*/ 3789 h 3570025"/>
                  <a:gd name="connsiteX2" fmla="*/ 425972 w 1027046"/>
                  <a:gd name="connsiteY2" fmla="*/ 24625 h 3570025"/>
                  <a:gd name="connsiteX3" fmla="*/ 469537 w 1027046"/>
                  <a:gd name="connsiteY3" fmla="*/ 43568 h 3570025"/>
                  <a:gd name="connsiteX4" fmla="*/ 491635 w 1027046"/>
                  <a:gd name="connsiteY4" fmla="*/ 55565 h 3570025"/>
                  <a:gd name="connsiteX5" fmla="*/ 530781 w 1027046"/>
                  <a:gd name="connsiteY5" fmla="*/ 87767 h 3570025"/>
                  <a:gd name="connsiteX6" fmla="*/ 564244 w 1027046"/>
                  <a:gd name="connsiteY6" fmla="*/ 130703 h 3570025"/>
                  <a:gd name="connsiteX7" fmla="*/ 592656 w 1027046"/>
                  <a:gd name="connsiteY7" fmla="*/ 181216 h 3570025"/>
                  <a:gd name="connsiteX8" fmla="*/ 614755 w 1027046"/>
                  <a:gd name="connsiteY8" fmla="*/ 239307 h 3570025"/>
                  <a:gd name="connsiteX9" fmla="*/ 634327 w 1027046"/>
                  <a:gd name="connsiteY9" fmla="*/ 300554 h 3570025"/>
                  <a:gd name="connsiteX10" fmla="*/ 655794 w 1027046"/>
                  <a:gd name="connsiteY10" fmla="*/ 398424 h 3570025"/>
                  <a:gd name="connsiteX11" fmla="*/ 672210 w 1027046"/>
                  <a:gd name="connsiteY11" fmla="*/ 529758 h 3570025"/>
                  <a:gd name="connsiteX12" fmla="*/ 679155 w 1027046"/>
                  <a:gd name="connsiteY12" fmla="*/ 648464 h 3570025"/>
                  <a:gd name="connsiteX13" fmla="*/ 680418 w 1027046"/>
                  <a:gd name="connsiteY13" fmla="*/ 780430 h 3570025"/>
                  <a:gd name="connsiteX14" fmla="*/ 678524 w 1027046"/>
                  <a:gd name="connsiteY14" fmla="*/ 800635 h 3570025"/>
                  <a:gd name="connsiteX15" fmla="*/ 676630 w 1027046"/>
                  <a:gd name="connsiteY15" fmla="*/ 873880 h 3570025"/>
                  <a:gd name="connsiteX16" fmla="*/ 681050 w 1027046"/>
                  <a:gd name="connsiteY16" fmla="*/ 998269 h 3570025"/>
                  <a:gd name="connsiteX17" fmla="*/ 695571 w 1027046"/>
                  <a:gd name="connsiteY17" fmla="*/ 1104978 h 3570025"/>
                  <a:gd name="connsiteX18" fmla="*/ 720827 w 1027046"/>
                  <a:gd name="connsiteY18" fmla="*/ 1201584 h 3570025"/>
                  <a:gd name="connsiteX19" fmla="*/ 755552 w 1027046"/>
                  <a:gd name="connsiteY19" fmla="*/ 1296928 h 3570025"/>
                  <a:gd name="connsiteX20" fmla="*/ 799749 w 1027046"/>
                  <a:gd name="connsiteY20" fmla="*/ 1398586 h 3570025"/>
                  <a:gd name="connsiteX21" fmla="*/ 883091 w 1027046"/>
                  <a:gd name="connsiteY21" fmla="*/ 1576645 h 3570025"/>
                  <a:gd name="connsiteX22" fmla="*/ 952543 w 1027046"/>
                  <a:gd name="connsiteY22" fmla="*/ 1734499 h 3570025"/>
                  <a:gd name="connsiteX23" fmla="*/ 969590 w 1027046"/>
                  <a:gd name="connsiteY23" fmla="*/ 1776804 h 3570025"/>
                  <a:gd name="connsiteX24" fmla="*/ 996108 w 1027046"/>
                  <a:gd name="connsiteY24" fmla="*/ 1862677 h 3570025"/>
                  <a:gd name="connsiteX25" fmla="*/ 1014418 w 1027046"/>
                  <a:gd name="connsiteY25" fmla="*/ 1949181 h 3570025"/>
                  <a:gd name="connsiteX26" fmla="*/ 1023889 w 1027046"/>
                  <a:gd name="connsiteY26" fmla="*/ 2035053 h 3570025"/>
                  <a:gd name="connsiteX27" fmla="*/ 1027046 w 1027046"/>
                  <a:gd name="connsiteY27" fmla="*/ 2120294 h 3570025"/>
                  <a:gd name="connsiteX28" fmla="*/ 1023889 w 1027046"/>
                  <a:gd name="connsiteY28" fmla="*/ 2203641 h 3570025"/>
                  <a:gd name="connsiteX29" fmla="*/ 1010630 w 1027046"/>
                  <a:gd name="connsiteY29" fmla="*/ 2324873 h 3570025"/>
                  <a:gd name="connsiteX30" fmla="*/ 980955 w 1027046"/>
                  <a:gd name="connsiteY30" fmla="*/ 2473887 h 3570025"/>
                  <a:gd name="connsiteX31" fmla="*/ 943704 w 1027046"/>
                  <a:gd name="connsiteY31" fmla="*/ 2604590 h 3570025"/>
                  <a:gd name="connsiteX32" fmla="*/ 890037 w 1027046"/>
                  <a:gd name="connsiteY32" fmla="*/ 2758656 h 3570025"/>
                  <a:gd name="connsiteX33" fmla="*/ 872358 w 1027046"/>
                  <a:gd name="connsiteY33" fmla="*/ 2812958 h 3570025"/>
                  <a:gd name="connsiteX34" fmla="*/ 823110 w 1027046"/>
                  <a:gd name="connsiteY34" fmla="*/ 3134980 h 3570025"/>
                  <a:gd name="connsiteX35" fmla="*/ 791541 w 1027046"/>
                  <a:gd name="connsiteY35" fmla="*/ 3344610 h 3570025"/>
                  <a:gd name="connsiteX36" fmla="*/ 710724 w 1027046"/>
                  <a:gd name="connsiteY36" fmla="*/ 3570025 h 3570025"/>
                  <a:gd name="connsiteX37" fmla="*/ 0 w 1027046"/>
                  <a:gd name="connsiteY37" fmla="*/ 3493145 h 3570025"/>
                  <a:gd name="connsiteX38" fmla="*/ 0 w 1027046"/>
                  <a:gd name="connsiteY38" fmla="*/ 631600 h 3570025"/>
                  <a:gd name="connsiteX39" fmla="*/ 31359 w 1027046"/>
                  <a:gd name="connsiteY39" fmla="*/ 604897 h 3570025"/>
                  <a:gd name="connsiteX40" fmla="*/ 79344 w 1027046"/>
                  <a:gd name="connsiteY40" fmla="*/ 575220 h 3570025"/>
                  <a:gd name="connsiteX41" fmla="*/ 83764 w 1027046"/>
                  <a:gd name="connsiteY41" fmla="*/ 575220 h 3570025"/>
                  <a:gd name="connsiteX42" fmla="*/ 83764 w 1027046"/>
                  <a:gd name="connsiteY42" fmla="*/ 532284 h 3570025"/>
                  <a:gd name="connsiteX43" fmla="*/ 90709 w 1027046"/>
                  <a:gd name="connsiteY43" fmla="*/ 324548 h 3570025"/>
                  <a:gd name="connsiteX44" fmla="*/ 100811 w 1027046"/>
                  <a:gd name="connsiteY44" fmla="*/ 224784 h 3570025"/>
                  <a:gd name="connsiteX45" fmla="*/ 110282 w 1027046"/>
                  <a:gd name="connsiteY45" fmla="*/ 174271 h 3570025"/>
                  <a:gd name="connsiteX46" fmla="*/ 115333 w 1027046"/>
                  <a:gd name="connsiteY46" fmla="*/ 156591 h 3570025"/>
                  <a:gd name="connsiteX47" fmla="*/ 119121 w 1027046"/>
                  <a:gd name="connsiteY47" fmla="*/ 138912 h 3570025"/>
                  <a:gd name="connsiteX48" fmla="*/ 133643 w 1027046"/>
                  <a:gd name="connsiteY48" fmla="*/ 100395 h 3570025"/>
                  <a:gd name="connsiteX49" fmla="*/ 156372 w 1027046"/>
                  <a:gd name="connsiteY49" fmla="*/ 64405 h 3570025"/>
                  <a:gd name="connsiteX50" fmla="*/ 187941 w 1027046"/>
                  <a:gd name="connsiteY50" fmla="*/ 33465 h 3570025"/>
                  <a:gd name="connsiteX51" fmla="*/ 230244 w 1027046"/>
                  <a:gd name="connsiteY51" fmla="*/ 10734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027046" h="3570025">
                    <a:moveTo>
                      <a:pt x="282649" y="0"/>
                    </a:moveTo>
                    <a:lnTo>
                      <a:pt x="348312" y="3789"/>
                    </a:lnTo>
                    <a:lnTo>
                      <a:pt x="425972" y="24625"/>
                    </a:lnTo>
                    <a:lnTo>
                      <a:pt x="469537" y="43568"/>
                    </a:lnTo>
                    <a:lnTo>
                      <a:pt x="491635" y="55565"/>
                    </a:lnTo>
                    <a:lnTo>
                      <a:pt x="530781" y="87767"/>
                    </a:lnTo>
                    <a:lnTo>
                      <a:pt x="564244" y="130703"/>
                    </a:lnTo>
                    <a:lnTo>
                      <a:pt x="592656" y="181216"/>
                    </a:lnTo>
                    <a:lnTo>
                      <a:pt x="614755" y="239307"/>
                    </a:lnTo>
                    <a:lnTo>
                      <a:pt x="634327" y="300554"/>
                    </a:lnTo>
                    <a:lnTo>
                      <a:pt x="655794" y="398424"/>
                    </a:lnTo>
                    <a:lnTo>
                      <a:pt x="672210" y="529758"/>
                    </a:lnTo>
                    <a:lnTo>
                      <a:pt x="679155" y="648464"/>
                    </a:lnTo>
                    <a:lnTo>
                      <a:pt x="680418" y="780430"/>
                    </a:lnTo>
                    <a:lnTo>
                      <a:pt x="678524" y="800635"/>
                    </a:lnTo>
                    <a:lnTo>
                      <a:pt x="676630" y="873880"/>
                    </a:lnTo>
                    <a:lnTo>
                      <a:pt x="681050" y="998269"/>
                    </a:lnTo>
                    <a:lnTo>
                      <a:pt x="695571" y="1104978"/>
                    </a:lnTo>
                    <a:lnTo>
                      <a:pt x="720827" y="1201584"/>
                    </a:lnTo>
                    <a:lnTo>
                      <a:pt x="755552" y="1296928"/>
                    </a:lnTo>
                    <a:lnTo>
                      <a:pt x="799749" y="1398586"/>
                    </a:lnTo>
                    <a:lnTo>
                      <a:pt x="883091" y="1576645"/>
                    </a:lnTo>
                    <a:lnTo>
                      <a:pt x="952543" y="1734499"/>
                    </a:lnTo>
                    <a:lnTo>
                      <a:pt x="969590" y="1776804"/>
                    </a:lnTo>
                    <a:lnTo>
                      <a:pt x="996108" y="1862677"/>
                    </a:lnTo>
                    <a:lnTo>
                      <a:pt x="1014418" y="1949181"/>
                    </a:lnTo>
                    <a:lnTo>
                      <a:pt x="1023889" y="2035053"/>
                    </a:lnTo>
                    <a:lnTo>
                      <a:pt x="1027046" y="2120294"/>
                    </a:lnTo>
                    <a:lnTo>
                      <a:pt x="1023889" y="2203641"/>
                    </a:lnTo>
                    <a:lnTo>
                      <a:pt x="1010630" y="2324873"/>
                    </a:lnTo>
                    <a:lnTo>
                      <a:pt x="980955" y="2473887"/>
                    </a:lnTo>
                    <a:lnTo>
                      <a:pt x="943704" y="2604590"/>
                    </a:lnTo>
                    <a:lnTo>
                      <a:pt x="890037" y="2758656"/>
                    </a:lnTo>
                    <a:lnTo>
                      <a:pt x="872358" y="2812958"/>
                    </a:lnTo>
                    <a:lnTo>
                      <a:pt x="823110" y="3134980"/>
                    </a:lnTo>
                    <a:lnTo>
                      <a:pt x="791541" y="3344610"/>
                    </a:lnTo>
                    <a:lnTo>
                      <a:pt x="710724" y="3570025"/>
                    </a:lnTo>
                    <a:lnTo>
                      <a:pt x="0" y="3493145"/>
                    </a:lnTo>
                    <a:lnTo>
                      <a:pt x="0" y="631600"/>
                    </a:lnTo>
                    <a:lnTo>
                      <a:pt x="31359" y="604897"/>
                    </a:lnTo>
                    <a:lnTo>
                      <a:pt x="79344" y="575220"/>
                    </a:lnTo>
                    <a:lnTo>
                      <a:pt x="83764" y="575220"/>
                    </a:lnTo>
                    <a:lnTo>
                      <a:pt x="83764" y="532284"/>
                    </a:lnTo>
                    <a:lnTo>
                      <a:pt x="90709" y="324548"/>
                    </a:lnTo>
                    <a:lnTo>
                      <a:pt x="100811" y="224784"/>
                    </a:lnTo>
                    <a:lnTo>
                      <a:pt x="110282" y="174271"/>
                    </a:lnTo>
                    <a:lnTo>
                      <a:pt x="115333" y="156591"/>
                    </a:lnTo>
                    <a:lnTo>
                      <a:pt x="119121" y="138912"/>
                    </a:lnTo>
                    <a:lnTo>
                      <a:pt x="133643" y="100395"/>
                    </a:lnTo>
                    <a:lnTo>
                      <a:pt x="156372" y="64405"/>
                    </a:lnTo>
                    <a:lnTo>
                      <a:pt x="187941" y="33465"/>
                    </a:lnTo>
                    <a:lnTo>
                      <a:pt x="230244" y="10734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058B9084-9B71-415E-9452-DC6B2DD27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9" y="2914885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30B756AD-E02A-4D28-B175-9A091EE67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15" y="3395614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자유형 25">
                <a:extLst>
                  <a:ext uri="{FF2B5EF4-FFF2-40B4-BE49-F238E27FC236}">
                    <a16:creationId xmlns:a16="http://schemas.microsoft.com/office/drawing/2014/main" id="{B1ED7354-0771-4F64-BCAE-3F74B8094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857808"/>
                <a:ext cx="903874" cy="988933"/>
              </a:xfrm>
              <a:custGeom>
                <a:avLst/>
                <a:gdLst>
                  <a:gd name="connsiteX0" fmla="*/ 0 w 903874"/>
                  <a:gd name="connsiteY0" fmla="*/ 0 h 988933"/>
                  <a:gd name="connsiteX1" fmla="*/ 71063 w 903874"/>
                  <a:gd name="connsiteY1" fmla="*/ 2309 h 988933"/>
                  <a:gd name="connsiteX2" fmla="*/ 154407 w 903874"/>
                  <a:gd name="connsiteY2" fmla="*/ 12402 h 988933"/>
                  <a:gd name="connsiteX3" fmla="*/ 244697 w 903874"/>
                  <a:gd name="connsiteY3" fmla="*/ 28804 h 988933"/>
                  <a:gd name="connsiteX4" fmla="*/ 292683 w 903874"/>
                  <a:gd name="connsiteY4" fmla="*/ 39528 h 988933"/>
                  <a:gd name="connsiteX5" fmla="*/ 340038 w 903874"/>
                  <a:gd name="connsiteY5" fmla="*/ 52144 h 988933"/>
                  <a:gd name="connsiteX6" fmla="*/ 426539 w 903874"/>
                  <a:gd name="connsiteY6" fmla="*/ 81163 h 988933"/>
                  <a:gd name="connsiteX7" fmla="*/ 504832 w 903874"/>
                  <a:gd name="connsiteY7" fmla="*/ 113966 h 988933"/>
                  <a:gd name="connsiteX8" fmla="*/ 574285 w 903874"/>
                  <a:gd name="connsiteY8" fmla="*/ 149924 h 988933"/>
                  <a:gd name="connsiteX9" fmla="*/ 634899 w 903874"/>
                  <a:gd name="connsiteY9" fmla="*/ 189035 h 988933"/>
                  <a:gd name="connsiteX10" fmla="*/ 688568 w 903874"/>
                  <a:gd name="connsiteY10" fmla="*/ 228778 h 988933"/>
                  <a:gd name="connsiteX11" fmla="*/ 756127 w 903874"/>
                  <a:gd name="connsiteY11" fmla="*/ 289338 h 988933"/>
                  <a:gd name="connsiteX12" fmla="*/ 822424 w 903874"/>
                  <a:gd name="connsiteY12" fmla="*/ 368192 h 988933"/>
                  <a:gd name="connsiteX13" fmla="*/ 866622 w 903874"/>
                  <a:gd name="connsiteY13" fmla="*/ 436953 h 988933"/>
                  <a:gd name="connsiteX14" fmla="*/ 900717 w 903874"/>
                  <a:gd name="connsiteY14" fmla="*/ 510761 h 988933"/>
                  <a:gd name="connsiteX15" fmla="*/ 903874 w 903874"/>
                  <a:gd name="connsiteY15" fmla="*/ 521485 h 988933"/>
                  <a:gd name="connsiteX16" fmla="*/ 758653 w 903874"/>
                  <a:gd name="connsiteY16" fmla="*/ 988933 h 988933"/>
                  <a:gd name="connsiteX17" fmla="*/ 0 w 903874"/>
                  <a:gd name="connsiteY17" fmla="*/ 792800 h 98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3874" h="988933">
                    <a:moveTo>
                      <a:pt x="0" y="0"/>
                    </a:moveTo>
                    <a:lnTo>
                      <a:pt x="71063" y="2309"/>
                    </a:lnTo>
                    <a:lnTo>
                      <a:pt x="154407" y="12402"/>
                    </a:lnTo>
                    <a:lnTo>
                      <a:pt x="244697" y="28804"/>
                    </a:lnTo>
                    <a:lnTo>
                      <a:pt x="292683" y="39528"/>
                    </a:lnTo>
                    <a:lnTo>
                      <a:pt x="340038" y="52144"/>
                    </a:lnTo>
                    <a:lnTo>
                      <a:pt x="426539" y="81163"/>
                    </a:lnTo>
                    <a:lnTo>
                      <a:pt x="504832" y="113966"/>
                    </a:lnTo>
                    <a:lnTo>
                      <a:pt x="574285" y="149924"/>
                    </a:lnTo>
                    <a:lnTo>
                      <a:pt x="634899" y="189035"/>
                    </a:lnTo>
                    <a:lnTo>
                      <a:pt x="688568" y="228778"/>
                    </a:lnTo>
                    <a:lnTo>
                      <a:pt x="756127" y="289338"/>
                    </a:lnTo>
                    <a:lnTo>
                      <a:pt x="822424" y="368192"/>
                    </a:lnTo>
                    <a:lnTo>
                      <a:pt x="866622" y="436953"/>
                    </a:lnTo>
                    <a:lnTo>
                      <a:pt x="900717" y="510761"/>
                    </a:lnTo>
                    <a:lnTo>
                      <a:pt x="903874" y="521485"/>
                    </a:lnTo>
                    <a:lnTo>
                      <a:pt x="758653" y="988933"/>
                    </a:lnTo>
                    <a:lnTo>
                      <a:pt x="0" y="792800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자유형 29">
                <a:extLst>
                  <a:ext uri="{FF2B5EF4-FFF2-40B4-BE49-F238E27FC236}">
                    <a16:creationId xmlns:a16="http://schemas.microsoft.com/office/drawing/2014/main" id="{2C0837C4-9665-49D9-A65D-ED4FC7D72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171196"/>
                <a:ext cx="903876" cy="686804"/>
              </a:xfrm>
              <a:custGeom>
                <a:avLst/>
                <a:gdLst>
                  <a:gd name="connsiteX0" fmla="*/ 0 w 903876"/>
                  <a:gd name="connsiteY0" fmla="*/ 0 h 686804"/>
                  <a:gd name="connsiteX1" fmla="*/ 110165 w 903876"/>
                  <a:gd name="connsiteY1" fmla="*/ 34389 h 686804"/>
                  <a:gd name="connsiteX2" fmla="*/ 286335 w 903876"/>
                  <a:gd name="connsiteY2" fmla="*/ 106993 h 686804"/>
                  <a:gd name="connsiteX3" fmla="*/ 457453 w 903876"/>
                  <a:gd name="connsiteY3" fmla="*/ 190331 h 686804"/>
                  <a:gd name="connsiteX4" fmla="*/ 614680 w 903876"/>
                  <a:gd name="connsiteY4" fmla="*/ 274300 h 686804"/>
                  <a:gd name="connsiteX5" fmla="*/ 747281 w 903876"/>
                  <a:gd name="connsiteY5" fmla="*/ 351955 h 686804"/>
                  <a:gd name="connsiteX6" fmla="*/ 884933 w 903876"/>
                  <a:gd name="connsiteY6" fmla="*/ 437187 h 686804"/>
                  <a:gd name="connsiteX7" fmla="*/ 903876 w 903876"/>
                  <a:gd name="connsiteY7" fmla="*/ 449814 h 686804"/>
                  <a:gd name="connsiteX8" fmla="*/ 800891 w 903876"/>
                  <a:gd name="connsiteY8" fmla="*/ 686804 h 686804"/>
                  <a:gd name="connsiteX9" fmla="*/ 0 w 903876"/>
                  <a:gd name="connsiteY9" fmla="*/ 686804 h 686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3876" h="686804">
                    <a:moveTo>
                      <a:pt x="0" y="0"/>
                    </a:moveTo>
                    <a:lnTo>
                      <a:pt x="110165" y="34389"/>
                    </a:lnTo>
                    <a:lnTo>
                      <a:pt x="286335" y="106993"/>
                    </a:lnTo>
                    <a:lnTo>
                      <a:pt x="457453" y="190331"/>
                    </a:lnTo>
                    <a:lnTo>
                      <a:pt x="614680" y="274300"/>
                    </a:lnTo>
                    <a:lnTo>
                      <a:pt x="747281" y="351955"/>
                    </a:lnTo>
                    <a:lnTo>
                      <a:pt x="884933" y="437187"/>
                    </a:lnTo>
                    <a:lnTo>
                      <a:pt x="903876" y="449814"/>
                    </a:lnTo>
                    <a:lnTo>
                      <a:pt x="800891" y="686804"/>
                    </a:lnTo>
                    <a:lnTo>
                      <a:pt x="0" y="686804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자유형 31">
                <a:extLst>
                  <a:ext uri="{FF2B5EF4-FFF2-40B4-BE49-F238E27FC236}">
                    <a16:creationId xmlns:a16="http://schemas.microsoft.com/office/drawing/2014/main" id="{77B63CF0-418C-409E-B5A7-B3B273884B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095040" y="2619812"/>
                <a:ext cx="1096961" cy="3570025"/>
              </a:xfrm>
              <a:custGeom>
                <a:avLst/>
                <a:gdLst>
                  <a:gd name="connsiteX0" fmla="*/ 352564 w 1096961"/>
                  <a:gd name="connsiteY0" fmla="*/ 0 h 3570025"/>
                  <a:gd name="connsiteX1" fmla="*/ 300159 w 1096961"/>
                  <a:gd name="connsiteY1" fmla="*/ 10734 h 3570025"/>
                  <a:gd name="connsiteX2" fmla="*/ 257856 w 1096961"/>
                  <a:gd name="connsiteY2" fmla="*/ 33465 h 3570025"/>
                  <a:gd name="connsiteX3" fmla="*/ 226287 w 1096961"/>
                  <a:gd name="connsiteY3" fmla="*/ 64405 h 3570025"/>
                  <a:gd name="connsiteX4" fmla="*/ 203558 w 1096961"/>
                  <a:gd name="connsiteY4" fmla="*/ 100395 h 3570025"/>
                  <a:gd name="connsiteX5" fmla="*/ 189036 w 1096961"/>
                  <a:gd name="connsiteY5" fmla="*/ 138912 h 3570025"/>
                  <a:gd name="connsiteX6" fmla="*/ 185248 w 1096961"/>
                  <a:gd name="connsiteY6" fmla="*/ 156591 h 3570025"/>
                  <a:gd name="connsiteX7" fmla="*/ 180197 w 1096961"/>
                  <a:gd name="connsiteY7" fmla="*/ 174271 h 3570025"/>
                  <a:gd name="connsiteX8" fmla="*/ 170726 w 1096961"/>
                  <a:gd name="connsiteY8" fmla="*/ 224784 h 3570025"/>
                  <a:gd name="connsiteX9" fmla="*/ 160624 w 1096961"/>
                  <a:gd name="connsiteY9" fmla="*/ 324548 h 3570025"/>
                  <a:gd name="connsiteX10" fmla="*/ 153679 w 1096961"/>
                  <a:gd name="connsiteY10" fmla="*/ 532284 h 3570025"/>
                  <a:gd name="connsiteX11" fmla="*/ 153679 w 1096961"/>
                  <a:gd name="connsiteY11" fmla="*/ 575220 h 3570025"/>
                  <a:gd name="connsiteX12" fmla="*/ 149259 w 1096961"/>
                  <a:gd name="connsiteY12" fmla="*/ 575220 h 3570025"/>
                  <a:gd name="connsiteX13" fmla="*/ 101274 w 1096961"/>
                  <a:gd name="connsiteY13" fmla="*/ 604897 h 3570025"/>
                  <a:gd name="connsiteX14" fmla="*/ 37505 w 1096961"/>
                  <a:gd name="connsiteY14" fmla="*/ 659198 h 3570025"/>
                  <a:gd name="connsiteX15" fmla="*/ 0 w 1096961"/>
                  <a:gd name="connsiteY15" fmla="*/ 696705 h 3570025"/>
                  <a:gd name="connsiteX16" fmla="*/ 0 w 1096961"/>
                  <a:gd name="connsiteY16" fmla="*/ 3485582 h 3570025"/>
                  <a:gd name="connsiteX17" fmla="*/ 780639 w 1096961"/>
                  <a:gd name="connsiteY17" fmla="*/ 3570025 h 3570025"/>
                  <a:gd name="connsiteX18" fmla="*/ 861456 w 1096961"/>
                  <a:gd name="connsiteY18" fmla="*/ 3344610 h 3570025"/>
                  <a:gd name="connsiteX19" fmla="*/ 893025 w 1096961"/>
                  <a:gd name="connsiteY19" fmla="*/ 3134980 h 3570025"/>
                  <a:gd name="connsiteX20" fmla="*/ 942273 w 1096961"/>
                  <a:gd name="connsiteY20" fmla="*/ 2812958 h 3570025"/>
                  <a:gd name="connsiteX21" fmla="*/ 959952 w 1096961"/>
                  <a:gd name="connsiteY21" fmla="*/ 2758656 h 3570025"/>
                  <a:gd name="connsiteX22" fmla="*/ 1013619 w 1096961"/>
                  <a:gd name="connsiteY22" fmla="*/ 2604590 h 3570025"/>
                  <a:gd name="connsiteX23" fmla="*/ 1050870 w 1096961"/>
                  <a:gd name="connsiteY23" fmla="*/ 2473887 h 3570025"/>
                  <a:gd name="connsiteX24" fmla="*/ 1080545 w 1096961"/>
                  <a:gd name="connsiteY24" fmla="*/ 2324873 h 3570025"/>
                  <a:gd name="connsiteX25" fmla="*/ 1093804 w 1096961"/>
                  <a:gd name="connsiteY25" fmla="*/ 2203641 h 3570025"/>
                  <a:gd name="connsiteX26" fmla="*/ 1096961 w 1096961"/>
                  <a:gd name="connsiteY26" fmla="*/ 2120294 h 3570025"/>
                  <a:gd name="connsiteX27" fmla="*/ 1093804 w 1096961"/>
                  <a:gd name="connsiteY27" fmla="*/ 2035053 h 3570025"/>
                  <a:gd name="connsiteX28" fmla="*/ 1084333 w 1096961"/>
                  <a:gd name="connsiteY28" fmla="*/ 1949181 h 3570025"/>
                  <a:gd name="connsiteX29" fmla="*/ 1066023 w 1096961"/>
                  <a:gd name="connsiteY29" fmla="*/ 1862677 h 3570025"/>
                  <a:gd name="connsiteX30" fmla="*/ 1039505 w 1096961"/>
                  <a:gd name="connsiteY30" fmla="*/ 1776804 h 3570025"/>
                  <a:gd name="connsiteX31" fmla="*/ 1022458 w 1096961"/>
                  <a:gd name="connsiteY31" fmla="*/ 1734499 h 3570025"/>
                  <a:gd name="connsiteX32" fmla="*/ 953006 w 1096961"/>
                  <a:gd name="connsiteY32" fmla="*/ 1576645 h 3570025"/>
                  <a:gd name="connsiteX33" fmla="*/ 869664 w 1096961"/>
                  <a:gd name="connsiteY33" fmla="*/ 1398586 h 3570025"/>
                  <a:gd name="connsiteX34" fmla="*/ 825467 w 1096961"/>
                  <a:gd name="connsiteY34" fmla="*/ 1296928 h 3570025"/>
                  <a:gd name="connsiteX35" fmla="*/ 790742 w 1096961"/>
                  <a:gd name="connsiteY35" fmla="*/ 1201584 h 3570025"/>
                  <a:gd name="connsiteX36" fmla="*/ 765486 w 1096961"/>
                  <a:gd name="connsiteY36" fmla="*/ 1104978 h 3570025"/>
                  <a:gd name="connsiteX37" fmla="*/ 750964 w 1096961"/>
                  <a:gd name="connsiteY37" fmla="*/ 998269 h 3570025"/>
                  <a:gd name="connsiteX38" fmla="*/ 746545 w 1096961"/>
                  <a:gd name="connsiteY38" fmla="*/ 873880 h 3570025"/>
                  <a:gd name="connsiteX39" fmla="*/ 748439 w 1096961"/>
                  <a:gd name="connsiteY39" fmla="*/ 800635 h 3570025"/>
                  <a:gd name="connsiteX40" fmla="*/ 750333 w 1096961"/>
                  <a:gd name="connsiteY40" fmla="*/ 780430 h 3570025"/>
                  <a:gd name="connsiteX41" fmla="*/ 749070 w 1096961"/>
                  <a:gd name="connsiteY41" fmla="*/ 648464 h 3570025"/>
                  <a:gd name="connsiteX42" fmla="*/ 742125 w 1096961"/>
                  <a:gd name="connsiteY42" fmla="*/ 529758 h 3570025"/>
                  <a:gd name="connsiteX43" fmla="*/ 725709 w 1096961"/>
                  <a:gd name="connsiteY43" fmla="*/ 398424 h 3570025"/>
                  <a:gd name="connsiteX44" fmla="*/ 704242 w 1096961"/>
                  <a:gd name="connsiteY44" fmla="*/ 300554 h 3570025"/>
                  <a:gd name="connsiteX45" fmla="*/ 684670 w 1096961"/>
                  <a:gd name="connsiteY45" fmla="*/ 239307 h 3570025"/>
                  <a:gd name="connsiteX46" fmla="*/ 662571 w 1096961"/>
                  <a:gd name="connsiteY46" fmla="*/ 181216 h 3570025"/>
                  <a:gd name="connsiteX47" fmla="*/ 634159 w 1096961"/>
                  <a:gd name="connsiteY47" fmla="*/ 130703 h 3570025"/>
                  <a:gd name="connsiteX48" fmla="*/ 600696 w 1096961"/>
                  <a:gd name="connsiteY48" fmla="*/ 87767 h 3570025"/>
                  <a:gd name="connsiteX49" fmla="*/ 561550 w 1096961"/>
                  <a:gd name="connsiteY49" fmla="*/ 55565 h 3570025"/>
                  <a:gd name="connsiteX50" fmla="*/ 539452 w 1096961"/>
                  <a:gd name="connsiteY50" fmla="*/ 43568 h 3570025"/>
                  <a:gd name="connsiteX51" fmla="*/ 495887 w 1096961"/>
                  <a:gd name="connsiteY51" fmla="*/ 24625 h 3570025"/>
                  <a:gd name="connsiteX52" fmla="*/ 418227 w 1096961"/>
                  <a:gd name="connsiteY52" fmla="*/ 3789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96961" h="3570025">
                    <a:moveTo>
                      <a:pt x="352564" y="0"/>
                    </a:moveTo>
                    <a:lnTo>
                      <a:pt x="300159" y="10734"/>
                    </a:lnTo>
                    <a:lnTo>
                      <a:pt x="257856" y="33465"/>
                    </a:lnTo>
                    <a:lnTo>
                      <a:pt x="226287" y="64405"/>
                    </a:lnTo>
                    <a:lnTo>
                      <a:pt x="203558" y="100395"/>
                    </a:lnTo>
                    <a:lnTo>
                      <a:pt x="189036" y="138912"/>
                    </a:lnTo>
                    <a:lnTo>
                      <a:pt x="185248" y="156591"/>
                    </a:lnTo>
                    <a:lnTo>
                      <a:pt x="180197" y="174271"/>
                    </a:lnTo>
                    <a:lnTo>
                      <a:pt x="170726" y="224784"/>
                    </a:lnTo>
                    <a:lnTo>
                      <a:pt x="160624" y="324548"/>
                    </a:lnTo>
                    <a:lnTo>
                      <a:pt x="153679" y="532284"/>
                    </a:lnTo>
                    <a:lnTo>
                      <a:pt x="153679" y="575220"/>
                    </a:lnTo>
                    <a:lnTo>
                      <a:pt x="149259" y="575220"/>
                    </a:lnTo>
                    <a:lnTo>
                      <a:pt x="101274" y="604897"/>
                    </a:lnTo>
                    <a:lnTo>
                      <a:pt x="37505" y="659198"/>
                    </a:lnTo>
                    <a:lnTo>
                      <a:pt x="0" y="696705"/>
                    </a:lnTo>
                    <a:lnTo>
                      <a:pt x="0" y="3485582"/>
                    </a:lnTo>
                    <a:lnTo>
                      <a:pt x="780639" y="3570025"/>
                    </a:lnTo>
                    <a:lnTo>
                      <a:pt x="861456" y="3344610"/>
                    </a:lnTo>
                    <a:lnTo>
                      <a:pt x="893025" y="3134980"/>
                    </a:lnTo>
                    <a:lnTo>
                      <a:pt x="942273" y="2812958"/>
                    </a:lnTo>
                    <a:lnTo>
                      <a:pt x="959952" y="2758656"/>
                    </a:lnTo>
                    <a:lnTo>
                      <a:pt x="1013619" y="2604590"/>
                    </a:lnTo>
                    <a:lnTo>
                      <a:pt x="1050870" y="2473887"/>
                    </a:lnTo>
                    <a:lnTo>
                      <a:pt x="1080545" y="2324873"/>
                    </a:lnTo>
                    <a:lnTo>
                      <a:pt x="1093804" y="2203641"/>
                    </a:lnTo>
                    <a:lnTo>
                      <a:pt x="1096961" y="2120294"/>
                    </a:lnTo>
                    <a:lnTo>
                      <a:pt x="1093804" y="2035053"/>
                    </a:lnTo>
                    <a:lnTo>
                      <a:pt x="1084333" y="1949181"/>
                    </a:lnTo>
                    <a:lnTo>
                      <a:pt x="1066023" y="1862677"/>
                    </a:lnTo>
                    <a:lnTo>
                      <a:pt x="1039505" y="1776804"/>
                    </a:lnTo>
                    <a:lnTo>
                      <a:pt x="1022458" y="1734499"/>
                    </a:lnTo>
                    <a:lnTo>
                      <a:pt x="953006" y="1576645"/>
                    </a:lnTo>
                    <a:lnTo>
                      <a:pt x="869664" y="1398586"/>
                    </a:lnTo>
                    <a:lnTo>
                      <a:pt x="825467" y="1296928"/>
                    </a:lnTo>
                    <a:lnTo>
                      <a:pt x="790742" y="1201584"/>
                    </a:lnTo>
                    <a:lnTo>
                      <a:pt x="765486" y="1104978"/>
                    </a:lnTo>
                    <a:lnTo>
                      <a:pt x="750964" y="998269"/>
                    </a:lnTo>
                    <a:lnTo>
                      <a:pt x="746545" y="873880"/>
                    </a:lnTo>
                    <a:lnTo>
                      <a:pt x="748439" y="800635"/>
                    </a:lnTo>
                    <a:lnTo>
                      <a:pt x="750333" y="780430"/>
                    </a:lnTo>
                    <a:lnTo>
                      <a:pt x="749070" y="648464"/>
                    </a:lnTo>
                    <a:lnTo>
                      <a:pt x="742125" y="529758"/>
                    </a:lnTo>
                    <a:lnTo>
                      <a:pt x="725709" y="398424"/>
                    </a:lnTo>
                    <a:lnTo>
                      <a:pt x="704242" y="300554"/>
                    </a:lnTo>
                    <a:lnTo>
                      <a:pt x="684670" y="239307"/>
                    </a:lnTo>
                    <a:lnTo>
                      <a:pt x="662571" y="181216"/>
                    </a:lnTo>
                    <a:lnTo>
                      <a:pt x="634159" y="130703"/>
                    </a:lnTo>
                    <a:lnTo>
                      <a:pt x="600696" y="87767"/>
                    </a:lnTo>
                    <a:lnTo>
                      <a:pt x="561550" y="55565"/>
                    </a:lnTo>
                    <a:lnTo>
                      <a:pt x="539452" y="43568"/>
                    </a:lnTo>
                    <a:lnTo>
                      <a:pt x="495887" y="24625"/>
                    </a:lnTo>
                    <a:lnTo>
                      <a:pt x="418227" y="3789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9EF02D68-B86E-4CA0-9283-981F53CF26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06618" y="2676760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624B2138-8837-4569-B510-1A76DBC124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6450" y="3157489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자유형 34">
                <a:extLst>
                  <a:ext uri="{FF2B5EF4-FFF2-40B4-BE49-F238E27FC236}">
                    <a16:creationId xmlns:a16="http://schemas.microsoft.com/office/drawing/2014/main" id="{1C0BAE90-9BC0-4340-BB75-3CAD06121C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2" y="5619467"/>
                <a:ext cx="973789" cy="989148"/>
              </a:xfrm>
              <a:custGeom>
                <a:avLst/>
                <a:gdLst>
                  <a:gd name="connsiteX0" fmla="*/ 63316 w 973789"/>
                  <a:gd name="connsiteY0" fmla="*/ 0 h 989148"/>
                  <a:gd name="connsiteX1" fmla="*/ 0 w 973789"/>
                  <a:gd name="connsiteY1" fmla="*/ 1665 h 989148"/>
                  <a:gd name="connsiteX2" fmla="*/ 0 w 973789"/>
                  <a:gd name="connsiteY2" fmla="*/ 774940 h 989148"/>
                  <a:gd name="connsiteX3" fmla="*/ 828568 w 973789"/>
                  <a:gd name="connsiteY3" fmla="*/ 989148 h 989148"/>
                  <a:gd name="connsiteX4" fmla="*/ 973789 w 973789"/>
                  <a:gd name="connsiteY4" fmla="*/ 521700 h 989148"/>
                  <a:gd name="connsiteX5" fmla="*/ 970632 w 973789"/>
                  <a:gd name="connsiteY5" fmla="*/ 510976 h 989148"/>
                  <a:gd name="connsiteX6" fmla="*/ 936537 w 973789"/>
                  <a:gd name="connsiteY6" fmla="*/ 437168 h 989148"/>
                  <a:gd name="connsiteX7" fmla="*/ 892339 w 973789"/>
                  <a:gd name="connsiteY7" fmla="*/ 368407 h 989148"/>
                  <a:gd name="connsiteX8" fmla="*/ 826042 w 973789"/>
                  <a:gd name="connsiteY8" fmla="*/ 289553 h 989148"/>
                  <a:gd name="connsiteX9" fmla="*/ 758483 w 973789"/>
                  <a:gd name="connsiteY9" fmla="*/ 228993 h 989148"/>
                  <a:gd name="connsiteX10" fmla="*/ 704814 w 973789"/>
                  <a:gd name="connsiteY10" fmla="*/ 189250 h 989148"/>
                  <a:gd name="connsiteX11" fmla="*/ 644200 w 973789"/>
                  <a:gd name="connsiteY11" fmla="*/ 150139 h 989148"/>
                  <a:gd name="connsiteX12" fmla="*/ 574747 w 973789"/>
                  <a:gd name="connsiteY12" fmla="*/ 114181 h 989148"/>
                  <a:gd name="connsiteX13" fmla="*/ 496454 w 973789"/>
                  <a:gd name="connsiteY13" fmla="*/ 81378 h 989148"/>
                  <a:gd name="connsiteX14" fmla="*/ 409952 w 973789"/>
                  <a:gd name="connsiteY14" fmla="*/ 52359 h 989148"/>
                  <a:gd name="connsiteX15" fmla="*/ 362598 w 973789"/>
                  <a:gd name="connsiteY15" fmla="*/ 39743 h 989148"/>
                  <a:gd name="connsiteX16" fmla="*/ 314612 w 973789"/>
                  <a:gd name="connsiteY16" fmla="*/ 29019 h 989148"/>
                  <a:gd name="connsiteX17" fmla="*/ 224322 w 973789"/>
                  <a:gd name="connsiteY17" fmla="*/ 12617 h 989148"/>
                  <a:gd name="connsiteX18" fmla="*/ 140978 w 973789"/>
                  <a:gd name="connsiteY18" fmla="*/ 2524 h 98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73789" h="989148">
                    <a:moveTo>
                      <a:pt x="63316" y="0"/>
                    </a:moveTo>
                    <a:lnTo>
                      <a:pt x="0" y="1665"/>
                    </a:lnTo>
                    <a:lnTo>
                      <a:pt x="0" y="774940"/>
                    </a:lnTo>
                    <a:lnTo>
                      <a:pt x="828568" y="989148"/>
                    </a:lnTo>
                    <a:lnTo>
                      <a:pt x="973789" y="521700"/>
                    </a:lnTo>
                    <a:lnTo>
                      <a:pt x="970632" y="510976"/>
                    </a:lnTo>
                    <a:lnTo>
                      <a:pt x="936537" y="437168"/>
                    </a:lnTo>
                    <a:lnTo>
                      <a:pt x="892339" y="368407"/>
                    </a:lnTo>
                    <a:lnTo>
                      <a:pt x="826042" y="289553"/>
                    </a:lnTo>
                    <a:lnTo>
                      <a:pt x="758483" y="228993"/>
                    </a:lnTo>
                    <a:lnTo>
                      <a:pt x="704814" y="189250"/>
                    </a:lnTo>
                    <a:lnTo>
                      <a:pt x="644200" y="150139"/>
                    </a:lnTo>
                    <a:lnTo>
                      <a:pt x="574747" y="114181"/>
                    </a:lnTo>
                    <a:lnTo>
                      <a:pt x="496454" y="81378"/>
                    </a:lnTo>
                    <a:lnTo>
                      <a:pt x="409952" y="52359"/>
                    </a:lnTo>
                    <a:lnTo>
                      <a:pt x="362598" y="39743"/>
                    </a:lnTo>
                    <a:lnTo>
                      <a:pt x="314612" y="29019"/>
                    </a:lnTo>
                    <a:lnTo>
                      <a:pt x="224322" y="12617"/>
                    </a:lnTo>
                    <a:lnTo>
                      <a:pt x="140978" y="2524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9B93AF5E-6D74-47BD-B131-CABC4FAFF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0" y="5914687"/>
                <a:ext cx="973791" cy="932055"/>
              </a:xfrm>
              <a:custGeom>
                <a:avLst/>
                <a:gdLst>
                  <a:gd name="connsiteX0" fmla="*/ 0 w 973791"/>
                  <a:gd name="connsiteY0" fmla="*/ 0 h 932055"/>
                  <a:gd name="connsiteX1" fmla="*/ 0 w 973791"/>
                  <a:gd name="connsiteY1" fmla="*/ 932055 h 932055"/>
                  <a:gd name="connsiteX2" fmla="*/ 772221 w 973791"/>
                  <a:gd name="connsiteY2" fmla="*/ 932055 h 932055"/>
                  <a:gd name="connsiteX3" fmla="*/ 973791 w 973791"/>
                  <a:gd name="connsiteY3" fmla="*/ 468199 h 932055"/>
                  <a:gd name="connsiteX4" fmla="*/ 954848 w 973791"/>
                  <a:gd name="connsiteY4" fmla="*/ 455572 h 932055"/>
                  <a:gd name="connsiteX5" fmla="*/ 817196 w 973791"/>
                  <a:gd name="connsiteY5" fmla="*/ 370340 h 932055"/>
                  <a:gd name="connsiteX6" fmla="*/ 684595 w 973791"/>
                  <a:gd name="connsiteY6" fmla="*/ 292685 h 932055"/>
                  <a:gd name="connsiteX7" fmla="*/ 527368 w 973791"/>
                  <a:gd name="connsiteY7" fmla="*/ 208716 h 932055"/>
                  <a:gd name="connsiteX8" fmla="*/ 356250 w 973791"/>
                  <a:gd name="connsiteY8" fmla="*/ 125378 h 932055"/>
                  <a:gd name="connsiteX9" fmla="*/ 180080 w 973791"/>
                  <a:gd name="connsiteY9" fmla="*/ 52774 h 932055"/>
                  <a:gd name="connsiteX10" fmla="*/ 50636 w 973791"/>
                  <a:gd name="connsiteY10" fmla="*/ 12367 h 93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3791" h="932055">
                    <a:moveTo>
                      <a:pt x="0" y="0"/>
                    </a:moveTo>
                    <a:lnTo>
                      <a:pt x="0" y="932055"/>
                    </a:lnTo>
                    <a:lnTo>
                      <a:pt x="772221" y="932055"/>
                    </a:lnTo>
                    <a:lnTo>
                      <a:pt x="973791" y="468199"/>
                    </a:lnTo>
                    <a:lnTo>
                      <a:pt x="954848" y="455572"/>
                    </a:lnTo>
                    <a:lnTo>
                      <a:pt x="817196" y="370340"/>
                    </a:lnTo>
                    <a:lnTo>
                      <a:pt x="684595" y="292685"/>
                    </a:lnTo>
                    <a:lnTo>
                      <a:pt x="527368" y="208716"/>
                    </a:lnTo>
                    <a:lnTo>
                      <a:pt x="356250" y="125378"/>
                    </a:lnTo>
                    <a:lnTo>
                      <a:pt x="180080" y="52774"/>
                    </a:lnTo>
                    <a:lnTo>
                      <a:pt x="50636" y="12367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380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>
            <a:spLocks/>
          </p:cNvSpPr>
          <p:nvPr/>
        </p:nvSpPr>
        <p:spPr>
          <a:xfrm>
            <a:off x="340003" y="48808"/>
            <a:ext cx="2936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</a:rPr>
              <a:t>WBS 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</a:rPr>
              <a:t>Work Breakdown Structure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547914"/>
            <a:ext cx="12192001" cy="6331858"/>
            <a:chOff x="0" y="547914"/>
            <a:chExt cx="12192001" cy="6331858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547914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754743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6B65FBC-789E-4BBE-A39F-346AC8CE938E}"/>
                </a:ext>
              </a:extLst>
            </p:cNvPr>
            <p:cNvGrpSpPr/>
            <p:nvPr/>
          </p:nvGrpSpPr>
          <p:grpSpPr>
            <a:xfrm>
              <a:off x="5940897" y="6433934"/>
              <a:ext cx="310206" cy="310206"/>
              <a:chOff x="5940897" y="5789410"/>
              <a:chExt cx="310206" cy="310206"/>
            </a:xfrm>
          </p:grpSpPr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5B075468-4B9A-43E8-9372-421139740DB7}"/>
                  </a:ext>
                </a:extLst>
              </p:cNvPr>
              <p:cNvSpPr/>
              <p:nvPr/>
            </p:nvSpPr>
            <p:spPr>
              <a:xfrm>
                <a:off x="5940897" y="5789410"/>
                <a:ext cx="310206" cy="310206"/>
              </a:xfrm>
              <a:prstGeom prst="arc">
                <a:avLst>
                  <a:gd name="adj1" fmla="val 14521413"/>
                  <a:gd name="adj2" fmla="val 11428246"/>
                </a:avLst>
              </a:prstGeom>
              <a:ln w="285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6231115B-7A7F-4673-94C8-5064812E634C}"/>
                  </a:ext>
                </a:extLst>
              </p:cNvPr>
              <p:cNvSpPr/>
              <p:nvPr/>
            </p:nvSpPr>
            <p:spPr>
              <a:xfrm>
                <a:off x="5956516" y="5831935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4E41D5C-E177-4248-B36D-B2A02309CA0B}"/>
                </a:ext>
              </a:extLst>
            </p:cNvPr>
            <p:cNvSpPr/>
            <p:nvPr/>
          </p:nvSpPr>
          <p:spPr>
            <a:xfrm rot="10800000" flipV="1">
              <a:off x="933450" y="6476460"/>
              <a:ext cx="226977" cy="226977"/>
            </a:xfrm>
            <a:prstGeom prst="ellipse">
              <a:avLst/>
            </a:prstGeom>
            <a:solidFill>
              <a:srgbClr val="FF6600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7837198-C599-4D16-9E62-DD43C423B3CD}"/>
                </a:ext>
              </a:extLst>
            </p:cNvPr>
            <p:cNvSpPr/>
            <p:nvPr/>
          </p:nvSpPr>
          <p:spPr>
            <a:xfrm rot="10800000" flipV="1">
              <a:off x="1258111" y="6476460"/>
              <a:ext cx="226977" cy="22697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4465301-1678-42CD-B769-7977C8E6D59A}"/>
                </a:ext>
              </a:extLst>
            </p:cNvPr>
            <p:cNvSpPr/>
            <p:nvPr/>
          </p:nvSpPr>
          <p:spPr>
            <a:xfrm rot="10800000" flipV="1">
              <a:off x="1581245" y="6476460"/>
              <a:ext cx="226977" cy="22697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C4B8CAE9-721C-4B5F-AD01-EAF4B7A70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90166"/>
              <a:ext cx="1027046" cy="3570025"/>
            </a:xfrm>
            <a:custGeom>
              <a:avLst/>
              <a:gdLst>
                <a:gd name="connsiteX0" fmla="*/ 282649 w 1027046"/>
                <a:gd name="connsiteY0" fmla="*/ 0 h 3570025"/>
                <a:gd name="connsiteX1" fmla="*/ 348312 w 1027046"/>
                <a:gd name="connsiteY1" fmla="*/ 3789 h 3570025"/>
                <a:gd name="connsiteX2" fmla="*/ 425972 w 1027046"/>
                <a:gd name="connsiteY2" fmla="*/ 24625 h 3570025"/>
                <a:gd name="connsiteX3" fmla="*/ 469537 w 1027046"/>
                <a:gd name="connsiteY3" fmla="*/ 43568 h 3570025"/>
                <a:gd name="connsiteX4" fmla="*/ 491635 w 1027046"/>
                <a:gd name="connsiteY4" fmla="*/ 55565 h 3570025"/>
                <a:gd name="connsiteX5" fmla="*/ 530781 w 1027046"/>
                <a:gd name="connsiteY5" fmla="*/ 87767 h 3570025"/>
                <a:gd name="connsiteX6" fmla="*/ 564244 w 1027046"/>
                <a:gd name="connsiteY6" fmla="*/ 130703 h 3570025"/>
                <a:gd name="connsiteX7" fmla="*/ 592656 w 1027046"/>
                <a:gd name="connsiteY7" fmla="*/ 181216 h 3570025"/>
                <a:gd name="connsiteX8" fmla="*/ 614755 w 1027046"/>
                <a:gd name="connsiteY8" fmla="*/ 239307 h 3570025"/>
                <a:gd name="connsiteX9" fmla="*/ 634327 w 1027046"/>
                <a:gd name="connsiteY9" fmla="*/ 300554 h 3570025"/>
                <a:gd name="connsiteX10" fmla="*/ 655794 w 1027046"/>
                <a:gd name="connsiteY10" fmla="*/ 398424 h 3570025"/>
                <a:gd name="connsiteX11" fmla="*/ 672210 w 1027046"/>
                <a:gd name="connsiteY11" fmla="*/ 529758 h 3570025"/>
                <a:gd name="connsiteX12" fmla="*/ 679155 w 1027046"/>
                <a:gd name="connsiteY12" fmla="*/ 648464 h 3570025"/>
                <a:gd name="connsiteX13" fmla="*/ 680418 w 1027046"/>
                <a:gd name="connsiteY13" fmla="*/ 780430 h 3570025"/>
                <a:gd name="connsiteX14" fmla="*/ 678524 w 1027046"/>
                <a:gd name="connsiteY14" fmla="*/ 800635 h 3570025"/>
                <a:gd name="connsiteX15" fmla="*/ 676630 w 1027046"/>
                <a:gd name="connsiteY15" fmla="*/ 873880 h 3570025"/>
                <a:gd name="connsiteX16" fmla="*/ 681050 w 1027046"/>
                <a:gd name="connsiteY16" fmla="*/ 998269 h 3570025"/>
                <a:gd name="connsiteX17" fmla="*/ 695571 w 1027046"/>
                <a:gd name="connsiteY17" fmla="*/ 1104978 h 3570025"/>
                <a:gd name="connsiteX18" fmla="*/ 720827 w 1027046"/>
                <a:gd name="connsiteY18" fmla="*/ 1201584 h 3570025"/>
                <a:gd name="connsiteX19" fmla="*/ 755552 w 1027046"/>
                <a:gd name="connsiteY19" fmla="*/ 1296928 h 3570025"/>
                <a:gd name="connsiteX20" fmla="*/ 799749 w 1027046"/>
                <a:gd name="connsiteY20" fmla="*/ 1398586 h 3570025"/>
                <a:gd name="connsiteX21" fmla="*/ 883091 w 1027046"/>
                <a:gd name="connsiteY21" fmla="*/ 1576645 h 3570025"/>
                <a:gd name="connsiteX22" fmla="*/ 952543 w 1027046"/>
                <a:gd name="connsiteY22" fmla="*/ 1734499 h 3570025"/>
                <a:gd name="connsiteX23" fmla="*/ 969590 w 1027046"/>
                <a:gd name="connsiteY23" fmla="*/ 1776804 h 3570025"/>
                <a:gd name="connsiteX24" fmla="*/ 996108 w 1027046"/>
                <a:gd name="connsiteY24" fmla="*/ 1862677 h 3570025"/>
                <a:gd name="connsiteX25" fmla="*/ 1014418 w 1027046"/>
                <a:gd name="connsiteY25" fmla="*/ 1949181 h 3570025"/>
                <a:gd name="connsiteX26" fmla="*/ 1023889 w 1027046"/>
                <a:gd name="connsiteY26" fmla="*/ 2035053 h 3570025"/>
                <a:gd name="connsiteX27" fmla="*/ 1027046 w 1027046"/>
                <a:gd name="connsiteY27" fmla="*/ 2120294 h 3570025"/>
                <a:gd name="connsiteX28" fmla="*/ 1023889 w 1027046"/>
                <a:gd name="connsiteY28" fmla="*/ 2203641 h 3570025"/>
                <a:gd name="connsiteX29" fmla="*/ 1010630 w 1027046"/>
                <a:gd name="connsiteY29" fmla="*/ 2324873 h 3570025"/>
                <a:gd name="connsiteX30" fmla="*/ 980955 w 1027046"/>
                <a:gd name="connsiteY30" fmla="*/ 2473887 h 3570025"/>
                <a:gd name="connsiteX31" fmla="*/ 943704 w 1027046"/>
                <a:gd name="connsiteY31" fmla="*/ 2604590 h 3570025"/>
                <a:gd name="connsiteX32" fmla="*/ 890037 w 1027046"/>
                <a:gd name="connsiteY32" fmla="*/ 2758656 h 3570025"/>
                <a:gd name="connsiteX33" fmla="*/ 872358 w 1027046"/>
                <a:gd name="connsiteY33" fmla="*/ 2812958 h 3570025"/>
                <a:gd name="connsiteX34" fmla="*/ 823110 w 1027046"/>
                <a:gd name="connsiteY34" fmla="*/ 3134980 h 3570025"/>
                <a:gd name="connsiteX35" fmla="*/ 791541 w 1027046"/>
                <a:gd name="connsiteY35" fmla="*/ 3344610 h 3570025"/>
                <a:gd name="connsiteX36" fmla="*/ 710724 w 1027046"/>
                <a:gd name="connsiteY36" fmla="*/ 3570025 h 3570025"/>
                <a:gd name="connsiteX37" fmla="*/ 0 w 1027046"/>
                <a:gd name="connsiteY37" fmla="*/ 3493145 h 3570025"/>
                <a:gd name="connsiteX38" fmla="*/ 0 w 1027046"/>
                <a:gd name="connsiteY38" fmla="*/ 631600 h 3570025"/>
                <a:gd name="connsiteX39" fmla="*/ 31359 w 1027046"/>
                <a:gd name="connsiteY39" fmla="*/ 604897 h 3570025"/>
                <a:gd name="connsiteX40" fmla="*/ 79344 w 1027046"/>
                <a:gd name="connsiteY40" fmla="*/ 575220 h 3570025"/>
                <a:gd name="connsiteX41" fmla="*/ 83764 w 1027046"/>
                <a:gd name="connsiteY41" fmla="*/ 575220 h 3570025"/>
                <a:gd name="connsiteX42" fmla="*/ 83764 w 1027046"/>
                <a:gd name="connsiteY42" fmla="*/ 532284 h 3570025"/>
                <a:gd name="connsiteX43" fmla="*/ 90709 w 1027046"/>
                <a:gd name="connsiteY43" fmla="*/ 324548 h 3570025"/>
                <a:gd name="connsiteX44" fmla="*/ 100811 w 1027046"/>
                <a:gd name="connsiteY44" fmla="*/ 224784 h 3570025"/>
                <a:gd name="connsiteX45" fmla="*/ 110282 w 1027046"/>
                <a:gd name="connsiteY45" fmla="*/ 174271 h 3570025"/>
                <a:gd name="connsiteX46" fmla="*/ 115333 w 1027046"/>
                <a:gd name="connsiteY46" fmla="*/ 156591 h 3570025"/>
                <a:gd name="connsiteX47" fmla="*/ 119121 w 1027046"/>
                <a:gd name="connsiteY47" fmla="*/ 138912 h 3570025"/>
                <a:gd name="connsiteX48" fmla="*/ 133643 w 1027046"/>
                <a:gd name="connsiteY48" fmla="*/ 100395 h 3570025"/>
                <a:gd name="connsiteX49" fmla="*/ 156372 w 1027046"/>
                <a:gd name="connsiteY49" fmla="*/ 64405 h 3570025"/>
                <a:gd name="connsiteX50" fmla="*/ 187941 w 1027046"/>
                <a:gd name="connsiteY50" fmla="*/ 33465 h 3570025"/>
                <a:gd name="connsiteX51" fmla="*/ 230244 w 1027046"/>
                <a:gd name="connsiteY51" fmla="*/ 10734 h 357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27046" h="3570025">
                  <a:moveTo>
                    <a:pt x="282649" y="0"/>
                  </a:moveTo>
                  <a:lnTo>
                    <a:pt x="348312" y="3789"/>
                  </a:lnTo>
                  <a:lnTo>
                    <a:pt x="425972" y="24625"/>
                  </a:lnTo>
                  <a:lnTo>
                    <a:pt x="469537" y="43568"/>
                  </a:lnTo>
                  <a:lnTo>
                    <a:pt x="491635" y="55565"/>
                  </a:lnTo>
                  <a:lnTo>
                    <a:pt x="530781" y="87767"/>
                  </a:lnTo>
                  <a:lnTo>
                    <a:pt x="564244" y="130703"/>
                  </a:lnTo>
                  <a:lnTo>
                    <a:pt x="592656" y="181216"/>
                  </a:lnTo>
                  <a:lnTo>
                    <a:pt x="614755" y="239307"/>
                  </a:lnTo>
                  <a:lnTo>
                    <a:pt x="634327" y="300554"/>
                  </a:lnTo>
                  <a:lnTo>
                    <a:pt x="655794" y="398424"/>
                  </a:lnTo>
                  <a:lnTo>
                    <a:pt x="672210" y="529758"/>
                  </a:lnTo>
                  <a:lnTo>
                    <a:pt x="679155" y="648464"/>
                  </a:lnTo>
                  <a:lnTo>
                    <a:pt x="680418" y="780430"/>
                  </a:lnTo>
                  <a:lnTo>
                    <a:pt x="678524" y="800635"/>
                  </a:lnTo>
                  <a:lnTo>
                    <a:pt x="676630" y="873880"/>
                  </a:lnTo>
                  <a:lnTo>
                    <a:pt x="681050" y="998269"/>
                  </a:lnTo>
                  <a:lnTo>
                    <a:pt x="695571" y="1104978"/>
                  </a:lnTo>
                  <a:lnTo>
                    <a:pt x="720827" y="1201584"/>
                  </a:lnTo>
                  <a:lnTo>
                    <a:pt x="755552" y="1296928"/>
                  </a:lnTo>
                  <a:lnTo>
                    <a:pt x="799749" y="1398586"/>
                  </a:lnTo>
                  <a:lnTo>
                    <a:pt x="883091" y="1576645"/>
                  </a:lnTo>
                  <a:lnTo>
                    <a:pt x="952543" y="1734499"/>
                  </a:lnTo>
                  <a:lnTo>
                    <a:pt x="969590" y="1776804"/>
                  </a:lnTo>
                  <a:lnTo>
                    <a:pt x="996108" y="1862677"/>
                  </a:lnTo>
                  <a:lnTo>
                    <a:pt x="1014418" y="1949181"/>
                  </a:lnTo>
                  <a:lnTo>
                    <a:pt x="1023889" y="2035053"/>
                  </a:lnTo>
                  <a:lnTo>
                    <a:pt x="1027046" y="2120294"/>
                  </a:lnTo>
                  <a:lnTo>
                    <a:pt x="1023889" y="2203641"/>
                  </a:lnTo>
                  <a:lnTo>
                    <a:pt x="1010630" y="2324873"/>
                  </a:lnTo>
                  <a:lnTo>
                    <a:pt x="980955" y="2473887"/>
                  </a:lnTo>
                  <a:lnTo>
                    <a:pt x="943704" y="2604590"/>
                  </a:lnTo>
                  <a:lnTo>
                    <a:pt x="890037" y="2758656"/>
                  </a:lnTo>
                  <a:lnTo>
                    <a:pt x="872358" y="2812958"/>
                  </a:lnTo>
                  <a:lnTo>
                    <a:pt x="823110" y="3134980"/>
                  </a:lnTo>
                  <a:lnTo>
                    <a:pt x="791541" y="3344610"/>
                  </a:lnTo>
                  <a:lnTo>
                    <a:pt x="710724" y="3570025"/>
                  </a:lnTo>
                  <a:lnTo>
                    <a:pt x="0" y="3493145"/>
                  </a:lnTo>
                  <a:lnTo>
                    <a:pt x="0" y="631600"/>
                  </a:lnTo>
                  <a:lnTo>
                    <a:pt x="31359" y="604897"/>
                  </a:lnTo>
                  <a:lnTo>
                    <a:pt x="79344" y="575220"/>
                  </a:lnTo>
                  <a:lnTo>
                    <a:pt x="83764" y="575220"/>
                  </a:lnTo>
                  <a:lnTo>
                    <a:pt x="83764" y="532284"/>
                  </a:lnTo>
                  <a:lnTo>
                    <a:pt x="90709" y="324548"/>
                  </a:lnTo>
                  <a:lnTo>
                    <a:pt x="100811" y="224784"/>
                  </a:lnTo>
                  <a:lnTo>
                    <a:pt x="110282" y="174271"/>
                  </a:lnTo>
                  <a:lnTo>
                    <a:pt x="115333" y="156591"/>
                  </a:lnTo>
                  <a:lnTo>
                    <a:pt x="119121" y="138912"/>
                  </a:lnTo>
                  <a:lnTo>
                    <a:pt x="133643" y="100395"/>
                  </a:lnTo>
                  <a:lnTo>
                    <a:pt x="156372" y="64405"/>
                  </a:lnTo>
                  <a:lnTo>
                    <a:pt x="187941" y="33465"/>
                  </a:lnTo>
                  <a:lnTo>
                    <a:pt x="230244" y="10734"/>
                  </a:lnTo>
                  <a:close/>
                </a:path>
              </a:pathLst>
            </a:custGeom>
            <a:solidFill>
              <a:srgbClr val="FFDEB4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58B9084-9B71-415E-9452-DC6B2DD27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69" y="3147114"/>
              <a:ext cx="373299" cy="388458"/>
            </a:xfrm>
            <a:custGeom>
              <a:avLst/>
              <a:gdLst>
                <a:gd name="T0" fmla="*/ 586 w 593"/>
                <a:gd name="T1" fmla="*/ 186 h 615"/>
                <a:gd name="T2" fmla="*/ 582 w 593"/>
                <a:gd name="T3" fmla="*/ 179 h 615"/>
                <a:gd name="T4" fmla="*/ 536 w 593"/>
                <a:gd name="T5" fmla="*/ 117 h 615"/>
                <a:gd name="T6" fmla="*/ 470 w 593"/>
                <a:gd name="T7" fmla="*/ 59 h 615"/>
                <a:gd name="T8" fmla="*/ 414 w 593"/>
                <a:gd name="T9" fmla="*/ 26 h 615"/>
                <a:gd name="T10" fmla="*/ 348 w 593"/>
                <a:gd name="T11" fmla="*/ 4 h 615"/>
                <a:gd name="T12" fmla="*/ 271 w 593"/>
                <a:gd name="T13" fmla="*/ 0 h 615"/>
                <a:gd name="T14" fmla="*/ 229 w 593"/>
                <a:gd name="T15" fmla="*/ 7 h 615"/>
                <a:gd name="T16" fmla="*/ 188 w 593"/>
                <a:gd name="T17" fmla="*/ 18 h 615"/>
                <a:gd name="T18" fmla="*/ 122 w 593"/>
                <a:gd name="T19" fmla="*/ 46 h 615"/>
                <a:gd name="T20" fmla="*/ 74 w 593"/>
                <a:gd name="T21" fmla="*/ 77 h 615"/>
                <a:gd name="T22" fmla="*/ 40 w 593"/>
                <a:gd name="T23" fmla="*/ 112 h 615"/>
                <a:gd name="T24" fmla="*/ 10 w 593"/>
                <a:gd name="T25" fmla="*/ 162 h 615"/>
                <a:gd name="T26" fmla="*/ 0 w 593"/>
                <a:gd name="T27" fmla="*/ 206 h 615"/>
                <a:gd name="T28" fmla="*/ 0 w 593"/>
                <a:gd name="T29" fmla="*/ 212 h 615"/>
                <a:gd name="T30" fmla="*/ 0 w 593"/>
                <a:gd name="T31" fmla="*/ 257 h 615"/>
                <a:gd name="T32" fmla="*/ 23 w 593"/>
                <a:gd name="T33" fmla="*/ 429 h 615"/>
                <a:gd name="T34" fmla="*/ 42 w 593"/>
                <a:gd name="T35" fmla="*/ 495 h 615"/>
                <a:gd name="T36" fmla="*/ 67 w 593"/>
                <a:gd name="T37" fmla="*/ 551 h 615"/>
                <a:gd name="T38" fmla="*/ 95 w 593"/>
                <a:gd name="T39" fmla="*/ 579 h 615"/>
                <a:gd name="T40" fmla="*/ 116 w 593"/>
                <a:gd name="T41" fmla="*/ 591 h 615"/>
                <a:gd name="T42" fmla="*/ 128 w 593"/>
                <a:gd name="T43" fmla="*/ 594 h 615"/>
                <a:gd name="T44" fmla="*/ 156 w 593"/>
                <a:gd name="T45" fmla="*/ 602 h 615"/>
                <a:gd name="T46" fmla="*/ 215 w 593"/>
                <a:gd name="T47" fmla="*/ 612 h 615"/>
                <a:gd name="T48" fmla="*/ 274 w 593"/>
                <a:gd name="T49" fmla="*/ 615 h 615"/>
                <a:gd name="T50" fmla="*/ 330 w 593"/>
                <a:gd name="T51" fmla="*/ 609 h 615"/>
                <a:gd name="T52" fmla="*/ 383 w 593"/>
                <a:gd name="T53" fmla="*/ 596 h 615"/>
                <a:gd name="T54" fmla="*/ 430 w 593"/>
                <a:gd name="T55" fmla="*/ 579 h 615"/>
                <a:gd name="T56" fmla="*/ 469 w 593"/>
                <a:gd name="T57" fmla="*/ 558 h 615"/>
                <a:gd name="T58" fmla="*/ 499 w 593"/>
                <a:gd name="T59" fmla="*/ 532 h 615"/>
                <a:gd name="T60" fmla="*/ 510 w 593"/>
                <a:gd name="T61" fmla="*/ 518 h 615"/>
                <a:gd name="T62" fmla="*/ 529 w 593"/>
                <a:gd name="T63" fmla="*/ 486 h 615"/>
                <a:gd name="T64" fmla="*/ 563 w 593"/>
                <a:gd name="T65" fmla="*/ 400 h 615"/>
                <a:gd name="T66" fmla="*/ 588 w 593"/>
                <a:gd name="T67" fmla="*/ 304 h 615"/>
                <a:gd name="T68" fmla="*/ 593 w 593"/>
                <a:gd name="T69" fmla="*/ 238 h 615"/>
                <a:gd name="T70" fmla="*/ 591 w 593"/>
                <a:gd name="T71" fmla="*/ 201 h 615"/>
                <a:gd name="T72" fmla="*/ 586 w 593"/>
                <a:gd name="T73" fmla="*/ 18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15">
                  <a:moveTo>
                    <a:pt x="586" y="186"/>
                  </a:moveTo>
                  <a:lnTo>
                    <a:pt x="582" y="179"/>
                  </a:lnTo>
                  <a:lnTo>
                    <a:pt x="536" y="117"/>
                  </a:lnTo>
                  <a:lnTo>
                    <a:pt x="470" y="59"/>
                  </a:lnTo>
                  <a:lnTo>
                    <a:pt x="414" y="26"/>
                  </a:lnTo>
                  <a:lnTo>
                    <a:pt x="348" y="4"/>
                  </a:lnTo>
                  <a:lnTo>
                    <a:pt x="271" y="0"/>
                  </a:lnTo>
                  <a:lnTo>
                    <a:pt x="229" y="7"/>
                  </a:lnTo>
                  <a:lnTo>
                    <a:pt x="188" y="18"/>
                  </a:lnTo>
                  <a:lnTo>
                    <a:pt x="122" y="46"/>
                  </a:lnTo>
                  <a:lnTo>
                    <a:pt x="74" y="77"/>
                  </a:lnTo>
                  <a:lnTo>
                    <a:pt x="40" y="112"/>
                  </a:lnTo>
                  <a:lnTo>
                    <a:pt x="10" y="16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57"/>
                  </a:lnTo>
                  <a:lnTo>
                    <a:pt x="23" y="429"/>
                  </a:lnTo>
                  <a:lnTo>
                    <a:pt x="42" y="495"/>
                  </a:lnTo>
                  <a:lnTo>
                    <a:pt x="67" y="551"/>
                  </a:lnTo>
                  <a:lnTo>
                    <a:pt x="95" y="579"/>
                  </a:lnTo>
                  <a:lnTo>
                    <a:pt x="116" y="591"/>
                  </a:lnTo>
                  <a:lnTo>
                    <a:pt x="128" y="594"/>
                  </a:lnTo>
                  <a:lnTo>
                    <a:pt x="156" y="602"/>
                  </a:lnTo>
                  <a:lnTo>
                    <a:pt x="215" y="612"/>
                  </a:lnTo>
                  <a:lnTo>
                    <a:pt x="274" y="615"/>
                  </a:lnTo>
                  <a:lnTo>
                    <a:pt x="330" y="609"/>
                  </a:lnTo>
                  <a:lnTo>
                    <a:pt x="383" y="596"/>
                  </a:lnTo>
                  <a:lnTo>
                    <a:pt x="430" y="579"/>
                  </a:lnTo>
                  <a:lnTo>
                    <a:pt x="469" y="558"/>
                  </a:lnTo>
                  <a:lnTo>
                    <a:pt x="499" y="532"/>
                  </a:lnTo>
                  <a:lnTo>
                    <a:pt x="510" y="518"/>
                  </a:lnTo>
                  <a:lnTo>
                    <a:pt x="529" y="486"/>
                  </a:lnTo>
                  <a:lnTo>
                    <a:pt x="563" y="400"/>
                  </a:lnTo>
                  <a:lnTo>
                    <a:pt x="588" y="304"/>
                  </a:lnTo>
                  <a:lnTo>
                    <a:pt x="593" y="238"/>
                  </a:lnTo>
                  <a:lnTo>
                    <a:pt x="591" y="201"/>
                  </a:lnTo>
                  <a:lnTo>
                    <a:pt x="586" y="18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30B756AD-E02A-4D28-B175-9A091EE67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5" y="3627843"/>
              <a:ext cx="45719" cy="1110423"/>
            </a:xfrm>
            <a:custGeom>
              <a:avLst/>
              <a:gdLst>
                <a:gd name="T0" fmla="*/ 52 w 154"/>
                <a:gd name="T1" fmla="*/ 76 h 1758"/>
                <a:gd name="T2" fmla="*/ 52 w 154"/>
                <a:gd name="T3" fmla="*/ 407 h 1758"/>
                <a:gd name="T4" fmla="*/ 58 w 154"/>
                <a:gd name="T5" fmla="*/ 503 h 1758"/>
                <a:gd name="T6" fmla="*/ 76 w 154"/>
                <a:gd name="T7" fmla="*/ 561 h 1758"/>
                <a:gd name="T8" fmla="*/ 76 w 154"/>
                <a:gd name="T9" fmla="*/ 611 h 1758"/>
                <a:gd name="T10" fmla="*/ 76 w 154"/>
                <a:gd name="T11" fmla="*/ 662 h 1758"/>
                <a:gd name="T12" fmla="*/ 76 w 154"/>
                <a:gd name="T13" fmla="*/ 751 h 1758"/>
                <a:gd name="T14" fmla="*/ 61 w 154"/>
                <a:gd name="T15" fmla="*/ 848 h 1758"/>
                <a:gd name="T16" fmla="*/ 48 w 154"/>
                <a:gd name="T17" fmla="*/ 905 h 1758"/>
                <a:gd name="T18" fmla="*/ 26 w 154"/>
                <a:gd name="T19" fmla="*/ 1020 h 1758"/>
                <a:gd name="T20" fmla="*/ 6 w 154"/>
                <a:gd name="T21" fmla="*/ 1077 h 1758"/>
                <a:gd name="T22" fmla="*/ 0 w 154"/>
                <a:gd name="T23" fmla="*/ 1173 h 1758"/>
                <a:gd name="T24" fmla="*/ 0 w 154"/>
                <a:gd name="T25" fmla="*/ 1275 h 1758"/>
                <a:gd name="T26" fmla="*/ 0 w 154"/>
                <a:gd name="T27" fmla="*/ 1479 h 1758"/>
                <a:gd name="T28" fmla="*/ 0 w 154"/>
                <a:gd name="T29" fmla="*/ 1758 h 1758"/>
                <a:gd name="T30" fmla="*/ 0 w 154"/>
                <a:gd name="T31" fmla="*/ 1641 h 1758"/>
                <a:gd name="T32" fmla="*/ 26 w 154"/>
                <a:gd name="T33" fmla="*/ 1479 h 1758"/>
                <a:gd name="T34" fmla="*/ 36 w 154"/>
                <a:gd name="T35" fmla="*/ 1385 h 1758"/>
                <a:gd name="T36" fmla="*/ 52 w 154"/>
                <a:gd name="T37" fmla="*/ 1275 h 1758"/>
                <a:gd name="T38" fmla="*/ 61 w 154"/>
                <a:gd name="T39" fmla="*/ 1218 h 1758"/>
                <a:gd name="T40" fmla="*/ 81 w 154"/>
                <a:gd name="T41" fmla="*/ 1160 h 1758"/>
                <a:gd name="T42" fmla="*/ 102 w 154"/>
                <a:gd name="T43" fmla="*/ 1045 h 1758"/>
                <a:gd name="T44" fmla="*/ 122 w 154"/>
                <a:gd name="T45" fmla="*/ 988 h 1758"/>
                <a:gd name="T46" fmla="*/ 128 w 154"/>
                <a:gd name="T47" fmla="*/ 892 h 1758"/>
                <a:gd name="T48" fmla="*/ 151 w 154"/>
                <a:gd name="T49" fmla="*/ 767 h 1758"/>
                <a:gd name="T50" fmla="*/ 154 w 154"/>
                <a:gd name="T51" fmla="*/ 637 h 1758"/>
                <a:gd name="T52" fmla="*/ 154 w 154"/>
                <a:gd name="T53" fmla="*/ 582 h 1758"/>
                <a:gd name="T54" fmla="*/ 137 w 154"/>
                <a:gd name="T55" fmla="*/ 561 h 1758"/>
                <a:gd name="T56" fmla="*/ 112 w 154"/>
                <a:gd name="T57" fmla="*/ 522 h 1758"/>
                <a:gd name="T58" fmla="*/ 102 w 154"/>
                <a:gd name="T59" fmla="*/ 433 h 1758"/>
                <a:gd name="T60" fmla="*/ 81 w 154"/>
                <a:gd name="T61" fmla="*/ 303 h 1758"/>
                <a:gd name="T62" fmla="*/ 61 w 154"/>
                <a:gd name="T63" fmla="*/ 156 h 1758"/>
                <a:gd name="T64" fmla="*/ 52 w 154"/>
                <a:gd name="T6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4" h="1758">
                  <a:moveTo>
                    <a:pt x="52" y="0"/>
                  </a:moveTo>
                  <a:lnTo>
                    <a:pt x="52" y="76"/>
                  </a:lnTo>
                  <a:lnTo>
                    <a:pt x="52" y="280"/>
                  </a:lnTo>
                  <a:lnTo>
                    <a:pt x="52" y="407"/>
                  </a:lnTo>
                  <a:lnTo>
                    <a:pt x="52" y="446"/>
                  </a:lnTo>
                  <a:lnTo>
                    <a:pt x="58" y="503"/>
                  </a:lnTo>
                  <a:lnTo>
                    <a:pt x="68" y="542"/>
                  </a:lnTo>
                  <a:lnTo>
                    <a:pt x="76" y="561"/>
                  </a:lnTo>
                  <a:lnTo>
                    <a:pt x="76" y="586"/>
                  </a:lnTo>
                  <a:lnTo>
                    <a:pt x="76" y="611"/>
                  </a:lnTo>
                  <a:lnTo>
                    <a:pt x="76" y="637"/>
                  </a:lnTo>
                  <a:lnTo>
                    <a:pt x="76" y="662"/>
                  </a:lnTo>
                  <a:lnTo>
                    <a:pt x="76" y="714"/>
                  </a:lnTo>
                  <a:lnTo>
                    <a:pt x="76" y="751"/>
                  </a:lnTo>
                  <a:lnTo>
                    <a:pt x="71" y="809"/>
                  </a:lnTo>
                  <a:lnTo>
                    <a:pt x="61" y="848"/>
                  </a:lnTo>
                  <a:lnTo>
                    <a:pt x="52" y="866"/>
                  </a:lnTo>
                  <a:lnTo>
                    <a:pt x="48" y="905"/>
                  </a:lnTo>
                  <a:lnTo>
                    <a:pt x="29" y="981"/>
                  </a:lnTo>
                  <a:lnTo>
                    <a:pt x="26" y="1020"/>
                  </a:lnTo>
                  <a:lnTo>
                    <a:pt x="18" y="1038"/>
                  </a:lnTo>
                  <a:lnTo>
                    <a:pt x="6" y="1077"/>
                  </a:lnTo>
                  <a:lnTo>
                    <a:pt x="0" y="1134"/>
                  </a:lnTo>
                  <a:lnTo>
                    <a:pt x="0" y="1173"/>
                  </a:lnTo>
                  <a:lnTo>
                    <a:pt x="0" y="1223"/>
                  </a:lnTo>
                  <a:lnTo>
                    <a:pt x="0" y="1275"/>
                  </a:lnTo>
                  <a:lnTo>
                    <a:pt x="0" y="1351"/>
                  </a:lnTo>
                  <a:lnTo>
                    <a:pt x="0" y="1479"/>
                  </a:lnTo>
                  <a:lnTo>
                    <a:pt x="0" y="1682"/>
                  </a:lnTo>
                  <a:lnTo>
                    <a:pt x="0" y="1758"/>
                  </a:lnTo>
                  <a:lnTo>
                    <a:pt x="0" y="1682"/>
                  </a:lnTo>
                  <a:lnTo>
                    <a:pt x="0" y="1641"/>
                  </a:lnTo>
                  <a:lnTo>
                    <a:pt x="10" y="1536"/>
                  </a:lnTo>
                  <a:lnTo>
                    <a:pt x="26" y="1479"/>
                  </a:lnTo>
                  <a:lnTo>
                    <a:pt x="26" y="1443"/>
                  </a:lnTo>
                  <a:lnTo>
                    <a:pt x="36" y="1385"/>
                  </a:lnTo>
                  <a:lnTo>
                    <a:pt x="52" y="1351"/>
                  </a:lnTo>
                  <a:lnTo>
                    <a:pt x="52" y="1275"/>
                  </a:lnTo>
                  <a:lnTo>
                    <a:pt x="52" y="1255"/>
                  </a:lnTo>
                  <a:lnTo>
                    <a:pt x="61" y="1218"/>
                  </a:lnTo>
                  <a:lnTo>
                    <a:pt x="76" y="1197"/>
                  </a:lnTo>
                  <a:lnTo>
                    <a:pt x="81" y="1160"/>
                  </a:lnTo>
                  <a:lnTo>
                    <a:pt x="99" y="1083"/>
                  </a:lnTo>
                  <a:lnTo>
                    <a:pt x="102" y="1045"/>
                  </a:lnTo>
                  <a:lnTo>
                    <a:pt x="111" y="1025"/>
                  </a:lnTo>
                  <a:lnTo>
                    <a:pt x="122" y="988"/>
                  </a:lnTo>
                  <a:lnTo>
                    <a:pt x="128" y="931"/>
                  </a:lnTo>
                  <a:lnTo>
                    <a:pt x="128" y="892"/>
                  </a:lnTo>
                  <a:lnTo>
                    <a:pt x="131" y="853"/>
                  </a:lnTo>
                  <a:lnTo>
                    <a:pt x="151" y="767"/>
                  </a:lnTo>
                  <a:lnTo>
                    <a:pt x="154" y="714"/>
                  </a:lnTo>
                  <a:lnTo>
                    <a:pt x="154" y="637"/>
                  </a:lnTo>
                  <a:lnTo>
                    <a:pt x="154" y="586"/>
                  </a:lnTo>
                  <a:lnTo>
                    <a:pt x="154" y="582"/>
                  </a:lnTo>
                  <a:lnTo>
                    <a:pt x="148" y="568"/>
                  </a:lnTo>
                  <a:lnTo>
                    <a:pt x="137" y="561"/>
                  </a:lnTo>
                  <a:lnTo>
                    <a:pt x="128" y="561"/>
                  </a:lnTo>
                  <a:lnTo>
                    <a:pt x="112" y="522"/>
                  </a:lnTo>
                  <a:lnTo>
                    <a:pt x="102" y="456"/>
                  </a:lnTo>
                  <a:lnTo>
                    <a:pt x="102" y="433"/>
                  </a:lnTo>
                  <a:lnTo>
                    <a:pt x="99" y="379"/>
                  </a:lnTo>
                  <a:lnTo>
                    <a:pt x="81" y="303"/>
                  </a:lnTo>
                  <a:lnTo>
                    <a:pt x="76" y="280"/>
                  </a:lnTo>
                  <a:lnTo>
                    <a:pt x="61" y="156"/>
                  </a:lnTo>
                  <a:lnTo>
                    <a:pt x="52" y="1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7BF9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자유형 34">
              <a:extLst>
                <a:ext uri="{FF2B5EF4-FFF2-40B4-BE49-F238E27FC236}">
                  <a16:creationId xmlns:a16="http://schemas.microsoft.com/office/drawing/2014/main" id="{B1ED7354-0771-4F64-BCAE-3F74B8094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073259"/>
              <a:ext cx="903874" cy="789735"/>
            </a:xfrm>
            <a:custGeom>
              <a:avLst/>
              <a:gdLst>
                <a:gd name="connsiteX0" fmla="*/ 0 w 903874"/>
                <a:gd name="connsiteY0" fmla="*/ 0 h 789735"/>
                <a:gd name="connsiteX1" fmla="*/ 71063 w 903874"/>
                <a:gd name="connsiteY1" fmla="*/ 2309 h 789735"/>
                <a:gd name="connsiteX2" fmla="*/ 154407 w 903874"/>
                <a:gd name="connsiteY2" fmla="*/ 12402 h 789735"/>
                <a:gd name="connsiteX3" fmla="*/ 244697 w 903874"/>
                <a:gd name="connsiteY3" fmla="*/ 28804 h 789735"/>
                <a:gd name="connsiteX4" fmla="*/ 292683 w 903874"/>
                <a:gd name="connsiteY4" fmla="*/ 39528 h 789735"/>
                <a:gd name="connsiteX5" fmla="*/ 340038 w 903874"/>
                <a:gd name="connsiteY5" fmla="*/ 52144 h 789735"/>
                <a:gd name="connsiteX6" fmla="*/ 426539 w 903874"/>
                <a:gd name="connsiteY6" fmla="*/ 81163 h 789735"/>
                <a:gd name="connsiteX7" fmla="*/ 504832 w 903874"/>
                <a:gd name="connsiteY7" fmla="*/ 113966 h 789735"/>
                <a:gd name="connsiteX8" fmla="*/ 574285 w 903874"/>
                <a:gd name="connsiteY8" fmla="*/ 149924 h 789735"/>
                <a:gd name="connsiteX9" fmla="*/ 634899 w 903874"/>
                <a:gd name="connsiteY9" fmla="*/ 189035 h 789735"/>
                <a:gd name="connsiteX10" fmla="*/ 688568 w 903874"/>
                <a:gd name="connsiteY10" fmla="*/ 228778 h 789735"/>
                <a:gd name="connsiteX11" fmla="*/ 756127 w 903874"/>
                <a:gd name="connsiteY11" fmla="*/ 289338 h 789735"/>
                <a:gd name="connsiteX12" fmla="*/ 822424 w 903874"/>
                <a:gd name="connsiteY12" fmla="*/ 368192 h 789735"/>
                <a:gd name="connsiteX13" fmla="*/ 866622 w 903874"/>
                <a:gd name="connsiteY13" fmla="*/ 436953 h 789735"/>
                <a:gd name="connsiteX14" fmla="*/ 900717 w 903874"/>
                <a:gd name="connsiteY14" fmla="*/ 510761 h 789735"/>
                <a:gd name="connsiteX15" fmla="*/ 903874 w 903874"/>
                <a:gd name="connsiteY15" fmla="*/ 521485 h 789735"/>
                <a:gd name="connsiteX16" fmla="*/ 820537 w 903874"/>
                <a:gd name="connsiteY16" fmla="*/ 789735 h 789735"/>
                <a:gd name="connsiteX17" fmla="*/ 0 w 903874"/>
                <a:gd name="connsiteY17" fmla="*/ 789735 h 78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3874" h="789735">
                  <a:moveTo>
                    <a:pt x="0" y="0"/>
                  </a:moveTo>
                  <a:lnTo>
                    <a:pt x="71063" y="2309"/>
                  </a:lnTo>
                  <a:lnTo>
                    <a:pt x="154407" y="12402"/>
                  </a:lnTo>
                  <a:lnTo>
                    <a:pt x="244697" y="28804"/>
                  </a:lnTo>
                  <a:lnTo>
                    <a:pt x="292683" y="39528"/>
                  </a:lnTo>
                  <a:lnTo>
                    <a:pt x="340038" y="52144"/>
                  </a:lnTo>
                  <a:lnTo>
                    <a:pt x="426539" y="81163"/>
                  </a:lnTo>
                  <a:lnTo>
                    <a:pt x="504832" y="113966"/>
                  </a:lnTo>
                  <a:lnTo>
                    <a:pt x="574285" y="149924"/>
                  </a:lnTo>
                  <a:lnTo>
                    <a:pt x="634899" y="189035"/>
                  </a:lnTo>
                  <a:lnTo>
                    <a:pt x="688568" y="228778"/>
                  </a:lnTo>
                  <a:lnTo>
                    <a:pt x="756127" y="289338"/>
                  </a:lnTo>
                  <a:lnTo>
                    <a:pt x="822424" y="368192"/>
                  </a:lnTo>
                  <a:lnTo>
                    <a:pt x="866622" y="436953"/>
                  </a:lnTo>
                  <a:lnTo>
                    <a:pt x="900717" y="510761"/>
                  </a:lnTo>
                  <a:lnTo>
                    <a:pt x="903874" y="521485"/>
                  </a:lnTo>
                  <a:lnTo>
                    <a:pt x="820537" y="789735"/>
                  </a:lnTo>
                  <a:lnTo>
                    <a:pt x="0" y="789735"/>
                  </a:lnTo>
                  <a:close/>
                </a:path>
              </a:pathLst>
            </a:custGeom>
            <a:solidFill>
              <a:srgbClr val="E0E2DE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2C0837C4-9665-49D9-A65D-ED4FC7D7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03425"/>
              <a:ext cx="903876" cy="454575"/>
            </a:xfrm>
            <a:custGeom>
              <a:avLst/>
              <a:gdLst>
                <a:gd name="connsiteX0" fmla="*/ 0 w 903876"/>
                <a:gd name="connsiteY0" fmla="*/ 0 h 454575"/>
                <a:gd name="connsiteX1" fmla="*/ 110165 w 903876"/>
                <a:gd name="connsiteY1" fmla="*/ 34389 h 454575"/>
                <a:gd name="connsiteX2" fmla="*/ 286335 w 903876"/>
                <a:gd name="connsiteY2" fmla="*/ 106993 h 454575"/>
                <a:gd name="connsiteX3" fmla="*/ 457453 w 903876"/>
                <a:gd name="connsiteY3" fmla="*/ 190331 h 454575"/>
                <a:gd name="connsiteX4" fmla="*/ 614680 w 903876"/>
                <a:gd name="connsiteY4" fmla="*/ 274300 h 454575"/>
                <a:gd name="connsiteX5" fmla="*/ 747281 w 903876"/>
                <a:gd name="connsiteY5" fmla="*/ 351955 h 454575"/>
                <a:gd name="connsiteX6" fmla="*/ 884933 w 903876"/>
                <a:gd name="connsiteY6" fmla="*/ 437187 h 454575"/>
                <a:gd name="connsiteX7" fmla="*/ 903876 w 903876"/>
                <a:gd name="connsiteY7" fmla="*/ 449814 h 454575"/>
                <a:gd name="connsiteX8" fmla="*/ 901807 w 903876"/>
                <a:gd name="connsiteY8" fmla="*/ 454575 h 454575"/>
                <a:gd name="connsiteX9" fmla="*/ 0 w 903876"/>
                <a:gd name="connsiteY9" fmla="*/ 454575 h 45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3876" h="454575">
                  <a:moveTo>
                    <a:pt x="0" y="0"/>
                  </a:moveTo>
                  <a:lnTo>
                    <a:pt x="110165" y="34389"/>
                  </a:lnTo>
                  <a:lnTo>
                    <a:pt x="286335" y="106993"/>
                  </a:lnTo>
                  <a:lnTo>
                    <a:pt x="457453" y="190331"/>
                  </a:lnTo>
                  <a:lnTo>
                    <a:pt x="614680" y="274300"/>
                  </a:lnTo>
                  <a:lnTo>
                    <a:pt x="747281" y="351955"/>
                  </a:lnTo>
                  <a:lnTo>
                    <a:pt x="884933" y="437187"/>
                  </a:lnTo>
                  <a:lnTo>
                    <a:pt x="903876" y="449814"/>
                  </a:lnTo>
                  <a:lnTo>
                    <a:pt x="901807" y="454575"/>
                  </a:lnTo>
                  <a:lnTo>
                    <a:pt x="0" y="454575"/>
                  </a:lnTo>
                  <a:close/>
                </a:path>
              </a:pathLst>
            </a:custGeom>
            <a:solidFill>
              <a:srgbClr val="37556C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자유형 36">
              <a:extLst>
                <a:ext uri="{FF2B5EF4-FFF2-40B4-BE49-F238E27FC236}">
                  <a16:creationId xmlns:a16="http://schemas.microsoft.com/office/drawing/2014/main" id="{77B63CF0-418C-409E-B5A7-B3B273884B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095040" y="2852041"/>
              <a:ext cx="1096961" cy="3570025"/>
            </a:xfrm>
            <a:custGeom>
              <a:avLst/>
              <a:gdLst>
                <a:gd name="connsiteX0" fmla="*/ 352564 w 1096961"/>
                <a:gd name="connsiteY0" fmla="*/ 0 h 3570025"/>
                <a:gd name="connsiteX1" fmla="*/ 300159 w 1096961"/>
                <a:gd name="connsiteY1" fmla="*/ 10734 h 3570025"/>
                <a:gd name="connsiteX2" fmla="*/ 257856 w 1096961"/>
                <a:gd name="connsiteY2" fmla="*/ 33465 h 3570025"/>
                <a:gd name="connsiteX3" fmla="*/ 226287 w 1096961"/>
                <a:gd name="connsiteY3" fmla="*/ 64405 h 3570025"/>
                <a:gd name="connsiteX4" fmla="*/ 203558 w 1096961"/>
                <a:gd name="connsiteY4" fmla="*/ 100395 h 3570025"/>
                <a:gd name="connsiteX5" fmla="*/ 189036 w 1096961"/>
                <a:gd name="connsiteY5" fmla="*/ 138912 h 3570025"/>
                <a:gd name="connsiteX6" fmla="*/ 185248 w 1096961"/>
                <a:gd name="connsiteY6" fmla="*/ 156591 h 3570025"/>
                <a:gd name="connsiteX7" fmla="*/ 180197 w 1096961"/>
                <a:gd name="connsiteY7" fmla="*/ 174271 h 3570025"/>
                <a:gd name="connsiteX8" fmla="*/ 170726 w 1096961"/>
                <a:gd name="connsiteY8" fmla="*/ 224784 h 3570025"/>
                <a:gd name="connsiteX9" fmla="*/ 160624 w 1096961"/>
                <a:gd name="connsiteY9" fmla="*/ 324548 h 3570025"/>
                <a:gd name="connsiteX10" fmla="*/ 153679 w 1096961"/>
                <a:gd name="connsiteY10" fmla="*/ 532284 h 3570025"/>
                <a:gd name="connsiteX11" fmla="*/ 153679 w 1096961"/>
                <a:gd name="connsiteY11" fmla="*/ 575220 h 3570025"/>
                <a:gd name="connsiteX12" fmla="*/ 149259 w 1096961"/>
                <a:gd name="connsiteY12" fmla="*/ 575220 h 3570025"/>
                <a:gd name="connsiteX13" fmla="*/ 101274 w 1096961"/>
                <a:gd name="connsiteY13" fmla="*/ 604897 h 3570025"/>
                <a:gd name="connsiteX14" fmla="*/ 37505 w 1096961"/>
                <a:gd name="connsiteY14" fmla="*/ 659198 h 3570025"/>
                <a:gd name="connsiteX15" fmla="*/ 0 w 1096961"/>
                <a:gd name="connsiteY15" fmla="*/ 696705 h 3570025"/>
                <a:gd name="connsiteX16" fmla="*/ 0 w 1096961"/>
                <a:gd name="connsiteY16" fmla="*/ 3485582 h 3570025"/>
                <a:gd name="connsiteX17" fmla="*/ 780639 w 1096961"/>
                <a:gd name="connsiteY17" fmla="*/ 3570025 h 3570025"/>
                <a:gd name="connsiteX18" fmla="*/ 861456 w 1096961"/>
                <a:gd name="connsiteY18" fmla="*/ 3344610 h 3570025"/>
                <a:gd name="connsiteX19" fmla="*/ 893025 w 1096961"/>
                <a:gd name="connsiteY19" fmla="*/ 3134980 h 3570025"/>
                <a:gd name="connsiteX20" fmla="*/ 942273 w 1096961"/>
                <a:gd name="connsiteY20" fmla="*/ 2812958 h 3570025"/>
                <a:gd name="connsiteX21" fmla="*/ 959952 w 1096961"/>
                <a:gd name="connsiteY21" fmla="*/ 2758656 h 3570025"/>
                <a:gd name="connsiteX22" fmla="*/ 1013619 w 1096961"/>
                <a:gd name="connsiteY22" fmla="*/ 2604590 h 3570025"/>
                <a:gd name="connsiteX23" fmla="*/ 1050870 w 1096961"/>
                <a:gd name="connsiteY23" fmla="*/ 2473887 h 3570025"/>
                <a:gd name="connsiteX24" fmla="*/ 1080545 w 1096961"/>
                <a:gd name="connsiteY24" fmla="*/ 2324873 h 3570025"/>
                <a:gd name="connsiteX25" fmla="*/ 1093804 w 1096961"/>
                <a:gd name="connsiteY25" fmla="*/ 2203641 h 3570025"/>
                <a:gd name="connsiteX26" fmla="*/ 1096961 w 1096961"/>
                <a:gd name="connsiteY26" fmla="*/ 2120294 h 3570025"/>
                <a:gd name="connsiteX27" fmla="*/ 1093804 w 1096961"/>
                <a:gd name="connsiteY27" fmla="*/ 2035053 h 3570025"/>
                <a:gd name="connsiteX28" fmla="*/ 1084333 w 1096961"/>
                <a:gd name="connsiteY28" fmla="*/ 1949181 h 3570025"/>
                <a:gd name="connsiteX29" fmla="*/ 1066023 w 1096961"/>
                <a:gd name="connsiteY29" fmla="*/ 1862677 h 3570025"/>
                <a:gd name="connsiteX30" fmla="*/ 1039505 w 1096961"/>
                <a:gd name="connsiteY30" fmla="*/ 1776804 h 3570025"/>
                <a:gd name="connsiteX31" fmla="*/ 1022458 w 1096961"/>
                <a:gd name="connsiteY31" fmla="*/ 1734499 h 3570025"/>
                <a:gd name="connsiteX32" fmla="*/ 953006 w 1096961"/>
                <a:gd name="connsiteY32" fmla="*/ 1576645 h 3570025"/>
                <a:gd name="connsiteX33" fmla="*/ 869664 w 1096961"/>
                <a:gd name="connsiteY33" fmla="*/ 1398586 h 3570025"/>
                <a:gd name="connsiteX34" fmla="*/ 825467 w 1096961"/>
                <a:gd name="connsiteY34" fmla="*/ 1296928 h 3570025"/>
                <a:gd name="connsiteX35" fmla="*/ 790742 w 1096961"/>
                <a:gd name="connsiteY35" fmla="*/ 1201584 h 3570025"/>
                <a:gd name="connsiteX36" fmla="*/ 765486 w 1096961"/>
                <a:gd name="connsiteY36" fmla="*/ 1104978 h 3570025"/>
                <a:gd name="connsiteX37" fmla="*/ 750964 w 1096961"/>
                <a:gd name="connsiteY37" fmla="*/ 998269 h 3570025"/>
                <a:gd name="connsiteX38" fmla="*/ 746545 w 1096961"/>
                <a:gd name="connsiteY38" fmla="*/ 873880 h 3570025"/>
                <a:gd name="connsiteX39" fmla="*/ 748439 w 1096961"/>
                <a:gd name="connsiteY39" fmla="*/ 800635 h 3570025"/>
                <a:gd name="connsiteX40" fmla="*/ 750333 w 1096961"/>
                <a:gd name="connsiteY40" fmla="*/ 780430 h 3570025"/>
                <a:gd name="connsiteX41" fmla="*/ 749070 w 1096961"/>
                <a:gd name="connsiteY41" fmla="*/ 648464 h 3570025"/>
                <a:gd name="connsiteX42" fmla="*/ 742125 w 1096961"/>
                <a:gd name="connsiteY42" fmla="*/ 529758 h 3570025"/>
                <a:gd name="connsiteX43" fmla="*/ 725709 w 1096961"/>
                <a:gd name="connsiteY43" fmla="*/ 398424 h 3570025"/>
                <a:gd name="connsiteX44" fmla="*/ 704242 w 1096961"/>
                <a:gd name="connsiteY44" fmla="*/ 300554 h 3570025"/>
                <a:gd name="connsiteX45" fmla="*/ 684670 w 1096961"/>
                <a:gd name="connsiteY45" fmla="*/ 239307 h 3570025"/>
                <a:gd name="connsiteX46" fmla="*/ 662571 w 1096961"/>
                <a:gd name="connsiteY46" fmla="*/ 181216 h 3570025"/>
                <a:gd name="connsiteX47" fmla="*/ 634159 w 1096961"/>
                <a:gd name="connsiteY47" fmla="*/ 130703 h 3570025"/>
                <a:gd name="connsiteX48" fmla="*/ 600696 w 1096961"/>
                <a:gd name="connsiteY48" fmla="*/ 87767 h 3570025"/>
                <a:gd name="connsiteX49" fmla="*/ 561550 w 1096961"/>
                <a:gd name="connsiteY49" fmla="*/ 55565 h 3570025"/>
                <a:gd name="connsiteX50" fmla="*/ 539452 w 1096961"/>
                <a:gd name="connsiteY50" fmla="*/ 43568 h 3570025"/>
                <a:gd name="connsiteX51" fmla="*/ 495887 w 1096961"/>
                <a:gd name="connsiteY51" fmla="*/ 24625 h 3570025"/>
                <a:gd name="connsiteX52" fmla="*/ 418227 w 1096961"/>
                <a:gd name="connsiteY52" fmla="*/ 3789 h 357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96961" h="3570025">
                  <a:moveTo>
                    <a:pt x="352564" y="0"/>
                  </a:moveTo>
                  <a:lnTo>
                    <a:pt x="300159" y="10734"/>
                  </a:lnTo>
                  <a:lnTo>
                    <a:pt x="257856" y="33465"/>
                  </a:lnTo>
                  <a:lnTo>
                    <a:pt x="226287" y="64405"/>
                  </a:lnTo>
                  <a:lnTo>
                    <a:pt x="203558" y="100395"/>
                  </a:lnTo>
                  <a:lnTo>
                    <a:pt x="189036" y="138912"/>
                  </a:lnTo>
                  <a:lnTo>
                    <a:pt x="185248" y="156591"/>
                  </a:lnTo>
                  <a:lnTo>
                    <a:pt x="180197" y="174271"/>
                  </a:lnTo>
                  <a:lnTo>
                    <a:pt x="170726" y="224784"/>
                  </a:lnTo>
                  <a:lnTo>
                    <a:pt x="160624" y="324548"/>
                  </a:lnTo>
                  <a:lnTo>
                    <a:pt x="153679" y="532284"/>
                  </a:lnTo>
                  <a:lnTo>
                    <a:pt x="153679" y="575220"/>
                  </a:lnTo>
                  <a:lnTo>
                    <a:pt x="149259" y="575220"/>
                  </a:lnTo>
                  <a:lnTo>
                    <a:pt x="101274" y="604897"/>
                  </a:lnTo>
                  <a:lnTo>
                    <a:pt x="37505" y="659198"/>
                  </a:lnTo>
                  <a:lnTo>
                    <a:pt x="0" y="696705"/>
                  </a:lnTo>
                  <a:lnTo>
                    <a:pt x="0" y="3485582"/>
                  </a:lnTo>
                  <a:lnTo>
                    <a:pt x="780639" y="3570025"/>
                  </a:lnTo>
                  <a:lnTo>
                    <a:pt x="861456" y="3344610"/>
                  </a:lnTo>
                  <a:lnTo>
                    <a:pt x="893025" y="3134980"/>
                  </a:lnTo>
                  <a:lnTo>
                    <a:pt x="942273" y="2812958"/>
                  </a:lnTo>
                  <a:lnTo>
                    <a:pt x="959952" y="2758656"/>
                  </a:lnTo>
                  <a:lnTo>
                    <a:pt x="1013619" y="2604590"/>
                  </a:lnTo>
                  <a:lnTo>
                    <a:pt x="1050870" y="2473887"/>
                  </a:lnTo>
                  <a:lnTo>
                    <a:pt x="1080545" y="2324873"/>
                  </a:lnTo>
                  <a:lnTo>
                    <a:pt x="1093804" y="2203641"/>
                  </a:lnTo>
                  <a:lnTo>
                    <a:pt x="1096961" y="2120294"/>
                  </a:lnTo>
                  <a:lnTo>
                    <a:pt x="1093804" y="2035053"/>
                  </a:lnTo>
                  <a:lnTo>
                    <a:pt x="1084333" y="1949181"/>
                  </a:lnTo>
                  <a:lnTo>
                    <a:pt x="1066023" y="1862677"/>
                  </a:lnTo>
                  <a:lnTo>
                    <a:pt x="1039505" y="1776804"/>
                  </a:lnTo>
                  <a:lnTo>
                    <a:pt x="1022458" y="1734499"/>
                  </a:lnTo>
                  <a:lnTo>
                    <a:pt x="953006" y="1576645"/>
                  </a:lnTo>
                  <a:lnTo>
                    <a:pt x="869664" y="1398586"/>
                  </a:lnTo>
                  <a:lnTo>
                    <a:pt x="825467" y="1296928"/>
                  </a:lnTo>
                  <a:lnTo>
                    <a:pt x="790742" y="1201584"/>
                  </a:lnTo>
                  <a:lnTo>
                    <a:pt x="765486" y="1104978"/>
                  </a:lnTo>
                  <a:lnTo>
                    <a:pt x="750964" y="998269"/>
                  </a:lnTo>
                  <a:lnTo>
                    <a:pt x="746545" y="873880"/>
                  </a:lnTo>
                  <a:lnTo>
                    <a:pt x="748439" y="800635"/>
                  </a:lnTo>
                  <a:lnTo>
                    <a:pt x="750333" y="780430"/>
                  </a:lnTo>
                  <a:lnTo>
                    <a:pt x="749070" y="648464"/>
                  </a:lnTo>
                  <a:lnTo>
                    <a:pt x="742125" y="529758"/>
                  </a:lnTo>
                  <a:lnTo>
                    <a:pt x="725709" y="398424"/>
                  </a:lnTo>
                  <a:lnTo>
                    <a:pt x="704242" y="300554"/>
                  </a:lnTo>
                  <a:lnTo>
                    <a:pt x="684670" y="239307"/>
                  </a:lnTo>
                  <a:lnTo>
                    <a:pt x="662571" y="181216"/>
                  </a:lnTo>
                  <a:lnTo>
                    <a:pt x="634159" y="130703"/>
                  </a:lnTo>
                  <a:lnTo>
                    <a:pt x="600696" y="87767"/>
                  </a:lnTo>
                  <a:lnTo>
                    <a:pt x="561550" y="55565"/>
                  </a:lnTo>
                  <a:lnTo>
                    <a:pt x="539452" y="43568"/>
                  </a:lnTo>
                  <a:lnTo>
                    <a:pt x="495887" y="24625"/>
                  </a:lnTo>
                  <a:lnTo>
                    <a:pt x="418227" y="3789"/>
                  </a:lnTo>
                  <a:close/>
                </a:path>
              </a:pathLst>
            </a:custGeom>
            <a:solidFill>
              <a:srgbClr val="FFDEB4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EF02D68-B86E-4CA0-9283-981F53CF26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06618" y="2908989"/>
              <a:ext cx="373299" cy="388458"/>
            </a:xfrm>
            <a:custGeom>
              <a:avLst/>
              <a:gdLst>
                <a:gd name="T0" fmla="*/ 586 w 593"/>
                <a:gd name="T1" fmla="*/ 186 h 615"/>
                <a:gd name="T2" fmla="*/ 582 w 593"/>
                <a:gd name="T3" fmla="*/ 179 h 615"/>
                <a:gd name="T4" fmla="*/ 536 w 593"/>
                <a:gd name="T5" fmla="*/ 117 h 615"/>
                <a:gd name="T6" fmla="*/ 470 w 593"/>
                <a:gd name="T7" fmla="*/ 59 h 615"/>
                <a:gd name="T8" fmla="*/ 414 w 593"/>
                <a:gd name="T9" fmla="*/ 26 h 615"/>
                <a:gd name="T10" fmla="*/ 348 w 593"/>
                <a:gd name="T11" fmla="*/ 4 h 615"/>
                <a:gd name="T12" fmla="*/ 271 w 593"/>
                <a:gd name="T13" fmla="*/ 0 h 615"/>
                <a:gd name="T14" fmla="*/ 229 w 593"/>
                <a:gd name="T15" fmla="*/ 7 h 615"/>
                <a:gd name="T16" fmla="*/ 188 w 593"/>
                <a:gd name="T17" fmla="*/ 18 h 615"/>
                <a:gd name="T18" fmla="*/ 122 w 593"/>
                <a:gd name="T19" fmla="*/ 46 h 615"/>
                <a:gd name="T20" fmla="*/ 74 w 593"/>
                <a:gd name="T21" fmla="*/ 77 h 615"/>
                <a:gd name="T22" fmla="*/ 40 w 593"/>
                <a:gd name="T23" fmla="*/ 112 h 615"/>
                <a:gd name="T24" fmla="*/ 10 w 593"/>
                <a:gd name="T25" fmla="*/ 162 h 615"/>
                <a:gd name="T26" fmla="*/ 0 w 593"/>
                <a:gd name="T27" fmla="*/ 206 h 615"/>
                <a:gd name="T28" fmla="*/ 0 w 593"/>
                <a:gd name="T29" fmla="*/ 212 h 615"/>
                <a:gd name="T30" fmla="*/ 0 w 593"/>
                <a:gd name="T31" fmla="*/ 257 h 615"/>
                <a:gd name="T32" fmla="*/ 23 w 593"/>
                <a:gd name="T33" fmla="*/ 429 h 615"/>
                <a:gd name="T34" fmla="*/ 42 w 593"/>
                <a:gd name="T35" fmla="*/ 495 h 615"/>
                <a:gd name="T36" fmla="*/ 67 w 593"/>
                <a:gd name="T37" fmla="*/ 551 h 615"/>
                <a:gd name="T38" fmla="*/ 95 w 593"/>
                <a:gd name="T39" fmla="*/ 579 h 615"/>
                <a:gd name="T40" fmla="*/ 116 w 593"/>
                <a:gd name="T41" fmla="*/ 591 h 615"/>
                <a:gd name="T42" fmla="*/ 128 w 593"/>
                <a:gd name="T43" fmla="*/ 594 h 615"/>
                <a:gd name="T44" fmla="*/ 156 w 593"/>
                <a:gd name="T45" fmla="*/ 602 h 615"/>
                <a:gd name="T46" fmla="*/ 215 w 593"/>
                <a:gd name="T47" fmla="*/ 612 h 615"/>
                <a:gd name="T48" fmla="*/ 274 w 593"/>
                <a:gd name="T49" fmla="*/ 615 h 615"/>
                <a:gd name="T50" fmla="*/ 330 w 593"/>
                <a:gd name="T51" fmla="*/ 609 h 615"/>
                <a:gd name="T52" fmla="*/ 383 w 593"/>
                <a:gd name="T53" fmla="*/ 596 h 615"/>
                <a:gd name="T54" fmla="*/ 430 w 593"/>
                <a:gd name="T55" fmla="*/ 579 h 615"/>
                <a:gd name="T56" fmla="*/ 469 w 593"/>
                <a:gd name="T57" fmla="*/ 558 h 615"/>
                <a:gd name="T58" fmla="*/ 499 w 593"/>
                <a:gd name="T59" fmla="*/ 532 h 615"/>
                <a:gd name="T60" fmla="*/ 510 w 593"/>
                <a:gd name="T61" fmla="*/ 518 h 615"/>
                <a:gd name="T62" fmla="*/ 529 w 593"/>
                <a:gd name="T63" fmla="*/ 486 h 615"/>
                <a:gd name="T64" fmla="*/ 563 w 593"/>
                <a:gd name="T65" fmla="*/ 400 h 615"/>
                <a:gd name="T66" fmla="*/ 588 w 593"/>
                <a:gd name="T67" fmla="*/ 304 h 615"/>
                <a:gd name="T68" fmla="*/ 593 w 593"/>
                <a:gd name="T69" fmla="*/ 238 h 615"/>
                <a:gd name="T70" fmla="*/ 591 w 593"/>
                <a:gd name="T71" fmla="*/ 201 h 615"/>
                <a:gd name="T72" fmla="*/ 586 w 593"/>
                <a:gd name="T73" fmla="*/ 18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15">
                  <a:moveTo>
                    <a:pt x="586" y="186"/>
                  </a:moveTo>
                  <a:lnTo>
                    <a:pt x="582" y="179"/>
                  </a:lnTo>
                  <a:lnTo>
                    <a:pt x="536" y="117"/>
                  </a:lnTo>
                  <a:lnTo>
                    <a:pt x="470" y="59"/>
                  </a:lnTo>
                  <a:lnTo>
                    <a:pt x="414" y="26"/>
                  </a:lnTo>
                  <a:lnTo>
                    <a:pt x="348" y="4"/>
                  </a:lnTo>
                  <a:lnTo>
                    <a:pt x="271" y="0"/>
                  </a:lnTo>
                  <a:lnTo>
                    <a:pt x="229" y="7"/>
                  </a:lnTo>
                  <a:lnTo>
                    <a:pt x="188" y="18"/>
                  </a:lnTo>
                  <a:lnTo>
                    <a:pt x="122" y="46"/>
                  </a:lnTo>
                  <a:lnTo>
                    <a:pt x="74" y="77"/>
                  </a:lnTo>
                  <a:lnTo>
                    <a:pt x="40" y="112"/>
                  </a:lnTo>
                  <a:lnTo>
                    <a:pt x="10" y="16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57"/>
                  </a:lnTo>
                  <a:lnTo>
                    <a:pt x="23" y="429"/>
                  </a:lnTo>
                  <a:lnTo>
                    <a:pt x="42" y="495"/>
                  </a:lnTo>
                  <a:lnTo>
                    <a:pt x="67" y="551"/>
                  </a:lnTo>
                  <a:lnTo>
                    <a:pt x="95" y="579"/>
                  </a:lnTo>
                  <a:lnTo>
                    <a:pt x="116" y="591"/>
                  </a:lnTo>
                  <a:lnTo>
                    <a:pt x="128" y="594"/>
                  </a:lnTo>
                  <a:lnTo>
                    <a:pt x="156" y="602"/>
                  </a:lnTo>
                  <a:lnTo>
                    <a:pt x="215" y="612"/>
                  </a:lnTo>
                  <a:lnTo>
                    <a:pt x="274" y="615"/>
                  </a:lnTo>
                  <a:lnTo>
                    <a:pt x="330" y="609"/>
                  </a:lnTo>
                  <a:lnTo>
                    <a:pt x="383" y="596"/>
                  </a:lnTo>
                  <a:lnTo>
                    <a:pt x="430" y="579"/>
                  </a:lnTo>
                  <a:lnTo>
                    <a:pt x="469" y="558"/>
                  </a:lnTo>
                  <a:lnTo>
                    <a:pt x="499" y="532"/>
                  </a:lnTo>
                  <a:lnTo>
                    <a:pt x="510" y="518"/>
                  </a:lnTo>
                  <a:lnTo>
                    <a:pt x="529" y="486"/>
                  </a:lnTo>
                  <a:lnTo>
                    <a:pt x="563" y="400"/>
                  </a:lnTo>
                  <a:lnTo>
                    <a:pt x="588" y="304"/>
                  </a:lnTo>
                  <a:lnTo>
                    <a:pt x="593" y="238"/>
                  </a:lnTo>
                  <a:lnTo>
                    <a:pt x="591" y="201"/>
                  </a:lnTo>
                  <a:lnTo>
                    <a:pt x="586" y="18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624B2138-8837-4569-B510-1A76DBC124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06450" y="3389718"/>
              <a:ext cx="45719" cy="1110423"/>
            </a:xfrm>
            <a:custGeom>
              <a:avLst/>
              <a:gdLst>
                <a:gd name="T0" fmla="*/ 52 w 154"/>
                <a:gd name="T1" fmla="*/ 76 h 1758"/>
                <a:gd name="T2" fmla="*/ 52 w 154"/>
                <a:gd name="T3" fmla="*/ 407 h 1758"/>
                <a:gd name="T4" fmla="*/ 58 w 154"/>
                <a:gd name="T5" fmla="*/ 503 h 1758"/>
                <a:gd name="T6" fmla="*/ 76 w 154"/>
                <a:gd name="T7" fmla="*/ 561 h 1758"/>
                <a:gd name="T8" fmla="*/ 76 w 154"/>
                <a:gd name="T9" fmla="*/ 611 h 1758"/>
                <a:gd name="T10" fmla="*/ 76 w 154"/>
                <a:gd name="T11" fmla="*/ 662 h 1758"/>
                <a:gd name="T12" fmla="*/ 76 w 154"/>
                <a:gd name="T13" fmla="*/ 751 h 1758"/>
                <a:gd name="T14" fmla="*/ 61 w 154"/>
                <a:gd name="T15" fmla="*/ 848 h 1758"/>
                <a:gd name="T16" fmla="*/ 48 w 154"/>
                <a:gd name="T17" fmla="*/ 905 h 1758"/>
                <a:gd name="T18" fmla="*/ 26 w 154"/>
                <a:gd name="T19" fmla="*/ 1020 h 1758"/>
                <a:gd name="T20" fmla="*/ 6 w 154"/>
                <a:gd name="T21" fmla="*/ 1077 h 1758"/>
                <a:gd name="T22" fmla="*/ 0 w 154"/>
                <a:gd name="T23" fmla="*/ 1173 h 1758"/>
                <a:gd name="T24" fmla="*/ 0 w 154"/>
                <a:gd name="T25" fmla="*/ 1275 h 1758"/>
                <a:gd name="T26" fmla="*/ 0 w 154"/>
                <a:gd name="T27" fmla="*/ 1479 h 1758"/>
                <a:gd name="T28" fmla="*/ 0 w 154"/>
                <a:gd name="T29" fmla="*/ 1758 h 1758"/>
                <a:gd name="T30" fmla="*/ 0 w 154"/>
                <a:gd name="T31" fmla="*/ 1641 h 1758"/>
                <a:gd name="T32" fmla="*/ 26 w 154"/>
                <a:gd name="T33" fmla="*/ 1479 h 1758"/>
                <a:gd name="T34" fmla="*/ 36 w 154"/>
                <a:gd name="T35" fmla="*/ 1385 h 1758"/>
                <a:gd name="T36" fmla="*/ 52 w 154"/>
                <a:gd name="T37" fmla="*/ 1275 h 1758"/>
                <a:gd name="T38" fmla="*/ 61 w 154"/>
                <a:gd name="T39" fmla="*/ 1218 h 1758"/>
                <a:gd name="T40" fmla="*/ 81 w 154"/>
                <a:gd name="T41" fmla="*/ 1160 h 1758"/>
                <a:gd name="T42" fmla="*/ 102 w 154"/>
                <a:gd name="T43" fmla="*/ 1045 h 1758"/>
                <a:gd name="T44" fmla="*/ 122 w 154"/>
                <a:gd name="T45" fmla="*/ 988 h 1758"/>
                <a:gd name="T46" fmla="*/ 128 w 154"/>
                <a:gd name="T47" fmla="*/ 892 h 1758"/>
                <a:gd name="T48" fmla="*/ 151 w 154"/>
                <a:gd name="T49" fmla="*/ 767 h 1758"/>
                <a:gd name="T50" fmla="*/ 154 w 154"/>
                <a:gd name="T51" fmla="*/ 637 h 1758"/>
                <a:gd name="T52" fmla="*/ 154 w 154"/>
                <a:gd name="T53" fmla="*/ 582 h 1758"/>
                <a:gd name="T54" fmla="*/ 137 w 154"/>
                <a:gd name="T55" fmla="*/ 561 h 1758"/>
                <a:gd name="T56" fmla="*/ 112 w 154"/>
                <a:gd name="T57" fmla="*/ 522 h 1758"/>
                <a:gd name="T58" fmla="*/ 102 w 154"/>
                <a:gd name="T59" fmla="*/ 433 h 1758"/>
                <a:gd name="T60" fmla="*/ 81 w 154"/>
                <a:gd name="T61" fmla="*/ 303 h 1758"/>
                <a:gd name="T62" fmla="*/ 61 w 154"/>
                <a:gd name="T63" fmla="*/ 156 h 1758"/>
                <a:gd name="T64" fmla="*/ 52 w 154"/>
                <a:gd name="T6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4" h="1758">
                  <a:moveTo>
                    <a:pt x="52" y="0"/>
                  </a:moveTo>
                  <a:lnTo>
                    <a:pt x="52" y="76"/>
                  </a:lnTo>
                  <a:lnTo>
                    <a:pt x="52" y="280"/>
                  </a:lnTo>
                  <a:lnTo>
                    <a:pt x="52" y="407"/>
                  </a:lnTo>
                  <a:lnTo>
                    <a:pt x="52" y="446"/>
                  </a:lnTo>
                  <a:lnTo>
                    <a:pt x="58" y="503"/>
                  </a:lnTo>
                  <a:lnTo>
                    <a:pt x="68" y="542"/>
                  </a:lnTo>
                  <a:lnTo>
                    <a:pt x="76" y="561"/>
                  </a:lnTo>
                  <a:lnTo>
                    <a:pt x="76" y="586"/>
                  </a:lnTo>
                  <a:lnTo>
                    <a:pt x="76" y="611"/>
                  </a:lnTo>
                  <a:lnTo>
                    <a:pt x="76" y="637"/>
                  </a:lnTo>
                  <a:lnTo>
                    <a:pt x="76" y="662"/>
                  </a:lnTo>
                  <a:lnTo>
                    <a:pt x="76" y="714"/>
                  </a:lnTo>
                  <a:lnTo>
                    <a:pt x="76" y="751"/>
                  </a:lnTo>
                  <a:lnTo>
                    <a:pt x="71" y="809"/>
                  </a:lnTo>
                  <a:lnTo>
                    <a:pt x="61" y="848"/>
                  </a:lnTo>
                  <a:lnTo>
                    <a:pt x="52" y="866"/>
                  </a:lnTo>
                  <a:lnTo>
                    <a:pt x="48" y="905"/>
                  </a:lnTo>
                  <a:lnTo>
                    <a:pt x="29" y="981"/>
                  </a:lnTo>
                  <a:lnTo>
                    <a:pt x="26" y="1020"/>
                  </a:lnTo>
                  <a:lnTo>
                    <a:pt x="18" y="1038"/>
                  </a:lnTo>
                  <a:lnTo>
                    <a:pt x="6" y="1077"/>
                  </a:lnTo>
                  <a:lnTo>
                    <a:pt x="0" y="1134"/>
                  </a:lnTo>
                  <a:lnTo>
                    <a:pt x="0" y="1173"/>
                  </a:lnTo>
                  <a:lnTo>
                    <a:pt x="0" y="1223"/>
                  </a:lnTo>
                  <a:lnTo>
                    <a:pt x="0" y="1275"/>
                  </a:lnTo>
                  <a:lnTo>
                    <a:pt x="0" y="1351"/>
                  </a:lnTo>
                  <a:lnTo>
                    <a:pt x="0" y="1479"/>
                  </a:lnTo>
                  <a:lnTo>
                    <a:pt x="0" y="1682"/>
                  </a:lnTo>
                  <a:lnTo>
                    <a:pt x="0" y="1758"/>
                  </a:lnTo>
                  <a:lnTo>
                    <a:pt x="0" y="1682"/>
                  </a:lnTo>
                  <a:lnTo>
                    <a:pt x="0" y="1641"/>
                  </a:lnTo>
                  <a:lnTo>
                    <a:pt x="10" y="1536"/>
                  </a:lnTo>
                  <a:lnTo>
                    <a:pt x="26" y="1479"/>
                  </a:lnTo>
                  <a:lnTo>
                    <a:pt x="26" y="1443"/>
                  </a:lnTo>
                  <a:lnTo>
                    <a:pt x="36" y="1385"/>
                  </a:lnTo>
                  <a:lnTo>
                    <a:pt x="52" y="1351"/>
                  </a:lnTo>
                  <a:lnTo>
                    <a:pt x="52" y="1275"/>
                  </a:lnTo>
                  <a:lnTo>
                    <a:pt x="52" y="1255"/>
                  </a:lnTo>
                  <a:lnTo>
                    <a:pt x="61" y="1218"/>
                  </a:lnTo>
                  <a:lnTo>
                    <a:pt x="76" y="1197"/>
                  </a:lnTo>
                  <a:lnTo>
                    <a:pt x="81" y="1160"/>
                  </a:lnTo>
                  <a:lnTo>
                    <a:pt x="99" y="1083"/>
                  </a:lnTo>
                  <a:lnTo>
                    <a:pt x="102" y="1045"/>
                  </a:lnTo>
                  <a:lnTo>
                    <a:pt x="111" y="1025"/>
                  </a:lnTo>
                  <a:lnTo>
                    <a:pt x="122" y="988"/>
                  </a:lnTo>
                  <a:lnTo>
                    <a:pt x="128" y="931"/>
                  </a:lnTo>
                  <a:lnTo>
                    <a:pt x="128" y="892"/>
                  </a:lnTo>
                  <a:lnTo>
                    <a:pt x="131" y="853"/>
                  </a:lnTo>
                  <a:lnTo>
                    <a:pt x="151" y="767"/>
                  </a:lnTo>
                  <a:lnTo>
                    <a:pt x="154" y="714"/>
                  </a:lnTo>
                  <a:lnTo>
                    <a:pt x="154" y="637"/>
                  </a:lnTo>
                  <a:lnTo>
                    <a:pt x="154" y="586"/>
                  </a:lnTo>
                  <a:lnTo>
                    <a:pt x="154" y="582"/>
                  </a:lnTo>
                  <a:lnTo>
                    <a:pt x="148" y="568"/>
                  </a:lnTo>
                  <a:lnTo>
                    <a:pt x="137" y="561"/>
                  </a:lnTo>
                  <a:lnTo>
                    <a:pt x="128" y="561"/>
                  </a:lnTo>
                  <a:lnTo>
                    <a:pt x="112" y="522"/>
                  </a:lnTo>
                  <a:lnTo>
                    <a:pt x="102" y="456"/>
                  </a:lnTo>
                  <a:lnTo>
                    <a:pt x="102" y="433"/>
                  </a:lnTo>
                  <a:lnTo>
                    <a:pt x="99" y="379"/>
                  </a:lnTo>
                  <a:lnTo>
                    <a:pt x="81" y="303"/>
                  </a:lnTo>
                  <a:lnTo>
                    <a:pt x="76" y="280"/>
                  </a:lnTo>
                  <a:lnTo>
                    <a:pt x="61" y="156"/>
                  </a:lnTo>
                  <a:lnTo>
                    <a:pt x="52" y="1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7BF9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자유형 38">
              <a:extLst>
                <a:ext uri="{FF2B5EF4-FFF2-40B4-BE49-F238E27FC236}">
                  <a16:creationId xmlns:a16="http://schemas.microsoft.com/office/drawing/2014/main" id="{1C0BAE90-9BC0-4340-BB75-3CAD06121C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8212" y="5851696"/>
              <a:ext cx="973789" cy="989148"/>
            </a:xfrm>
            <a:custGeom>
              <a:avLst/>
              <a:gdLst>
                <a:gd name="connsiteX0" fmla="*/ 63316 w 973789"/>
                <a:gd name="connsiteY0" fmla="*/ 0 h 989148"/>
                <a:gd name="connsiteX1" fmla="*/ 0 w 973789"/>
                <a:gd name="connsiteY1" fmla="*/ 1665 h 989148"/>
                <a:gd name="connsiteX2" fmla="*/ 0 w 973789"/>
                <a:gd name="connsiteY2" fmla="*/ 774940 h 989148"/>
                <a:gd name="connsiteX3" fmla="*/ 828568 w 973789"/>
                <a:gd name="connsiteY3" fmla="*/ 989148 h 989148"/>
                <a:gd name="connsiteX4" fmla="*/ 973789 w 973789"/>
                <a:gd name="connsiteY4" fmla="*/ 521700 h 989148"/>
                <a:gd name="connsiteX5" fmla="*/ 970632 w 973789"/>
                <a:gd name="connsiteY5" fmla="*/ 510976 h 989148"/>
                <a:gd name="connsiteX6" fmla="*/ 936537 w 973789"/>
                <a:gd name="connsiteY6" fmla="*/ 437168 h 989148"/>
                <a:gd name="connsiteX7" fmla="*/ 892339 w 973789"/>
                <a:gd name="connsiteY7" fmla="*/ 368407 h 989148"/>
                <a:gd name="connsiteX8" fmla="*/ 826042 w 973789"/>
                <a:gd name="connsiteY8" fmla="*/ 289553 h 989148"/>
                <a:gd name="connsiteX9" fmla="*/ 758483 w 973789"/>
                <a:gd name="connsiteY9" fmla="*/ 228993 h 989148"/>
                <a:gd name="connsiteX10" fmla="*/ 704814 w 973789"/>
                <a:gd name="connsiteY10" fmla="*/ 189250 h 989148"/>
                <a:gd name="connsiteX11" fmla="*/ 644200 w 973789"/>
                <a:gd name="connsiteY11" fmla="*/ 150139 h 989148"/>
                <a:gd name="connsiteX12" fmla="*/ 574747 w 973789"/>
                <a:gd name="connsiteY12" fmla="*/ 114181 h 989148"/>
                <a:gd name="connsiteX13" fmla="*/ 496454 w 973789"/>
                <a:gd name="connsiteY13" fmla="*/ 81378 h 989148"/>
                <a:gd name="connsiteX14" fmla="*/ 409952 w 973789"/>
                <a:gd name="connsiteY14" fmla="*/ 52359 h 989148"/>
                <a:gd name="connsiteX15" fmla="*/ 362598 w 973789"/>
                <a:gd name="connsiteY15" fmla="*/ 39743 h 989148"/>
                <a:gd name="connsiteX16" fmla="*/ 314612 w 973789"/>
                <a:gd name="connsiteY16" fmla="*/ 29019 h 989148"/>
                <a:gd name="connsiteX17" fmla="*/ 224322 w 973789"/>
                <a:gd name="connsiteY17" fmla="*/ 12617 h 989148"/>
                <a:gd name="connsiteX18" fmla="*/ 140978 w 973789"/>
                <a:gd name="connsiteY18" fmla="*/ 2524 h 98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73789" h="989148">
                  <a:moveTo>
                    <a:pt x="63316" y="0"/>
                  </a:moveTo>
                  <a:lnTo>
                    <a:pt x="0" y="1665"/>
                  </a:lnTo>
                  <a:lnTo>
                    <a:pt x="0" y="774940"/>
                  </a:lnTo>
                  <a:lnTo>
                    <a:pt x="828568" y="989148"/>
                  </a:lnTo>
                  <a:lnTo>
                    <a:pt x="973789" y="521700"/>
                  </a:lnTo>
                  <a:lnTo>
                    <a:pt x="970632" y="510976"/>
                  </a:lnTo>
                  <a:lnTo>
                    <a:pt x="936537" y="437168"/>
                  </a:lnTo>
                  <a:lnTo>
                    <a:pt x="892339" y="368407"/>
                  </a:lnTo>
                  <a:lnTo>
                    <a:pt x="826042" y="289553"/>
                  </a:lnTo>
                  <a:lnTo>
                    <a:pt x="758483" y="228993"/>
                  </a:lnTo>
                  <a:lnTo>
                    <a:pt x="704814" y="189250"/>
                  </a:lnTo>
                  <a:lnTo>
                    <a:pt x="644200" y="150139"/>
                  </a:lnTo>
                  <a:lnTo>
                    <a:pt x="574747" y="114181"/>
                  </a:lnTo>
                  <a:lnTo>
                    <a:pt x="496454" y="81378"/>
                  </a:lnTo>
                  <a:lnTo>
                    <a:pt x="409952" y="52359"/>
                  </a:lnTo>
                  <a:lnTo>
                    <a:pt x="362598" y="39743"/>
                  </a:lnTo>
                  <a:lnTo>
                    <a:pt x="314612" y="29019"/>
                  </a:lnTo>
                  <a:lnTo>
                    <a:pt x="224322" y="12617"/>
                  </a:lnTo>
                  <a:lnTo>
                    <a:pt x="140978" y="2524"/>
                  </a:lnTo>
                  <a:close/>
                </a:path>
              </a:pathLst>
            </a:custGeom>
            <a:solidFill>
              <a:srgbClr val="E0E2DE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자유형 41">
              <a:extLst>
                <a:ext uri="{FF2B5EF4-FFF2-40B4-BE49-F238E27FC236}">
                  <a16:creationId xmlns:a16="http://schemas.microsoft.com/office/drawing/2014/main" id="{9B93AF5E-6D74-47BD-B131-CABC4FAFF3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8210" y="6146915"/>
              <a:ext cx="973791" cy="711086"/>
            </a:xfrm>
            <a:custGeom>
              <a:avLst/>
              <a:gdLst>
                <a:gd name="connsiteX0" fmla="*/ 0 w 973791"/>
                <a:gd name="connsiteY0" fmla="*/ 0 h 711086"/>
                <a:gd name="connsiteX1" fmla="*/ 0 w 973791"/>
                <a:gd name="connsiteY1" fmla="*/ 711086 h 711086"/>
                <a:gd name="connsiteX2" fmla="*/ 868244 w 973791"/>
                <a:gd name="connsiteY2" fmla="*/ 711086 h 711086"/>
                <a:gd name="connsiteX3" fmla="*/ 973791 w 973791"/>
                <a:gd name="connsiteY3" fmla="*/ 468199 h 711086"/>
                <a:gd name="connsiteX4" fmla="*/ 954848 w 973791"/>
                <a:gd name="connsiteY4" fmla="*/ 455572 h 711086"/>
                <a:gd name="connsiteX5" fmla="*/ 817196 w 973791"/>
                <a:gd name="connsiteY5" fmla="*/ 370340 h 711086"/>
                <a:gd name="connsiteX6" fmla="*/ 684595 w 973791"/>
                <a:gd name="connsiteY6" fmla="*/ 292685 h 711086"/>
                <a:gd name="connsiteX7" fmla="*/ 527368 w 973791"/>
                <a:gd name="connsiteY7" fmla="*/ 208716 h 711086"/>
                <a:gd name="connsiteX8" fmla="*/ 356250 w 973791"/>
                <a:gd name="connsiteY8" fmla="*/ 125378 h 711086"/>
                <a:gd name="connsiteX9" fmla="*/ 180080 w 973791"/>
                <a:gd name="connsiteY9" fmla="*/ 52774 h 711086"/>
                <a:gd name="connsiteX10" fmla="*/ 50636 w 973791"/>
                <a:gd name="connsiteY10" fmla="*/ 12367 h 71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3791" h="711086">
                  <a:moveTo>
                    <a:pt x="0" y="0"/>
                  </a:moveTo>
                  <a:lnTo>
                    <a:pt x="0" y="711086"/>
                  </a:lnTo>
                  <a:lnTo>
                    <a:pt x="868244" y="711086"/>
                  </a:lnTo>
                  <a:lnTo>
                    <a:pt x="973791" y="468199"/>
                  </a:lnTo>
                  <a:lnTo>
                    <a:pt x="954848" y="455572"/>
                  </a:lnTo>
                  <a:lnTo>
                    <a:pt x="817196" y="370340"/>
                  </a:lnTo>
                  <a:lnTo>
                    <a:pt x="684595" y="292685"/>
                  </a:lnTo>
                  <a:lnTo>
                    <a:pt x="527368" y="208716"/>
                  </a:lnTo>
                  <a:lnTo>
                    <a:pt x="356250" y="125378"/>
                  </a:lnTo>
                  <a:lnTo>
                    <a:pt x="180080" y="52774"/>
                  </a:lnTo>
                  <a:lnTo>
                    <a:pt x="50636" y="12367"/>
                  </a:lnTo>
                  <a:close/>
                </a:path>
              </a:pathLst>
            </a:custGeom>
            <a:solidFill>
              <a:srgbClr val="37556C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94572D2-DFFC-457A-8453-A9E9D3BBC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0" y="909639"/>
            <a:ext cx="9959348" cy="53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92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320706" y="520259"/>
            <a:ext cx="5343619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 PRESENTATION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0" y="315685"/>
            <a:ext cx="12192001" cy="6542315"/>
            <a:chOff x="0" y="315685"/>
            <a:chExt cx="12192001" cy="6542315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315685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522514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0" y="2619812"/>
              <a:ext cx="12192001" cy="4238188"/>
              <a:chOff x="0" y="2619812"/>
              <a:chExt cx="12192001" cy="423818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6B65FBC-789E-4BBE-A39F-346AC8CE938E}"/>
                  </a:ext>
                </a:extLst>
              </p:cNvPr>
              <p:cNvGrpSpPr/>
              <p:nvPr/>
            </p:nvGrpSpPr>
            <p:grpSpPr>
              <a:xfrm>
                <a:off x="5940897" y="6201705"/>
                <a:ext cx="310206" cy="310206"/>
                <a:chOff x="5940897" y="5789410"/>
                <a:chExt cx="310206" cy="310206"/>
              </a:xfrm>
            </p:grpSpPr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5B075468-4B9A-43E8-9372-421139740DB7}"/>
                    </a:ext>
                  </a:extLst>
                </p:cNvPr>
                <p:cNvSpPr/>
                <p:nvPr/>
              </p:nvSpPr>
              <p:spPr>
                <a:xfrm>
                  <a:off x="5940897" y="5789410"/>
                  <a:ext cx="310206" cy="310206"/>
                </a:xfrm>
                <a:prstGeom prst="arc">
                  <a:avLst>
                    <a:gd name="adj1" fmla="val 14521413"/>
                    <a:gd name="adj2" fmla="val 11428246"/>
                  </a:avLst>
                </a:prstGeom>
                <a:ln w="28575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6231115B-7A7F-4673-94C8-5064812E634C}"/>
                    </a:ext>
                  </a:extLst>
                </p:cNvPr>
                <p:cNvSpPr/>
                <p:nvPr/>
              </p:nvSpPr>
              <p:spPr>
                <a:xfrm>
                  <a:off x="5956516" y="5831935"/>
                  <a:ext cx="36000" cy="3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4E41D5C-E177-4248-B36D-B2A02309CA0B}"/>
                  </a:ext>
                </a:extLst>
              </p:cNvPr>
              <p:cNvSpPr/>
              <p:nvPr/>
            </p:nvSpPr>
            <p:spPr>
              <a:xfrm rot="10800000" flipV="1">
                <a:off x="933450" y="6244231"/>
                <a:ext cx="226977" cy="226977"/>
              </a:xfrm>
              <a:prstGeom prst="ellipse">
                <a:avLst/>
              </a:prstGeom>
              <a:solidFill>
                <a:srgbClr val="FF6600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7837198-C599-4D16-9E62-DD43C423B3CD}"/>
                  </a:ext>
                </a:extLst>
              </p:cNvPr>
              <p:cNvSpPr/>
              <p:nvPr/>
            </p:nvSpPr>
            <p:spPr>
              <a:xfrm rot="10800000" flipV="1">
                <a:off x="1258111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4465301-1678-42CD-B769-7977C8E6D59A}"/>
                  </a:ext>
                </a:extLst>
              </p:cNvPr>
              <p:cNvSpPr/>
              <p:nvPr/>
            </p:nvSpPr>
            <p:spPr>
              <a:xfrm rot="10800000" flipV="1">
                <a:off x="1581245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자유형 23">
                <a:extLst>
                  <a:ext uri="{FF2B5EF4-FFF2-40B4-BE49-F238E27FC236}">
                    <a16:creationId xmlns:a16="http://schemas.microsoft.com/office/drawing/2014/main" id="{C4B8CAE9-721C-4B5F-AD01-EAF4B7A70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857937"/>
                <a:ext cx="1027046" cy="3570025"/>
              </a:xfrm>
              <a:custGeom>
                <a:avLst/>
                <a:gdLst>
                  <a:gd name="connsiteX0" fmla="*/ 282649 w 1027046"/>
                  <a:gd name="connsiteY0" fmla="*/ 0 h 3570025"/>
                  <a:gd name="connsiteX1" fmla="*/ 348312 w 1027046"/>
                  <a:gd name="connsiteY1" fmla="*/ 3789 h 3570025"/>
                  <a:gd name="connsiteX2" fmla="*/ 425972 w 1027046"/>
                  <a:gd name="connsiteY2" fmla="*/ 24625 h 3570025"/>
                  <a:gd name="connsiteX3" fmla="*/ 469537 w 1027046"/>
                  <a:gd name="connsiteY3" fmla="*/ 43568 h 3570025"/>
                  <a:gd name="connsiteX4" fmla="*/ 491635 w 1027046"/>
                  <a:gd name="connsiteY4" fmla="*/ 55565 h 3570025"/>
                  <a:gd name="connsiteX5" fmla="*/ 530781 w 1027046"/>
                  <a:gd name="connsiteY5" fmla="*/ 87767 h 3570025"/>
                  <a:gd name="connsiteX6" fmla="*/ 564244 w 1027046"/>
                  <a:gd name="connsiteY6" fmla="*/ 130703 h 3570025"/>
                  <a:gd name="connsiteX7" fmla="*/ 592656 w 1027046"/>
                  <a:gd name="connsiteY7" fmla="*/ 181216 h 3570025"/>
                  <a:gd name="connsiteX8" fmla="*/ 614755 w 1027046"/>
                  <a:gd name="connsiteY8" fmla="*/ 239307 h 3570025"/>
                  <a:gd name="connsiteX9" fmla="*/ 634327 w 1027046"/>
                  <a:gd name="connsiteY9" fmla="*/ 300554 h 3570025"/>
                  <a:gd name="connsiteX10" fmla="*/ 655794 w 1027046"/>
                  <a:gd name="connsiteY10" fmla="*/ 398424 h 3570025"/>
                  <a:gd name="connsiteX11" fmla="*/ 672210 w 1027046"/>
                  <a:gd name="connsiteY11" fmla="*/ 529758 h 3570025"/>
                  <a:gd name="connsiteX12" fmla="*/ 679155 w 1027046"/>
                  <a:gd name="connsiteY12" fmla="*/ 648464 h 3570025"/>
                  <a:gd name="connsiteX13" fmla="*/ 680418 w 1027046"/>
                  <a:gd name="connsiteY13" fmla="*/ 780430 h 3570025"/>
                  <a:gd name="connsiteX14" fmla="*/ 678524 w 1027046"/>
                  <a:gd name="connsiteY14" fmla="*/ 800635 h 3570025"/>
                  <a:gd name="connsiteX15" fmla="*/ 676630 w 1027046"/>
                  <a:gd name="connsiteY15" fmla="*/ 873880 h 3570025"/>
                  <a:gd name="connsiteX16" fmla="*/ 681050 w 1027046"/>
                  <a:gd name="connsiteY16" fmla="*/ 998269 h 3570025"/>
                  <a:gd name="connsiteX17" fmla="*/ 695571 w 1027046"/>
                  <a:gd name="connsiteY17" fmla="*/ 1104978 h 3570025"/>
                  <a:gd name="connsiteX18" fmla="*/ 720827 w 1027046"/>
                  <a:gd name="connsiteY18" fmla="*/ 1201584 h 3570025"/>
                  <a:gd name="connsiteX19" fmla="*/ 755552 w 1027046"/>
                  <a:gd name="connsiteY19" fmla="*/ 1296928 h 3570025"/>
                  <a:gd name="connsiteX20" fmla="*/ 799749 w 1027046"/>
                  <a:gd name="connsiteY20" fmla="*/ 1398586 h 3570025"/>
                  <a:gd name="connsiteX21" fmla="*/ 883091 w 1027046"/>
                  <a:gd name="connsiteY21" fmla="*/ 1576645 h 3570025"/>
                  <a:gd name="connsiteX22" fmla="*/ 952543 w 1027046"/>
                  <a:gd name="connsiteY22" fmla="*/ 1734499 h 3570025"/>
                  <a:gd name="connsiteX23" fmla="*/ 969590 w 1027046"/>
                  <a:gd name="connsiteY23" fmla="*/ 1776804 h 3570025"/>
                  <a:gd name="connsiteX24" fmla="*/ 996108 w 1027046"/>
                  <a:gd name="connsiteY24" fmla="*/ 1862677 h 3570025"/>
                  <a:gd name="connsiteX25" fmla="*/ 1014418 w 1027046"/>
                  <a:gd name="connsiteY25" fmla="*/ 1949181 h 3570025"/>
                  <a:gd name="connsiteX26" fmla="*/ 1023889 w 1027046"/>
                  <a:gd name="connsiteY26" fmla="*/ 2035053 h 3570025"/>
                  <a:gd name="connsiteX27" fmla="*/ 1027046 w 1027046"/>
                  <a:gd name="connsiteY27" fmla="*/ 2120294 h 3570025"/>
                  <a:gd name="connsiteX28" fmla="*/ 1023889 w 1027046"/>
                  <a:gd name="connsiteY28" fmla="*/ 2203641 h 3570025"/>
                  <a:gd name="connsiteX29" fmla="*/ 1010630 w 1027046"/>
                  <a:gd name="connsiteY29" fmla="*/ 2324873 h 3570025"/>
                  <a:gd name="connsiteX30" fmla="*/ 980955 w 1027046"/>
                  <a:gd name="connsiteY30" fmla="*/ 2473887 h 3570025"/>
                  <a:gd name="connsiteX31" fmla="*/ 943704 w 1027046"/>
                  <a:gd name="connsiteY31" fmla="*/ 2604590 h 3570025"/>
                  <a:gd name="connsiteX32" fmla="*/ 890037 w 1027046"/>
                  <a:gd name="connsiteY32" fmla="*/ 2758656 h 3570025"/>
                  <a:gd name="connsiteX33" fmla="*/ 872358 w 1027046"/>
                  <a:gd name="connsiteY33" fmla="*/ 2812958 h 3570025"/>
                  <a:gd name="connsiteX34" fmla="*/ 823110 w 1027046"/>
                  <a:gd name="connsiteY34" fmla="*/ 3134980 h 3570025"/>
                  <a:gd name="connsiteX35" fmla="*/ 791541 w 1027046"/>
                  <a:gd name="connsiteY35" fmla="*/ 3344610 h 3570025"/>
                  <a:gd name="connsiteX36" fmla="*/ 710724 w 1027046"/>
                  <a:gd name="connsiteY36" fmla="*/ 3570025 h 3570025"/>
                  <a:gd name="connsiteX37" fmla="*/ 0 w 1027046"/>
                  <a:gd name="connsiteY37" fmla="*/ 3493145 h 3570025"/>
                  <a:gd name="connsiteX38" fmla="*/ 0 w 1027046"/>
                  <a:gd name="connsiteY38" fmla="*/ 631600 h 3570025"/>
                  <a:gd name="connsiteX39" fmla="*/ 31359 w 1027046"/>
                  <a:gd name="connsiteY39" fmla="*/ 604897 h 3570025"/>
                  <a:gd name="connsiteX40" fmla="*/ 79344 w 1027046"/>
                  <a:gd name="connsiteY40" fmla="*/ 575220 h 3570025"/>
                  <a:gd name="connsiteX41" fmla="*/ 83764 w 1027046"/>
                  <a:gd name="connsiteY41" fmla="*/ 575220 h 3570025"/>
                  <a:gd name="connsiteX42" fmla="*/ 83764 w 1027046"/>
                  <a:gd name="connsiteY42" fmla="*/ 532284 h 3570025"/>
                  <a:gd name="connsiteX43" fmla="*/ 90709 w 1027046"/>
                  <a:gd name="connsiteY43" fmla="*/ 324548 h 3570025"/>
                  <a:gd name="connsiteX44" fmla="*/ 100811 w 1027046"/>
                  <a:gd name="connsiteY44" fmla="*/ 224784 h 3570025"/>
                  <a:gd name="connsiteX45" fmla="*/ 110282 w 1027046"/>
                  <a:gd name="connsiteY45" fmla="*/ 174271 h 3570025"/>
                  <a:gd name="connsiteX46" fmla="*/ 115333 w 1027046"/>
                  <a:gd name="connsiteY46" fmla="*/ 156591 h 3570025"/>
                  <a:gd name="connsiteX47" fmla="*/ 119121 w 1027046"/>
                  <a:gd name="connsiteY47" fmla="*/ 138912 h 3570025"/>
                  <a:gd name="connsiteX48" fmla="*/ 133643 w 1027046"/>
                  <a:gd name="connsiteY48" fmla="*/ 100395 h 3570025"/>
                  <a:gd name="connsiteX49" fmla="*/ 156372 w 1027046"/>
                  <a:gd name="connsiteY49" fmla="*/ 64405 h 3570025"/>
                  <a:gd name="connsiteX50" fmla="*/ 187941 w 1027046"/>
                  <a:gd name="connsiteY50" fmla="*/ 33465 h 3570025"/>
                  <a:gd name="connsiteX51" fmla="*/ 230244 w 1027046"/>
                  <a:gd name="connsiteY51" fmla="*/ 10734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027046" h="3570025">
                    <a:moveTo>
                      <a:pt x="282649" y="0"/>
                    </a:moveTo>
                    <a:lnTo>
                      <a:pt x="348312" y="3789"/>
                    </a:lnTo>
                    <a:lnTo>
                      <a:pt x="425972" y="24625"/>
                    </a:lnTo>
                    <a:lnTo>
                      <a:pt x="469537" y="43568"/>
                    </a:lnTo>
                    <a:lnTo>
                      <a:pt x="491635" y="55565"/>
                    </a:lnTo>
                    <a:lnTo>
                      <a:pt x="530781" y="87767"/>
                    </a:lnTo>
                    <a:lnTo>
                      <a:pt x="564244" y="130703"/>
                    </a:lnTo>
                    <a:lnTo>
                      <a:pt x="592656" y="181216"/>
                    </a:lnTo>
                    <a:lnTo>
                      <a:pt x="614755" y="239307"/>
                    </a:lnTo>
                    <a:lnTo>
                      <a:pt x="634327" y="300554"/>
                    </a:lnTo>
                    <a:lnTo>
                      <a:pt x="655794" y="398424"/>
                    </a:lnTo>
                    <a:lnTo>
                      <a:pt x="672210" y="529758"/>
                    </a:lnTo>
                    <a:lnTo>
                      <a:pt x="679155" y="648464"/>
                    </a:lnTo>
                    <a:lnTo>
                      <a:pt x="680418" y="780430"/>
                    </a:lnTo>
                    <a:lnTo>
                      <a:pt x="678524" y="800635"/>
                    </a:lnTo>
                    <a:lnTo>
                      <a:pt x="676630" y="873880"/>
                    </a:lnTo>
                    <a:lnTo>
                      <a:pt x="681050" y="998269"/>
                    </a:lnTo>
                    <a:lnTo>
                      <a:pt x="695571" y="1104978"/>
                    </a:lnTo>
                    <a:lnTo>
                      <a:pt x="720827" y="1201584"/>
                    </a:lnTo>
                    <a:lnTo>
                      <a:pt x="755552" y="1296928"/>
                    </a:lnTo>
                    <a:lnTo>
                      <a:pt x="799749" y="1398586"/>
                    </a:lnTo>
                    <a:lnTo>
                      <a:pt x="883091" y="1576645"/>
                    </a:lnTo>
                    <a:lnTo>
                      <a:pt x="952543" y="1734499"/>
                    </a:lnTo>
                    <a:lnTo>
                      <a:pt x="969590" y="1776804"/>
                    </a:lnTo>
                    <a:lnTo>
                      <a:pt x="996108" y="1862677"/>
                    </a:lnTo>
                    <a:lnTo>
                      <a:pt x="1014418" y="1949181"/>
                    </a:lnTo>
                    <a:lnTo>
                      <a:pt x="1023889" y="2035053"/>
                    </a:lnTo>
                    <a:lnTo>
                      <a:pt x="1027046" y="2120294"/>
                    </a:lnTo>
                    <a:lnTo>
                      <a:pt x="1023889" y="2203641"/>
                    </a:lnTo>
                    <a:lnTo>
                      <a:pt x="1010630" y="2324873"/>
                    </a:lnTo>
                    <a:lnTo>
                      <a:pt x="980955" y="2473887"/>
                    </a:lnTo>
                    <a:lnTo>
                      <a:pt x="943704" y="2604590"/>
                    </a:lnTo>
                    <a:lnTo>
                      <a:pt x="890037" y="2758656"/>
                    </a:lnTo>
                    <a:lnTo>
                      <a:pt x="872358" y="2812958"/>
                    </a:lnTo>
                    <a:lnTo>
                      <a:pt x="823110" y="3134980"/>
                    </a:lnTo>
                    <a:lnTo>
                      <a:pt x="791541" y="3344610"/>
                    </a:lnTo>
                    <a:lnTo>
                      <a:pt x="710724" y="3570025"/>
                    </a:lnTo>
                    <a:lnTo>
                      <a:pt x="0" y="3493145"/>
                    </a:lnTo>
                    <a:lnTo>
                      <a:pt x="0" y="631600"/>
                    </a:lnTo>
                    <a:lnTo>
                      <a:pt x="31359" y="604897"/>
                    </a:lnTo>
                    <a:lnTo>
                      <a:pt x="79344" y="575220"/>
                    </a:lnTo>
                    <a:lnTo>
                      <a:pt x="83764" y="575220"/>
                    </a:lnTo>
                    <a:lnTo>
                      <a:pt x="83764" y="532284"/>
                    </a:lnTo>
                    <a:lnTo>
                      <a:pt x="90709" y="324548"/>
                    </a:lnTo>
                    <a:lnTo>
                      <a:pt x="100811" y="224784"/>
                    </a:lnTo>
                    <a:lnTo>
                      <a:pt x="110282" y="174271"/>
                    </a:lnTo>
                    <a:lnTo>
                      <a:pt x="115333" y="156591"/>
                    </a:lnTo>
                    <a:lnTo>
                      <a:pt x="119121" y="138912"/>
                    </a:lnTo>
                    <a:lnTo>
                      <a:pt x="133643" y="100395"/>
                    </a:lnTo>
                    <a:lnTo>
                      <a:pt x="156372" y="64405"/>
                    </a:lnTo>
                    <a:lnTo>
                      <a:pt x="187941" y="33465"/>
                    </a:lnTo>
                    <a:lnTo>
                      <a:pt x="230244" y="10734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058B9084-9B71-415E-9452-DC6B2DD27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9" y="2914885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30B756AD-E02A-4D28-B175-9A091EE67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15" y="3395614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자유형 25">
                <a:extLst>
                  <a:ext uri="{FF2B5EF4-FFF2-40B4-BE49-F238E27FC236}">
                    <a16:creationId xmlns:a16="http://schemas.microsoft.com/office/drawing/2014/main" id="{B1ED7354-0771-4F64-BCAE-3F74B8094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857808"/>
                <a:ext cx="903874" cy="988933"/>
              </a:xfrm>
              <a:custGeom>
                <a:avLst/>
                <a:gdLst>
                  <a:gd name="connsiteX0" fmla="*/ 0 w 903874"/>
                  <a:gd name="connsiteY0" fmla="*/ 0 h 988933"/>
                  <a:gd name="connsiteX1" fmla="*/ 71063 w 903874"/>
                  <a:gd name="connsiteY1" fmla="*/ 2309 h 988933"/>
                  <a:gd name="connsiteX2" fmla="*/ 154407 w 903874"/>
                  <a:gd name="connsiteY2" fmla="*/ 12402 h 988933"/>
                  <a:gd name="connsiteX3" fmla="*/ 244697 w 903874"/>
                  <a:gd name="connsiteY3" fmla="*/ 28804 h 988933"/>
                  <a:gd name="connsiteX4" fmla="*/ 292683 w 903874"/>
                  <a:gd name="connsiteY4" fmla="*/ 39528 h 988933"/>
                  <a:gd name="connsiteX5" fmla="*/ 340038 w 903874"/>
                  <a:gd name="connsiteY5" fmla="*/ 52144 h 988933"/>
                  <a:gd name="connsiteX6" fmla="*/ 426539 w 903874"/>
                  <a:gd name="connsiteY6" fmla="*/ 81163 h 988933"/>
                  <a:gd name="connsiteX7" fmla="*/ 504832 w 903874"/>
                  <a:gd name="connsiteY7" fmla="*/ 113966 h 988933"/>
                  <a:gd name="connsiteX8" fmla="*/ 574285 w 903874"/>
                  <a:gd name="connsiteY8" fmla="*/ 149924 h 988933"/>
                  <a:gd name="connsiteX9" fmla="*/ 634899 w 903874"/>
                  <a:gd name="connsiteY9" fmla="*/ 189035 h 988933"/>
                  <a:gd name="connsiteX10" fmla="*/ 688568 w 903874"/>
                  <a:gd name="connsiteY10" fmla="*/ 228778 h 988933"/>
                  <a:gd name="connsiteX11" fmla="*/ 756127 w 903874"/>
                  <a:gd name="connsiteY11" fmla="*/ 289338 h 988933"/>
                  <a:gd name="connsiteX12" fmla="*/ 822424 w 903874"/>
                  <a:gd name="connsiteY12" fmla="*/ 368192 h 988933"/>
                  <a:gd name="connsiteX13" fmla="*/ 866622 w 903874"/>
                  <a:gd name="connsiteY13" fmla="*/ 436953 h 988933"/>
                  <a:gd name="connsiteX14" fmla="*/ 900717 w 903874"/>
                  <a:gd name="connsiteY14" fmla="*/ 510761 h 988933"/>
                  <a:gd name="connsiteX15" fmla="*/ 903874 w 903874"/>
                  <a:gd name="connsiteY15" fmla="*/ 521485 h 988933"/>
                  <a:gd name="connsiteX16" fmla="*/ 758653 w 903874"/>
                  <a:gd name="connsiteY16" fmla="*/ 988933 h 988933"/>
                  <a:gd name="connsiteX17" fmla="*/ 0 w 903874"/>
                  <a:gd name="connsiteY17" fmla="*/ 792800 h 98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3874" h="988933">
                    <a:moveTo>
                      <a:pt x="0" y="0"/>
                    </a:moveTo>
                    <a:lnTo>
                      <a:pt x="71063" y="2309"/>
                    </a:lnTo>
                    <a:lnTo>
                      <a:pt x="154407" y="12402"/>
                    </a:lnTo>
                    <a:lnTo>
                      <a:pt x="244697" y="28804"/>
                    </a:lnTo>
                    <a:lnTo>
                      <a:pt x="292683" y="39528"/>
                    </a:lnTo>
                    <a:lnTo>
                      <a:pt x="340038" y="52144"/>
                    </a:lnTo>
                    <a:lnTo>
                      <a:pt x="426539" y="81163"/>
                    </a:lnTo>
                    <a:lnTo>
                      <a:pt x="504832" y="113966"/>
                    </a:lnTo>
                    <a:lnTo>
                      <a:pt x="574285" y="149924"/>
                    </a:lnTo>
                    <a:lnTo>
                      <a:pt x="634899" y="189035"/>
                    </a:lnTo>
                    <a:lnTo>
                      <a:pt x="688568" y="228778"/>
                    </a:lnTo>
                    <a:lnTo>
                      <a:pt x="756127" y="289338"/>
                    </a:lnTo>
                    <a:lnTo>
                      <a:pt x="822424" y="368192"/>
                    </a:lnTo>
                    <a:lnTo>
                      <a:pt x="866622" y="436953"/>
                    </a:lnTo>
                    <a:lnTo>
                      <a:pt x="900717" y="510761"/>
                    </a:lnTo>
                    <a:lnTo>
                      <a:pt x="903874" y="521485"/>
                    </a:lnTo>
                    <a:lnTo>
                      <a:pt x="758653" y="988933"/>
                    </a:lnTo>
                    <a:lnTo>
                      <a:pt x="0" y="792800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자유형 29">
                <a:extLst>
                  <a:ext uri="{FF2B5EF4-FFF2-40B4-BE49-F238E27FC236}">
                    <a16:creationId xmlns:a16="http://schemas.microsoft.com/office/drawing/2014/main" id="{2C0837C4-9665-49D9-A65D-ED4FC7D72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171196"/>
                <a:ext cx="903876" cy="686804"/>
              </a:xfrm>
              <a:custGeom>
                <a:avLst/>
                <a:gdLst>
                  <a:gd name="connsiteX0" fmla="*/ 0 w 903876"/>
                  <a:gd name="connsiteY0" fmla="*/ 0 h 686804"/>
                  <a:gd name="connsiteX1" fmla="*/ 110165 w 903876"/>
                  <a:gd name="connsiteY1" fmla="*/ 34389 h 686804"/>
                  <a:gd name="connsiteX2" fmla="*/ 286335 w 903876"/>
                  <a:gd name="connsiteY2" fmla="*/ 106993 h 686804"/>
                  <a:gd name="connsiteX3" fmla="*/ 457453 w 903876"/>
                  <a:gd name="connsiteY3" fmla="*/ 190331 h 686804"/>
                  <a:gd name="connsiteX4" fmla="*/ 614680 w 903876"/>
                  <a:gd name="connsiteY4" fmla="*/ 274300 h 686804"/>
                  <a:gd name="connsiteX5" fmla="*/ 747281 w 903876"/>
                  <a:gd name="connsiteY5" fmla="*/ 351955 h 686804"/>
                  <a:gd name="connsiteX6" fmla="*/ 884933 w 903876"/>
                  <a:gd name="connsiteY6" fmla="*/ 437187 h 686804"/>
                  <a:gd name="connsiteX7" fmla="*/ 903876 w 903876"/>
                  <a:gd name="connsiteY7" fmla="*/ 449814 h 686804"/>
                  <a:gd name="connsiteX8" fmla="*/ 800891 w 903876"/>
                  <a:gd name="connsiteY8" fmla="*/ 686804 h 686804"/>
                  <a:gd name="connsiteX9" fmla="*/ 0 w 903876"/>
                  <a:gd name="connsiteY9" fmla="*/ 686804 h 686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3876" h="686804">
                    <a:moveTo>
                      <a:pt x="0" y="0"/>
                    </a:moveTo>
                    <a:lnTo>
                      <a:pt x="110165" y="34389"/>
                    </a:lnTo>
                    <a:lnTo>
                      <a:pt x="286335" y="106993"/>
                    </a:lnTo>
                    <a:lnTo>
                      <a:pt x="457453" y="190331"/>
                    </a:lnTo>
                    <a:lnTo>
                      <a:pt x="614680" y="274300"/>
                    </a:lnTo>
                    <a:lnTo>
                      <a:pt x="747281" y="351955"/>
                    </a:lnTo>
                    <a:lnTo>
                      <a:pt x="884933" y="437187"/>
                    </a:lnTo>
                    <a:lnTo>
                      <a:pt x="903876" y="449814"/>
                    </a:lnTo>
                    <a:lnTo>
                      <a:pt x="800891" y="686804"/>
                    </a:lnTo>
                    <a:lnTo>
                      <a:pt x="0" y="686804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자유형 31">
                <a:extLst>
                  <a:ext uri="{FF2B5EF4-FFF2-40B4-BE49-F238E27FC236}">
                    <a16:creationId xmlns:a16="http://schemas.microsoft.com/office/drawing/2014/main" id="{77B63CF0-418C-409E-B5A7-B3B273884B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095040" y="2619812"/>
                <a:ext cx="1096961" cy="3570025"/>
              </a:xfrm>
              <a:custGeom>
                <a:avLst/>
                <a:gdLst>
                  <a:gd name="connsiteX0" fmla="*/ 352564 w 1096961"/>
                  <a:gd name="connsiteY0" fmla="*/ 0 h 3570025"/>
                  <a:gd name="connsiteX1" fmla="*/ 300159 w 1096961"/>
                  <a:gd name="connsiteY1" fmla="*/ 10734 h 3570025"/>
                  <a:gd name="connsiteX2" fmla="*/ 257856 w 1096961"/>
                  <a:gd name="connsiteY2" fmla="*/ 33465 h 3570025"/>
                  <a:gd name="connsiteX3" fmla="*/ 226287 w 1096961"/>
                  <a:gd name="connsiteY3" fmla="*/ 64405 h 3570025"/>
                  <a:gd name="connsiteX4" fmla="*/ 203558 w 1096961"/>
                  <a:gd name="connsiteY4" fmla="*/ 100395 h 3570025"/>
                  <a:gd name="connsiteX5" fmla="*/ 189036 w 1096961"/>
                  <a:gd name="connsiteY5" fmla="*/ 138912 h 3570025"/>
                  <a:gd name="connsiteX6" fmla="*/ 185248 w 1096961"/>
                  <a:gd name="connsiteY6" fmla="*/ 156591 h 3570025"/>
                  <a:gd name="connsiteX7" fmla="*/ 180197 w 1096961"/>
                  <a:gd name="connsiteY7" fmla="*/ 174271 h 3570025"/>
                  <a:gd name="connsiteX8" fmla="*/ 170726 w 1096961"/>
                  <a:gd name="connsiteY8" fmla="*/ 224784 h 3570025"/>
                  <a:gd name="connsiteX9" fmla="*/ 160624 w 1096961"/>
                  <a:gd name="connsiteY9" fmla="*/ 324548 h 3570025"/>
                  <a:gd name="connsiteX10" fmla="*/ 153679 w 1096961"/>
                  <a:gd name="connsiteY10" fmla="*/ 532284 h 3570025"/>
                  <a:gd name="connsiteX11" fmla="*/ 153679 w 1096961"/>
                  <a:gd name="connsiteY11" fmla="*/ 575220 h 3570025"/>
                  <a:gd name="connsiteX12" fmla="*/ 149259 w 1096961"/>
                  <a:gd name="connsiteY12" fmla="*/ 575220 h 3570025"/>
                  <a:gd name="connsiteX13" fmla="*/ 101274 w 1096961"/>
                  <a:gd name="connsiteY13" fmla="*/ 604897 h 3570025"/>
                  <a:gd name="connsiteX14" fmla="*/ 37505 w 1096961"/>
                  <a:gd name="connsiteY14" fmla="*/ 659198 h 3570025"/>
                  <a:gd name="connsiteX15" fmla="*/ 0 w 1096961"/>
                  <a:gd name="connsiteY15" fmla="*/ 696705 h 3570025"/>
                  <a:gd name="connsiteX16" fmla="*/ 0 w 1096961"/>
                  <a:gd name="connsiteY16" fmla="*/ 3485582 h 3570025"/>
                  <a:gd name="connsiteX17" fmla="*/ 780639 w 1096961"/>
                  <a:gd name="connsiteY17" fmla="*/ 3570025 h 3570025"/>
                  <a:gd name="connsiteX18" fmla="*/ 861456 w 1096961"/>
                  <a:gd name="connsiteY18" fmla="*/ 3344610 h 3570025"/>
                  <a:gd name="connsiteX19" fmla="*/ 893025 w 1096961"/>
                  <a:gd name="connsiteY19" fmla="*/ 3134980 h 3570025"/>
                  <a:gd name="connsiteX20" fmla="*/ 942273 w 1096961"/>
                  <a:gd name="connsiteY20" fmla="*/ 2812958 h 3570025"/>
                  <a:gd name="connsiteX21" fmla="*/ 959952 w 1096961"/>
                  <a:gd name="connsiteY21" fmla="*/ 2758656 h 3570025"/>
                  <a:gd name="connsiteX22" fmla="*/ 1013619 w 1096961"/>
                  <a:gd name="connsiteY22" fmla="*/ 2604590 h 3570025"/>
                  <a:gd name="connsiteX23" fmla="*/ 1050870 w 1096961"/>
                  <a:gd name="connsiteY23" fmla="*/ 2473887 h 3570025"/>
                  <a:gd name="connsiteX24" fmla="*/ 1080545 w 1096961"/>
                  <a:gd name="connsiteY24" fmla="*/ 2324873 h 3570025"/>
                  <a:gd name="connsiteX25" fmla="*/ 1093804 w 1096961"/>
                  <a:gd name="connsiteY25" fmla="*/ 2203641 h 3570025"/>
                  <a:gd name="connsiteX26" fmla="*/ 1096961 w 1096961"/>
                  <a:gd name="connsiteY26" fmla="*/ 2120294 h 3570025"/>
                  <a:gd name="connsiteX27" fmla="*/ 1093804 w 1096961"/>
                  <a:gd name="connsiteY27" fmla="*/ 2035053 h 3570025"/>
                  <a:gd name="connsiteX28" fmla="*/ 1084333 w 1096961"/>
                  <a:gd name="connsiteY28" fmla="*/ 1949181 h 3570025"/>
                  <a:gd name="connsiteX29" fmla="*/ 1066023 w 1096961"/>
                  <a:gd name="connsiteY29" fmla="*/ 1862677 h 3570025"/>
                  <a:gd name="connsiteX30" fmla="*/ 1039505 w 1096961"/>
                  <a:gd name="connsiteY30" fmla="*/ 1776804 h 3570025"/>
                  <a:gd name="connsiteX31" fmla="*/ 1022458 w 1096961"/>
                  <a:gd name="connsiteY31" fmla="*/ 1734499 h 3570025"/>
                  <a:gd name="connsiteX32" fmla="*/ 953006 w 1096961"/>
                  <a:gd name="connsiteY32" fmla="*/ 1576645 h 3570025"/>
                  <a:gd name="connsiteX33" fmla="*/ 869664 w 1096961"/>
                  <a:gd name="connsiteY33" fmla="*/ 1398586 h 3570025"/>
                  <a:gd name="connsiteX34" fmla="*/ 825467 w 1096961"/>
                  <a:gd name="connsiteY34" fmla="*/ 1296928 h 3570025"/>
                  <a:gd name="connsiteX35" fmla="*/ 790742 w 1096961"/>
                  <a:gd name="connsiteY35" fmla="*/ 1201584 h 3570025"/>
                  <a:gd name="connsiteX36" fmla="*/ 765486 w 1096961"/>
                  <a:gd name="connsiteY36" fmla="*/ 1104978 h 3570025"/>
                  <a:gd name="connsiteX37" fmla="*/ 750964 w 1096961"/>
                  <a:gd name="connsiteY37" fmla="*/ 998269 h 3570025"/>
                  <a:gd name="connsiteX38" fmla="*/ 746545 w 1096961"/>
                  <a:gd name="connsiteY38" fmla="*/ 873880 h 3570025"/>
                  <a:gd name="connsiteX39" fmla="*/ 748439 w 1096961"/>
                  <a:gd name="connsiteY39" fmla="*/ 800635 h 3570025"/>
                  <a:gd name="connsiteX40" fmla="*/ 750333 w 1096961"/>
                  <a:gd name="connsiteY40" fmla="*/ 780430 h 3570025"/>
                  <a:gd name="connsiteX41" fmla="*/ 749070 w 1096961"/>
                  <a:gd name="connsiteY41" fmla="*/ 648464 h 3570025"/>
                  <a:gd name="connsiteX42" fmla="*/ 742125 w 1096961"/>
                  <a:gd name="connsiteY42" fmla="*/ 529758 h 3570025"/>
                  <a:gd name="connsiteX43" fmla="*/ 725709 w 1096961"/>
                  <a:gd name="connsiteY43" fmla="*/ 398424 h 3570025"/>
                  <a:gd name="connsiteX44" fmla="*/ 704242 w 1096961"/>
                  <a:gd name="connsiteY44" fmla="*/ 300554 h 3570025"/>
                  <a:gd name="connsiteX45" fmla="*/ 684670 w 1096961"/>
                  <a:gd name="connsiteY45" fmla="*/ 239307 h 3570025"/>
                  <a:gd name="connsiteX46" fmla="*/ 662571 w 1096961"/>
                  <a:gd name="connsiteY46" fmla="*/ 181216 h 3570025"/>
                  <a:gd name="connsiteX47" fmla="*/ 634159 w 1096961"/>
                  <a:gd name="connsiteY47" fmla="*/ 130703 h 3570025"/>
                  <a:gd name="connsiteX48" fmla="*/ 600696 w 1096961"/>
                  <a:gd name="connsiteY48" fmla="*/ 87767 h 3570025"/>
                  <a:gd name="connsiteX49" fmla="*/ 561550 w 1096961"/>
                  <a:gd name="connsiteY49" fmla="*/ 55565 h 3570025"/>
                  <a:gd name="connsiteX50" fmla="*/ 539452 w 1096961"/>
                  <a:gd name="connsiteY50" fmla="*/ 43568 h 3570025"/>
                  <a:gd name="connsiteX51" fmla="*/ 495887 w 1096961"/>
                  <a:gd name="connsiteY51" fmla="*/ 24625 h 3570025"/>
                  <a:gd name="connsiteX52" fmla="*/ 418227 w 1096961"/>
                  <a:gd name="connsiteY52" fmla="*/ 3789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96961" h="3570025">
                    <a:moveTo>
                      <a:pt x="352564" y="0"/>
                    </a:moveTo>
                    <a:lnTo>
                      <a:pt x="300159" y="10734"/>
                    </a:lnTo>
                    <a:lnTo>
                      <a:pt x="257856" y="33465"/>
                    </a:lnTo>
                    <a:lnTo>
                      <a:pt x="226287" y="64405"/>
                    </a:lnTo>
                    <a:lnTo>
                      <a:pt x="203558" y="100395"/>
                    </a:lnTo>
                    <a:lnTo>
                      <a:pt x="189036" y="138912"/>
                    </a:lnTo>
                    <a:lnTo>
                      <a:pt x="185248" y="156591"/>
                    </a:lnTo>
                    <a:lnTo>
                      <a:pt x="180197" y="174271"/>
                    </a:lnTo>
                    <a:lnTo>
                      <a:pt x="170726" y="224784"/>
                    </a:lnTo>
                    <a:lnTo>
                      <a:pt x="160624" y="324548"/>
                    </a:lnTo>
                    <a:lnTo>
                      <a:pt x="153679" y="532284"/>
                    </a:lnTo>
                    <a:lnTo>
                      <a:pt x="153679" y="575220"/>
                    </a:lnTo>
                    <a:lnTo>
                      <a:pt x="149259" y="575220"/>
                    </a:lnTo>
                    <a:lnTo>
                      <a:pt x="101274" y="604897"/>
                    </a:lnTo>
                    <a:lnTo>
                      <a:pt x="37505" y="659198"/>
                    </a:lnTo>
                    <a:lnTo>
                      <a:pt x="0" y="696705"/>
                    </a:lnTo>
                    <a:lnTo>
                      <a:pt x="0" y="3485582"/>
                    </a:lnTo>
                    <a:lnTo>
                      <a:pt x="780639" y="3570025"/>
                    </a:lnTo>
                    <a:lnTo>
                      <a:pt x="861456" y="3344610"/>
                    </a:lnTo>
                    <a:lnTo>
                      <a:pt x="893025" y="3134980"/>
                    </a:lnTo>
                    <a:lnTo>
                      <a:pt x="942273" y="2812958"/>
                    </a:lnTo>
                    <a:lnTo>
                      <a:pt x="959952" y="2758656"/>
                    </a:lnTo>
                    <a:lnTo>
                      <a:pt x="1013619" y="2604590"/>
                    </a:lnTo>
                    <a:lnTo>
                      <a:pt x="1050870" y="2473887"/>
                    </a:lnTo>
                    <a:lnTo>
                      <a:pt x="1080545" y="2324873"/>
                    </a:lnTo>
                    <a:lnTo>
                      <a:pt x="1093804" y="2203641"/>
                    </a:lnTo>
                    <a:lnTo>
                      <a:pt x="1096961" y="2120294"/>
                    </a:lnTo>
                    <a:lnTo>
                      <a:pt x="1093804" y="2035053"/>
                    </a:lnTo>
                    <a:lnTo>
                      <a:pt x="1084333" y="1949181"/>
                    </a:lnTo>
                    <a:lnTo>
                      <a:pt x="1066023" y="1862677"/>
                    </a:lnTo>
                    <a:lnTo>
                      <a:pt x="1039505" y="1776804"/>
                    </a:lnTo>
                    <a:lnTo>
                      <a:pt x="1022458" y="1734499"/>
                    </a:lnTo>
                    <a:lnTo>
                      <a:pt x="953006" y="1576645"/>
                    </a:lnTo>
                    <a:lnTo>
                      <a:pt x="869664" y="1398586"/>
                    </a:lnTo>
                    <a:lnTo>
                      <a:pt x="825467" y="1296928"/>
                    </a:lnTo>
                    <a:lnTo>
                      <a:pt x="790742" y="1201584"/>
                    </a:lnTo>
                    <a:lnTo>
                      <a:pt x="765486" y="1104978"/>
                    </a:lnTo>
                    <a:lnTo>
                      <a:pt x="750964" y="998269"/>
                    </a:lnTo>
                    <a:lnTo>
                      <a:pt x="746545" y="873880"/>
                    </a:lnTo>
                    <a:lnTo>
                      <a:pt x="748439" y="800635"/>
                    </a:lnTo>
                    <a:lnTo>
                      <a:pt x="750333" y="780430"/>
                    </a:lnTo>
                    <a:lnTo>
                      <a:pt x="749070" y="648464"/>
                    </a:lnTo>
                    <a:lnTo>
                      <a:pt x="742125" y="529758"/>
                    </a:lnTo>
                    <a:lnTo>
                      <a:pt x="725709" y="398424"/>
                    </a:lnTo>
                    <a:lnTo>
                      <a:pt x="704242" y="300554"/>
                    </a:lnTo>
                    <a:lnTo>
                      <a:pt x="684670" y="239307"/>
                    </a:lnTo>
                    <a:lnTo>
                      <a:pt x="662571" y="181216"/>
                    </a:lnTo>
                    <a:lnTo>
                      <a:pt x="634159" y="130703"/>
                    </a:lnTo>
                    <a:lnTo>
                      <a:pt x="600696" y="87767"/>
                    </a:lnTo>
                    <a:lnTo>
                      <a:pt x="561550" y="55565"/>
                    </a:lnTo>
                    <a:lnTo>
                      <a:pt x="539452" y="43568"/>
                    </a:lnTo>
                    <a:lnTo>
                      <a:pt x="495887" y="24625"/>
                    </a:lnTo>
                    <a:lnTo>
                      <a:pt x="418227" y="3789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9EF02D68-B86E-4CA0-9283-981F53CF26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06618" y="2676760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624B2138-8837-4569-B510-1A76DBC124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6450" y="3157489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자유형 34">
                <a:extLst>
                  <a:ext uri="{FF2B5EF4-FFF2-40B4-BE49-F238E27FC236}">
                    <a16:creationId xmlns:a16="http://schemas.microsoft.com/office/drawing/2014/main" id="{1C0BAE90-9BC0-4340-BB75-3CAD06121C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2" y="5619467"/>
                <a:ext cx="973789" cy="989148"/>
              </a:xfrm>
              <a:custGeom>
                <a:avLst/>
                <a:gdLst>
                  <a:gd name="connsiteX0" fmla="*/ 63316 w 973789"/>
                  <a:gd name="connsiteY0" fmla="*/ 0 h 989148"/>
                  <a:gd name="connsiteX1" fmla="*/ 0 w 973789"/>
                  <a:gd name="connsiteY1" fmla="*/ 1665 h 989148"/>
                  <a:gd name="connsiteX2" fmla="*/ 0 w 973789"/>
                  <a:gd name="connsiteY2" fmla="*/ 774940 h 989148"/>
                  <a:gd name="connsiteX3" fmla="*/ 828568 w 973789"/>
                  <a:gd name="connsiteY3" fmla="*/ 989148 h 989148"/>
                  <a:gd name="connsiteX4" fmla="*/ 973789 w 973789"/>
                  <a:gd name="connsiteY4" fmla="*/ 521700 h 989148"/>
                  <a:gd name="connsiteX5" fmla="*/ 970632 w 973789"/>
                  <a:gd name="connsiteY5" fmla="*/ 510976 h 989148"/>
                  <a:gd name="connsiteX6" fmla="*/ 936537 w 973789"/>
                  <a:gd name="connsiteY6" fmla="*/ 437168 h 989148"/>
                  <a:gd name="connsiteX7" fmla="*/ 892339 w 973789"/>
                  <a:gd name="connsiteY7" fmla="*/ 368407 h 989148"/>
                  <a:gd name="connsiteX8" fmla="*/ 826042 w 973789"/>
                  <a:gd name="connsiteY8" fmla="*/ 289553 h 989148"/>
                  <a:gd name="connsiteX9" fmla="*/ 758483 w 973789"/>
                  <a:gd name="connsiteY9" fmla="*/ 228993 h 989148"/>
                  <a:gd name="connsiteX10" fmla="*/ 704814 w 973789"/>
                  <a:gd name="connsiteY10" fmla="*/ 189250 h 989148"/>
                  <a:gd name="connsiteX11" fmla="*/ 644200 w 973789"/>
                  <a:gd name="connsiteY11" fmla="*/ 150139 h 989148"/>
                  <a:gd name="connsiteX12" fmla="*/ 574747 w 973789"/>
                  <a:gd name="connsiteY12" fmla="*/ 114181 h 989148"/>
                  <a:gd name="connsiteX13" fmla="*/ 496454 w 973789"/>
                  <a:gd name="connsiteY13" fmla="*/ 81378 h 989148"/>
                  <a:gd name="connsiteX14" fmla="*/ 409952 w 973789"/>
                  <a:gd name="connsiteY14" fmla="*/ 52359 h 989148"/>
                  <a:gd name="connsiteX15" fmla="*/ 362598 w 973789"/>
                  <a:gd name="connsiteY15" fmla="*/ 39743 h 989148"/>
                  <a:gd name="connsiteX16" fmla="*/ 314612 w 973789"/>
                  <a:gd name="connsiteY16" fmla="*/ 29019 h 989148"/>
                  <a:gd name="connsiteX17" fmla="*/ 224322 w 973789"/>
                  <a:gd name="connsiteY17" fmla="*/ 12617 h 989148"/>
                  <a:gd name="connsiteX18" fmla="*/ 140978 w 973789"/>
                  <a:gd name="connsiteY18" fmla="*/ 2524 h 98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73789" h="989148">
                    <a:moveTo>
                      <a:pt x="63316" y="0"/>
                    </a:moveTo>
                    <a:lnTo>
                      <a:pt x="0" y="1665"/>
                    </a:lnTo>
                    <a:lnTo>
                      <a:pt x="0" y="774940"/>
                    </a:lnTo>
                    <a:lnTo>
                      <a:pt x="828568" y="989148"/>
                    </a:lnTo>
                    <a:lnTo>
                      <a:pt x="973789" y="521700"/>
                    </a:lnTo>
                    <a:lnTo>
                      <a:pt x="970632" y="510976"/>
                    </a:lnTo>
                    <a:lnTo>
                      <a:pt x="936537" y="437168"/>
                    </a:lnTo>
                    <a:lnTo>
                      <a:pt x="892339" y="368407"/>
                    </a:lnTo>
                    <a:lnTo>
                      <a:pt x="826042" y="289553"/>
                    </a:lnTo>
                    <a:lnTo>
                      <a:pt x="758483" y="228993"/>
                    </a:lnTo>
                    <a:lnTo>
                      <a:pt x="704814" y="189250"/>
                    </a:lnTo>
                    <a:lnTo>
                      <a:pt x="644200" y="150139"/>
                    </a:lnTo>
                    <a:lnTo>
                      <a:pt x="574747" y="114181"/>
                    </a:lnTo>
                    <a:lnTo>
                      <a:pt x="496454" y="81378"/>
                    </a:lnTo>
                    <a:lnTo>
                      <a:pt x="409952" y="52359"/>
                    </a:lnTo>
                    <a:lnTo>
                      <a:pt x="362598" y="39743"/>
                    </a:lnTo>
                    <a:lnTo>
                      <a:pt x="314612" y="29019"/>
                    </a:lnTo>
                    <a:lnTo>
                      <a:pt x="224322" y="12617"/>
                    </a:lnTo>
                    <a:lnTo>
                      <a:pt x="140978" y="2524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9B93AF5E-6D74-47BD-B131-CABC4FAFF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0" y="5914687"/>
                <a:ext cx="973791" cy="932055"/>
              </a:xfrm>
              <a:custGeom>
                <a:avLst/>
                <a:gdLst>
                  <a:gd name="connsiteX0" fmla="*/ 0 w 973791"/>
                  <a:gd name="connsiteY0" fmla="*/ 0 h 932055"/>
                  <a:gd name="connsiteX1" fmla="*/ 0 w 973791"/>
                  <a:gd name="connsiteY1" fmla="*/ 932055 h 932055"/>
                  <a:gd name="connsiteX2" fmla="*/ 772221 w 973791"/>
                  <a:gd name="connsiteY2" fmla="*/ 932055 h 932055"/>
                  <a:gd name="connsiteX3" fmla="*/ 973791 w 973791"/>
                  <a:gd name="connsiteY3" fmla="*/ 468199 h 932055"/>
                  <a:gd name="connsiteX4" fmla="*/ 954848 w 973791"/>
                  <a:gd name="connsiteY4" fmla="*/ 455572 h 932055"/>
                  <a:gd name="connsiteX5" fmla="*/ 817196 w 973791"/>
                  <a:gd name="connsiteY5" fmla="*/ 370340 h 932055"/>
                  <a:gd name="connsiteX6" fmla="*/ 684595 w 973791"/>
                  <a:gd name="connsiteY6" fmla="*/ 292685 h 932055"/>
                  <a:gd name="connsiteX7" fmla="*/ 527368 w 973791"/>
                  <a:gd name="connsiteY7" fmla="*/ 208716 h 932055"/>
                  <a:gd name="connsiteX8" fmla="*/ 356250 w 973791"/>
                  <a:gd name="connsiteY8" fmla="*/ 125378 h 932055"/>
                  <a:gd name="connsiteX9" fmla="*/ 180080 w 973791"/>
                  <a:gd name="connsiteY9" fmla="*/ 52774 h 932055"/>
                  <a:gd name="connsiteX10" fmla="*/ 50636 w 973791"/>
                  <a:gd name="connsiteY10" fmla="*/ 12367 h 93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3791" h="932055">
                    <a:moveTo>
                      <a:pt x="0" y="0"/>
                    </a:moveTo>
                    <a:lnTo>
                      <a:pt x="0" y="932055"/>
                    </a:lnTo>
                    <a:lnTo>
                      <a:pt x="772221" y="932055"/>
                    </a:lnTo>
                    <a:lnTo>
                      <a:pt x="973791" y="468199"/>
                    </a:lnTo>
                    <a:lnTo>
                      <a:pt x="954848" y="455572"/>
                    </a:lnTo>
                    <a:lnTo>
                      <a:pt x="817196" y="370340"/>
                    </a:lnTo>
                    <a:lnTo>
                      <a:pt x="684595" y="292685"/>
                    </a:lnTo>
                    <a:lnTo>
                      <a:pt x="527368" y="208716"/>
                    </a:lnTo>
                    <a:lnTo>
                      <a:pt x="356250" y="125378"/>
                    </a:lnTo>
                    <a:lnTo>
                      <a:pt x="180080" y="52774"/>
                    </a:lnTo>
                    <a:lnTo>
                      <a:pt x="50636" y="12367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195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320706" y="520259"/>
            <a:ext cx="5343619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 PRESENTATION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0" y="315685"/>
            <a:ext cx="12192001" cy="6542315"/>
            <a:chOff x="0" y="315685"/>
            <a:chExt cx="12192001" cy="6542315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315685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522514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0" y="2619812"/>
              <a:ext cx="12192001" cy="4238188"/>
              <a:chOff x="0" y="2619812"/>
              <a:chExt cx="12192001" cy="423818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6B65FBC-789E-4BBE-A39F-346AC8CE938E}"/>
                  </a:ext>
                </a:extLst>
              </p:cNvPr>
              <p:cNvGrpSpPr/>
              <p:nvPr/>
            </p:nvGrpSpPr>
            <p:grpSpPr>
              <a:xfrm>
                <a:off x="5940897" y="6201705"/>
                <a:ext cx="310206" cy="310206"/>
                <a:chOff x="5940897" y="5789410"/>
                <a:chExt cx="310206" cy="310206"/>
              </a:xfrm>
            </p:grpSpPr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5B075468-4B9A-43E8-9372-421139740DB7}"/>
                    </a:ext>
                  </a:extLst>
                </p:cNvPr>
                <p:cNvSpPr/>
                <p:nvPr/>
              </p:nvSpPr>
              <p:spPr>
                <a:xfrm>
                  <a:off x="5940897" y="5789410"/>
                  <a:ext cx="310206" cy="310206"/>
                </a:xfrm>
                <a:prstGeom prst="arc">
                  <a:avLst>
                    <a:gd name="adj1" fmla="val 14521413"/>
                    <a:gd name="adj2" fmla="val 11428246"/>
                  </a:avLst>
                </a:prstGeom>
                <a:ln w="28575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6231115B-7A7F-4673-94C8-5064812E634C}"/>
                    </a:ext>
                  </a:extLst>
                </p:cNvPr>
                <p:cNvSpPr/>
                <p:nvPr/>
              </p:nvSpPr>
              <p:spPr>
                <a:xfrm>
                  <a:off x="5956516" y="5831935"/>
                  <a:ext cx="36000" cy="3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4E41D5C-E177-4248-B36D-B2A02309CA0B}"/>
                  </a:ext>
                </a:extLst>
              </p:cNvPr>
              <p:cNvSpPr/>
              <p:nvPr/>
            </p:nvSpPr>
            <p:spPr>
              <a:xfrm rot="10800000" flipV="1">
                <a:off x="933450" y="6244231"/>
                <a:ext cx="226977" cy="226977"/>
              </a:xfrm>
              <a:prstGeom prst="ellipse">
                <a:avLst/>
              </a:prstGeom>
              <a:solidFill>
                <a:srgbClr val="FF6600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7837198-C599-4D16-9E62-DD43C423B3CD}"/>
                  </a:ext>
                </a:extLst>
              </p:cNvPr>
              <p:cNvSpPr/>
              <p:nvPr/>
            </p:nvSpPr>
            <p:spPr>
              <a:xfrm rot="10800000" flipV="1">
                <a:off x="1258111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4465301-1678-42CD-B769-7977C8E6D59A}"/>
                  </a:ext>
                </a:extLst>
              </p:cNvPr>
              <p:cNvSpPr/>
              <p:nvPr/>
            </p:nvSpPr>
            <p:spPr>
              <a:xfrm rot="10800000" flipV="1">
                <a:off x="1581245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자유형 23">
                <a:extLst>
                  <a:ext uri="{FF2B5EF4-FFF2-40B4-BE49-F238E27FC236}">
                    <a16:creationId xmlns:a16="http://schemas.microsoft.com/office/drawing/2014/main" id="{C4B8CAE9-721C-4B5F-AD01-EAF4B7A70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857937"/>
                <a:ext cx="1027046" cy="3570025"/>
              </a:xfrm>
              <a:custGeom>
                <a:avLst/>
                <a:gdLst>
                  <a:gd name="connsiteX0" fmla="*/ 282649 w 1027046"/>
                  <a:gd name="connsiteY0" fmla="*/ 0 h 3570025"/>
                  <a:gd name="connsiteX1" fmla="*/ 348312 w 1027046"/>
                  <a:gd name="connsiteY1" fmla="*/ 3789 h 3570025"/>
                  <a:gd name="connsiteX2" fmla="*/ 425972 w 1027046"/>
                  <a:gd name="connsiteY2" fmla="*/ 24625 h 3570025"/>
                  <a:gd name="connsiteX3" fmla="*/ 469537 w 1027046"/>
                  <a:gd name="connsiteY3" fmla="*/ 43568 h 3570025"/>
                  <a:gd name="connsiteX4" fmla="*/ 491635 w 1027046"/>
                  <a:gd name="connsiteY4" fmla="*/ 55565 h 3570025"/>
                  <a:gd name="connsiteX5" fmla="*/ 530781 w 1027046"/>
                  <a:gd name="connsiteY5" fmla="*/ 87767 h 3570025"/>
                  <a:gd name="connsiteX6" fmla="*/ 564244 w 1027046"/>
                  <a:gd name="connsiteY6" fmla="*/ 130703 h 3570025"/>
                  <a:gd name="connsiteX7" fmla="*/ 592656 w 1027046"/>
                  <a:gd name="connsiteY7" fmla="*/ 181216 h 3570025"/>
                  <a:gd name="connsiteX8" fmla="*/ 614755 w 1027046"/>
                  <a:gd name="connsiteY8" fmla="*/ 239307 h 3570025"/>
                  <a:gd name="connsiteX9" fmla="*/ 634327 w 1027046"/>
                  <a:gd name="connsiteY9" fmla="*/ 300554 h 3570025"/>
                  <a:gd name="connsiteX10" fmla="*/ 655794 w 1027046"/>
                  <a:gd name="connsiteY10" fmla="*/ 398424 h 3570025"/>
                  <a:gd name="connsiteX11" fmla="*/ 672210 w 1027046"/>
                  <a:gd name="connsiteY11" fmla="*/ 529758 h 3570025"/>
                  <a:gd name="connsiteX12" fmla="*/ 679155 w 1027046"/>
                  <a:gd name="connsiteY12" fmla="*/ 648464 h 3570025"/>
                  <a:gd name="connsiteX13" fmla="*/ 680418 w 1027046"/>
                  <a:gd name="connsiteY13" fmla="*/ 780430 h 3570025"/>
                  <a:gd name="connsiteX14" fmla="*/ 678524 w 1027046"/>
                  <a:gd name="connsiteY14" fmla="*/ 800635 h 3570025"/>
                  <a:gd name="connsiteX15" fmla="*/ 676630 w 1027046"/>
                  <a:gd name="connsiteY15" fmla="*/ 873880 h 3570025"/>
                  <a:gd name="connsiteX16" fmla="*/ 681050 w 1027046"/>
                  <a:gd name="connsiteY16" fmla="*/ 998269 h 3570025"/>
                  <a:gd name="connsiteX17" fmla="*/ 695571 w 1027046"/>
                  <a:gd name="connsiteY17" fmla="*/ 1104978 h 3570025"/>
                  <a:gd name="connsiteX18" fmla="*/ 720827 w 1027046"/>
                  <a:gd name="connsiteY18" fmla="*/ 1201584 h 3570025"/>
                  <a:gd name="connsiteX19" fmla="*/ 755552 w 1027046"/>
                  <a:gd name="connsiteY19" fmla="*/ 1296928 h 3570025"/>
                  <a:gd name="connsiteX20" fmla="*/ 799749 w 1027046"/>
                  <a:gd name="connsiteY20" fmla="*/ 1398586 h 3570025"/>
                  <a:gd name="connsiteX21" fmla="*/ 883091 w 1027046"/>
                  <a:gd name="connsiteY21" fmla="*/ 1576645 h 3570025"/>
                  <a:gd name="connsiteX22" fmla="*/ 952543 w 1027046"/>
                  <a:gd name="connsiteY22" fmla="*/ 1734499 h 3570025"/>
                  <a:gd name="connsiteX23" fmla="*/ 969590 w 1027046"/>
                  <a:gd name="connsiteY23" fmla="*/ 1776804 h 3570025"/>
                  <a:gd name="connsiteX24" fmla="*/ 996108 w 1027046"/>
                  <a:gd name="connsiteY24" fmla="*/ 1862677 h 3570025"/>
                  <a:gd name="connsiteX25" fmla="*/ 1014418 w 1027046"/>
                  <a:gd name="connsiteY25" fmla="*/ 1949181 h 3570025"/>
                  <a:gd name="connsiteX26" fmla="*/ 1023889 w 1027046"/>
                  <a:gd name="connsiteY26" fmla="*/ 2035053 h 3570025"/>
                  <a:gd name="connsiteX27" fmla="*/ 1027046 w 1027046"/>
                  <a:gd name="connsiteY27" fmla="*/ 2120294 h 3570025"/>
                  <a:gd name="connsiteX28" fmla="*/ 1023889 w 1027046"/>
                  <a:gd name="connsiteY28" fmla="*/ 2203641 h 3570025"/>
                  <a:gd name="connsiteX29" fmla="*/ 1010630 w 1027046"/>
                  <a:gd name="connsiteY29" fmla="*/ 2324873 h 3570025"/>
                  <a:gd name="connsiteX30" fmla="*/ 980955 w 1027046"/>
                  <a:gd name="connsiteY30" fmla="*/ 2473887 h 3570025"/>
                  <a:gd name="connsiteX31" fmla="*/ 943704 w 1027046"/>
                  <a:gd name="connsiteY31" fmla="*/ 2604590 h 3570025"/>
                  <a:gd name="connsiteX32" fmla="*/ 890037 w 1027046"/>
                  <a:gd name="connsiteY32" fmla="*/ 2758656 h 3570025"/>
                  <a:gd name="connsiteX33" fmla="*/ 872358 w 1027046"/>
                  <a:gd name="connsiteY33" fmla="*/ 2812958 h 3570025"/>
                  <a:gd name="connsiteX34" fmla="*/ 823110 w 1027046"/>
                  <a:gd name="connsiteY34" fmla="*/ 3134980 h 3570025"/>
                  <a:gd name="connsiteX35" fmla="*/ 791541 w 1027046"/>
                  <a:gd name="connsiteY35" fmla="*/ 3344610 h 3570025"/>
                  <a:gd name="connsiteX36" fmla="*/ 710724 w 1027046"/>
                  <a:gd name="connsiteY36" fmla="*/ 3570025 h 3570025"/>
                  <a:gd name="connsiteX37" fmla="*/ 0 w 1027046"/>
                  <a:gd name="connsiteY37" fmla="*/ 3493145 h 3570025"/>
                  <a:gd name="connsiteX38" fmla="*/ 0 w 1027046"/>
                  <a:gd name="connsiteY38" fmla="*/ 631600 h 3570025"/>
                  <a:gd name="connsiteX39" fmla="*/ 31359 w 1027046"/>
                  <a:gd name="connsiteY39" fmla="*/ 604897 h 3570025"/>
                  <a:gd name="connsiteX40" fmla="*/ 79344 w 1027046"/>
                  <a:gd name="connsiteY40" fmla="*/ 575220 h 3570025"/>
                  <a:gd name="connsiteX41" fmla="*/ 83764 w 1027046"/>
                  <a:gd name="connsiteY41" fmla="*/ 575220 h 3570025"/>
                  <a:gd name="connsiteX42" fmla="*/ 83764 w 1027046"/>
                  <a:gd name="connsiteY42" fmla="*/ 532284 h 3570025"/>
                  <a:gd name="connsiteX43" fmla="*/ 90709 w 1027046"/>
                  <a:gd name="connsiteY43" fmla="*/ 324548 h 3570025"/>
                  <a:gd name="connsiteX44" fmla="*/ 100811 w 1027046"/>
                  <a:gd name="connsiteY44" fmla="*/ 224784 h 3570025"/>
                  <a:gd name="connsiteX45" fmla="*/ 110282 w 1027046"/>
                  <a:gd name="connsiteY45" fmla="*/ 174271 h 3570025"/>
                  <a:gd name="connsiteX46" fmla="*/ 115333 w 1027046"/>
                  <a:gd name="connsiteY46" fmla="*/ 156591 h 3570025"/>
                  <a:gd name="connsiteX47" fmla="*/ 119121 w 1027046"/>
                  <a:gd name="connsiteY47" fmla="*/ 138912 h 3570025"/>
                  <a:gd name="connsiteX48" fmla="*/ 133643 w 1027046"/>
                  <a:gd name="connsiteY48" fmla="*/ 100395 h 3570025"/>
                  <a:gd name="connsiteX49" fmla="*/ 156372 w 1027046"/>
                  <a:gd name="connsiteY49" fmla="*/ 64405 h 3570025"/>
                  <a:gd name="connsiteX50" fmla="*/ 187941 w 1027046"/>
                  <a:gd name="connsiteY50" fmla="*/ 33465 h 3570025"/>
                  <a:gd name="connsiteX51" fmla="*/ 230244 w 1027046"/>
                  <a:gd name="connsiteY51" fmla="*/ 10734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027046" h="3570025">
                    <a:moveTo>
                      <a:pt x="282649" y="0"/>
                    </a:moveTo>
                    <a:lnTo>
                      <a:pt x="348312" y="3789"/>
                    </a:lnTo>
                    <a:lnTo>
                      <a:pt x="425972" y="24625"/>
                    </a:lnTo>
                    <a:lnTo>
                      <a:pt x="469537" y="43568"/>
                    </a:lnTo>
                    <a:lnTo>
                      <a:pt x="491635" y="55565"/>
                    </a:lnTo>
                    <a:lnTo>
                      <a:pt x="530781" y="87767"/>
                    </a:lnTo>
                    <a:lnTo>
                      <a:pt x="564244" y="130703"/>
                    </a:lnTo>
                    <a:lnTo>
                      <a:pt x="592656" y="181216"/>
                    </a:lnTo>
                    <a:lnTo>
                      <a:pt x="614755" y="239307"/>
                    </a:lnTo>
                    <a:lnTo>
                      <a:pt x="634327" y="300554"/>
                    </a:lnTo>
                    <a:lnTo>
                      <a:pt x="655794" y="398424"/>
                    </a:lnTo>
                    <a:lnTo>
                      <a:pt x="672210" y="529758"/>
                    </a:lnTo>
                    <a:lnTo>
                      <a:pt x="679155" y="648464"/>
                    </a:lnTo>
                    <a:lnTo>
                      <a:pt x="680418" y="780430"/>
                    </a:lnTo>
                    <a:lnTo>
                      <a:pt x="678524" y="800635"/>
                    </a:lnTo>
                    <a:lnTo>
                      <a:pt x="676630" y="873880"/>
                    </a:lnTo>
                    <a:lnTo>
                      <a:pt x="681050" y="998269"/>
                    </a:lnTo>
                    <a:lnTo>
                      <a:pt x="695571" y="1104978"/>
                    </a:lnTo>
                    <a:lnTo>
                      <a:pt x="720827" y="1201584"/>
                    </a:lnTo>
                    <a:lnTo>
                      <a:pt x="755552" y="1296928"/>
                    </a:lnTo>
                    <a:lnTo>
                      <a:pt x="799749" y="1398586"/>
                    </a:lnTo>
                    <a:lnTo>
                      <a:pt x="883091" y="1576645"/>
                    </a:lnTo>
                    <a:lnTo>
                      <a:pt x="952543" y="1734499"/>
                    </a:lnTo>
                    <a:lnTo>
                      <a:pt x="969590" y="1776804"/>
                    </a:lnTo>
                    <a:lnTo>
                      <a:pt x="996108" y="1862677"/>
                    </a:lnTo>
                    <a:lnTo>
                      <a:pt x="1014418" y="1949181"/>
                    </a:lnTo>
                    <a:lnTo>
                      <a:pt x="1023889" y="2035053"/>
                    </a:lnTo>
                    <a:lnTo>
                      <a:pt x="1027046" y="2120294"/>
                    </a:lnTo>
                    <a:lnTo>
                      <a:pt x="1023889" y="2203641"/>
                    </a:lnTo>
                    <a:lnTo>
                      <a:pt x="1010630" y="2324873"/>
                    </a:lnTo>
                    <a:lnTo>
                      <a:pt x="980955" y="2473887"/>
                    </a:lnTo>
                    <a:lnTo>
                      <a:pt x="943704" y="2604590"/>
                    </a:lnTo>
                    <a:lnTo>
                      <a:pt x="890037" y="2758656"/>
                    </a:lnTo>
                    <a:lnTo>
                      <a:pt x="872358" y="2812958"/>
                    </a:lnTo>
                    <a:lnTo>
                      <a:pt x="823110" y="3134980"/>
                    </a:lnTo>
                    <a:lnTo>
                      <a:pt x="791541" y="3344610"/>
                    </a:lnTo>
                    <a:lnTo>
                      <a:pt x="710724" y="3570025"/>
                    </a:lnTo>
                    <a:lnTo>
                      <a:pt x="0" y="3493145"/>
                    </a:lnTo>
                    <a:lnTo>
                      <a:pt x="0" y="631600"/>
                    </a:lnTo>
                    <a:lnTo>
                      <a:pt x="31359" y="604897"/>
                    </a:lnTo>
                    <a:lnTo>
                      <a:pt x="79344" y="575220"/>
                    </a:lnTo>
                    <a:lnTo>
                      <a:pt x="83764" y="575220"/>
                    </a:lnTo>
                    <a:lnTo>
                      <a:pt x="83764" y="532284"/>
                    </a:lnTo>
                    <a:lnTo>
                      <a:pt x="90709" y="324548"/>
                    </a:lnTo>
                    <a:lnTo>
                      <a:pt x="100811" y="224784"/>
                    </a:lnTo>
                    <a:lnTo>
                      <a:pt x="110282" y="174271"/>
                    </a:lnTo>
                    <a:lnTo>
                      <a:pt x="115333" y="156591"/>
                    </a:lnTo>
                    <a:lnTo>
                      <a:pt x="119121" y="138912"/>
                    </a:lnTo>
                    <a:lnTo>
                      <a:pt x="133643" y="100395"/>
                    </a:lnTo>
                    <a:lnTo>
                      <a:pt x="156372" y="64405"/>
                    </a:lnTo>
                    <a:lnTo>
                      <a:pt x="187941" y="33465"/>
                    </a:lnTo>
                    <a:lnTo>
                      <a:pt x="230244" y="10734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058B9084-9B71-415E-9452-DC6B2DD27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9" y="2914885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30B756AD-E02A-4D28-B175-9A091EE67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15" y="3395614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자유형 25">
                <a:extLst>
                  <a:ext uri="{FF2B5EF4-FFF2-40B4-BE49-F238E27FC236}">
                    <a16:creationId xmlns:a16="http://schemas.microsoft.com/office/drawing/2014/main" id="{B1ED7354-0771-4F64-BCAE-3F74B8094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857808"/>
                <a:ext cx="903874" cy="988933"/>
              </a:xfrm>
              <a:custGeom>
                <a:avLst/>
                <a:gdLst>
                  <a:gd name="connsiteX0" fmla="*/ 0 w 903874"/>
                  <a:gd name="connsiteY0" fmla="*/ 0 h 988933"/>
                  <a:gd name="connsiteX1" fmla="*/ 71063 w 903874"/>
                  <a:gd name="connsiteY1" fmla="*/ 2309 h 988933"/>
                  <a:gd name="connsiteX2" fmla="*/ 154407 w 903874"/>
                  <a:gd name="connsiteY2" fmla="*/ 12402 h 988933"/>
                  <a:gd name="connsiteX3" fmla="*/ 244697 w 903874"/>
                  <a:gd name="connsiteY3" fmla="*/ 28804 h 988933"/>
                  <a:gd name="connsiteX4" fmla="*/ 292683 w 903874"/>
                  <a:gd name="connsiteY4" fmla="*/ 39528 h 988933"/>
                  <a:gd name="connsiteX5" fmla="*/ 340038 w 903874"/>
                  <a:gd name="connsiteY5" fmla="*/ 52144 h 988933"/>
                  <a:gd name="connsiteX6" fmla="*/ 426539 w 903874"/>
                  <a:gd name="connsiteY6" fmla="*/ 81163 h 988933"/>
                  <a:gd name="connsiteX7" fmla="*/ 504832 w 903874"/>
                  <a:gd name="connsiteY7" fmla="*/ 113966 h 988933"/>
                  <a:gd name="connsiteX8" fmla="*/ 574285 w 903874"/>
                  <a:gd name="connsiteY8" fmla="*/ 149924 h 988933"/>
                  <a:gd name="connsiteX9" fmla="*/ 634899 w 903874"/>
                  <a:gd name="connsiteY9" fmla="*/ 189035 h 988933"/>
                  <a:gd name="connsiteX10" fmla="*/ 688568 w 903874"/>
                  <a:gd name="connsiteY10" fmla="*/ 228778 h 988933"/>
                  <a:gd name="connsiteX11" fmla="*/ 756127 w 903874"/>
                  <a:gd name="connsiteY11" fmla="*/ 289338 h 988933"/>
                  <a:gd name="connsiteX12" fmla="*/ 822424 w 903874"/>
                  <a:gd name="connsiteY12" fmla="*/ 368192 h 988933"/>
                  <a:gd name="connsiteX13" fmla="*/ 866622 w 903874"/>
                  <a:gd name="connsiteY13" fmla="*/ 436953 h 988933"/>
                  <a:gd name="connsiteX14" fmla="*/ 900717 w 903874"/>
                  <a:gd name="connsiteY14" fmla="*/ 510761 h 988933"/>
                  <a:gd name="connsiteX15" fmla="*/ 903874 w 903874"/>
                  <a:gd name="connsiteY15" fmla="*/ 521485 h 988933"/>
                  <a:gd name="connsiteX16" fmla="*/ 758653 w 903874"/>
                  <a:gd name="connsiteY16" fmla="*/ 988933 h 988933"/>
                  <a:gd name="connsiteX17" fmla="*/ 0 w 903874"/>
                  <a:gd name="connsiteY17" fmla="*/ 792800 h 98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3874" h="988933">
                    <a:moveTo>
                      <a:pt x="0" y="0"/>
                    </a:moveTo>
                    <a:lnTo>
                      <a:pt x="71063" y="2309"/>
                    </a:lnTo>
                    <a:lnTo>
                      <a:pt x="154407" y="12402"/>
                    </a:lnTo>
                    <a:lnTo>
                      <a:pt x="244697" y="28804"/>
                    </a:lnTo>
                    <a:lnTo>
                      <a:pt x="292683" y="39528"/>
                    </a:lnTo>
                    <a:lnTo>
                      <a:pt x="340038" y="52144"/>
                    </a:lnTo>
                    <a:lnTo>
                      <a:pt x="426539" y="81163"/>
                    </a:lnTo>
                    <a:lnTo>
                      <a:pt x="504832" y="113966"/>
                    </a:lnTo>
                    <a:lnTo>
                      <a:pt x="574285" y="149924"/>
                    </a:lnTo>
                    <a:lnTo>
                      <a:pt x="634899" y="189035"/>
                    </a:lnTo>
                    <a:lnTo>
                      <a:pt x="688568" y="228778"/>
                    </a:lnTo>
                    <a:lnTo>
                      <a:pt x="756127" y="289338"/>
                    </a:lnTo>
                    <a:lnTo>
                      <a:pt x="822424" y="368192"/>
                    </a:lnTo>
                    <a:lnTo>
                      <a:pt x="866622" y="436953"/>
                    </a:lnTo>
                    <a:lnTo>
                      <a:pt x="900717" y="510761"/>
                    </a:lnTo>
                    <a:lnTo>
                      <a:pt x="903874" y="521485"/>
                    </a:lnTo>
                    <a:lnTo>
                      <a:pt x="758653" y="988933"/>
                    </a:lnTo>
                    <a:lnTo>
                      <a:pt x="0" y="792800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자유형 29">
                <a:extLst>
                  <a:ext uri="{FF2B5EF4-FFF2-40B4-BE49-F238E27FC236}">
                    <a16:creationId xmlns:a16="http://schemas.microsoft.com/office/drawing/2014/main" id="{2C0837C4-9665-49D9-A65D-ED4FC7D72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171196"/>
                <a:ext cx="903876" cy="686804"/>
              </a:xfrm>
              <a:custGeom>
                <a:avLst/>
                <a:gdLst>
                  <a:gd name="connsiteX0" fmla="*/ 0 w 903876"/>
                  <a:gd name="connsiteY0" fmla="*/ 0 h 686804"/>
                  <a:gd name="connsiteX1" fmla="*/ 110165 w 903876"/>
                  <a:gd name="connsiteY1" fmla="*/ 34389 h 686804"/>
                  <a:gd name="connsiteX2" fmla="*/ 286335 w 903876"/>
                  <a:gd name="connsiteY2" fmla="*/ 106993 h 686804"/>
                  <a:gd name="connsiteX3" fmla="*/ 457453 w 903876"/>
                  <a:gd name="connsiteY3" fmla="*/ 190331 h 686804"/>
                  <a:gd name="connsiteX4" fmla="*/ 614680 w 903876"/>
                  <a:gd name="connsiteY4" fmla="*/ 274300 h 686804"/>
                  <a:gd name="connsiteX5" fmla="*/ 747281 w 903876"/>
                  <a:gd name="connsiteY5" fmla="*/ 351955 h 686804"/>
                  <a:gd name="connsiteX6" fmla="*/ 884933 w 903876"/>
                  <a:gd name="connsiteY6" fmla="*/ 437187 h 686804"/>
                  <a:gd name="connsiteX7" fmla="*/ 903876 w 903876"/>
                  <a:gd name="connsiteY7" fmla="*/ 449814 h 686804"/>
                  <a:gd name="connsiteX8" fmla="*/ 800891 w 903876"/>
                  <a:gd name="connsiteY8" fmla="*/ 686804 h 686804"/>
                  <a:gd name="connsiteX9" fmla="*/ 0 w 903876"/>
                  <a:gd name="connsiteY9" fmla="*/ 686804 h 686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3876" h="686804">
                    <a:moveTo>
                      <a:pt x="0" y="0"/>
                    </a:moveTo>
                    <a:lnTo>
                      <a:pt x="110165" y="34389"/>
                    </a:lnTo>
                    <a:lnTo>
                      <a:pt x="286335" y="106993"/>
                    </a:lnTo>
                    <a:lnTo>
                      <a:pt x="457453" y="190331"/>
                    </a:lnTo>
                    <a:lnTo>
                      <a:pt x="614680" y="274300"/>
                    </a:lnTo>
                    <a:lnTo>
                      <a:pt x="747281" y="351955"/>
                    </a:lnTo>
                    <a:lnTo>
                      <a:pt x="884933" y="437187"/>
                    </a:lnTo>
                    <a:lnTo>
                      <a:pt x="903876" y="449814"/>
                    </a:lnTo>
                    <a:lnTo>
                      <a:pt x="800891" y="686804"/>
                    </a:lnTo>
                    <a:lnTo>
                      <a:pt x="0" y="686804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자유형 31">
                <a:extLst>
                  <a:ext uri="{FF2B5EF4-FFF2-40B4-BE49-F238E27FC236}">
                    <a16:creationId xmlns:a16="http://schemas.microsoft.com/office/drawing/2014/main" id="{77B63CF0-418C-409E-B5A7-B3B273884B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095040" y="2619812"/>
                <a:ext cx="1096961" cy="3570025"/>
              </a:xfrm>
              <a:custGeom>
                <a:avLst/>
                <a:gdLst>
                  <a:gd name="connsiteX0" fmla="*/ 352564 w 1096961"/>
                  <a:gd name="connsiteY0" fmla="*/ 0 h 3570025"/>
                  <a:gd name="connsiteX1" fmla="*/ 300159 w 1096961"/>
                  <a:gd name="connsiteY1" fmla="*/ 10734 h 3570025"/>
                  <a:gd name="connsiteX2" fmla="*/ 257856 w 1096961"/>
                  <a:gd name="connsiteY2" fmla="*/ 33465 h 3570025"/>
                  <a:gd name="connsiteX3" fmla="*/ 226287 w 1096961"/>
                  <a:gd name="connsiteY3" fmla="*/ 64405 h 3570025"/>
                  <a:gd name="connsiteX4" fmla="*/ 203558 w 1096961"/>
                  <a:gd name="connsiteY4" fmla="*/ 100395 h 3570025"/>
                  <a:gd name="connsiteX5" fmla="*/ 189036 w 1096961"/>
                  <a:gd name="connsiteY5" fmla="*/ 138912 h 3570025"/>
                  <a:gd name="connsiteX6" fmla="*/ 185248 w 1096961"/>
                  <a:gd name="connsiteY6" fmla="*/ 156591 h 3570025"/>
                  <a:gd name="connsiteX7" fmla="*/ 180197 w 1096961"/>
                  <a:gd name="connsiteY7" fmla="*/ 174271 h 3570025"/>
                  <a:gd name="connsiteX8" fmla="*/ 170726 w 1096961"/>
                  <a:gd name="connsiteY8" fmla="*/ 224784 h 3570025"/>
                  <a:gd name="connsiteX9" fmla="*/ 160624 w 1096961"/>
                  <a:gd name="connsiteY9" fmla="*/ 324548 h 3570025"/>
                  <a:gd name="connsiteX10" fmla="*/ 153679 w 1096961"/>
                  <a:gd name="connsiteY10" fmla="*/ 532284 h 3570025"/>
                  <a:gd name="connsiteX11" fmla="*/ 153679 w 1096961"/>
                  <a:gd name="connsiteY11" fmla="*/ 575220 h 3570025"/>
                  <a:gd name="connsiteX12" fmla="*/ 149259 w 1096961"/>
                  <a:gd name="connsiteY12" fmla="*/ 575220 h 3570025"/>
                  <a:gd name="connsiteX13" fmla="*/ 101274 w 1096961"/>
                  <a:gd name="connsiteY13" fmla="*/ 604897 h 3570025"/>
                  <a:gd name="connsiteX14" fmla="*/ 37505 w 1096961"/>
                  <a:gd name="connsiteY14" fmla="*/ 659198 h 3570025"/>
                  <a:gd name="connsiteX15" fmla="*/ 0 w 1096961"/>
                  <a:gd name="connsiteY15" fmla="*/ 696705 h 3570025"/>
                  <a:gd name="connsiteX16" fmla="*/ 0 w 1096961"/>
                  <a:gd name="connsiteY16" fmla="*/ 3485582 h 3570025"/>
                  <a:gd name="connsiteX17" fmla="*/ 780639 w 1096961"/>
                  <a:gd name="connsiteY17" fmla="*/ 3570025 h 3570025"/>
                  <a:gd name="connsiteX18" fmla="*/ 861456 w 1096961"/>
                  <a:gd name="connsiteY18" fmla="*/ 3344610 h 3570025"/>
                  <a:gd name="connsiteX19" fmla="*/ 893025 w 1096961"/>
                  <a:gd name="connsiteY19" fmla="*/ 3134980 h 3570025"/>
                  <a:gd name="connsiteX20" fmla="*/ 942273 w 1096961"/>
                  <a:gd name="connsiteY20" fmla="*/ 2812958 h 3570025"/>
                  <a:gd name="connsiteX21" fmla="*/ 959952 w 1096961"/>
                  <a:gd name="connsiteY21" fmla="*/ 2758656 h 3570025"/>
                  <a:gd name="connsiteX22" fmla="*/ 1013619 w 1096961"/>
                  <a:gd name="connsiteY22" fmla="*/ 2604590 h 3570025"/>
                  <a:gd name="connsiteX23" fmla="*/ 1050870 w 1096961"/>
                  <a:gd name="connsiteY23" fmla="*/ 2473887 h 3570025"/>
                  <a:gd name="connsiteX24" fmla="*/ 1080545 w 1096961"/>
                  <a:gd name="connsiteY24" fmla="*/ 2324873 h 3570025"/>
                  <a:gd name="connsiteX25" fmla="*/ 1093804 w 1096961"/>
                  <a:gd name="connsiteY25" fmla="*/ 2203641 h 3570025"/>
                  <a:gd name="connsiteX26" fmla="*/ 1096961 w 1096961"/>
                  <a:gd name="connsiteY26" fmla="*/ 2120294 h 3570025"/>
                  <a:gd name="connsiteX27" fmla="*/ 1093804 w 1096961"/>
                  <a:gd name="connsiteY27" fmla="*/ 2035053 h 3570025"/>
                  <a:gd name="connsiteX28" fmla="*/ 1084333 w 1096961"/>
                  <a:gd name="connsiteY28" fmla="*/ 1949181 h 3570025"/>
                  <a:gd name="connsiteX29" fmla="*/ 1066023 w 1096961"/>
                  <a:gd name="connsiteY29" fmla="*/ 1862677 h 3570025"/>
                  <a:gd name="connsiteX30" fmla="*/ 1039505 w 1096961"/>
                  <a:gd name="connsiteY30" fmla="*/ 1776804 h 3570025"/>
                  <a:gd name="connsiteX31" fmla="*/ 1022458 w 1096961"/>
                  <a:gd name="connsiteY31" fmla="*/ 1734499 h 3570025"/>
                  <a:gd name="connsiteX32" fmla="*/ 953006 w 1096961"/>
                  <a:gd name="connsiteY32" fmla="*/ 1576645 h 3570025"/>
                  <a:gd name="connsiteX33" fmla="*/ 869664 w 1096961"/>
                  <a:gd name="connsiteY33" fmla="*/ 1398586 h 3570025"/>
                  <a:gd name="connsiteX34" fmla="*/ 825467 w 1096961"/>
                  <a:gd name="connsiteY34" fmla="*/ 1296928 h 3570025"/>
                  <a:gd name="connsiteX35" fmla="*/ 790742 w 1096961"/>
                  <a:gd name="connsiteY35" fmla="*/ 1201584 h 3570025"/>
                  <a:gd name="connsiteX36" fmla="*/ 765486 w 1096961"/>
                  <a:gd name="connsiteY36" fmla="*/ 1104978 h 3570025"/>
                  <a:gd name="connsiteX37" fmla="*/ 750964 w 1096961"/>
                  <a:gd name="connsiteY37" fmla="*/ 998269 h 3570025"/>
                  <a:gd name="connsiteX38" fmla="*/ 746545 w 1096961"/>
                  <a:gd name="connsiteY38" fmla="*/ 873880 h 3570025"/>
                  <a:gd name="connsiteX39" fmla="*/ 748439 w 1096961"/>
                  <a:gd name="connsiteY39" fmla="*/ 800635 h 3570025"/>
                  <a:gd name="connsiteX40" fmla="*/ 750333 w 1096961"/>
                  <a:gd name="connsiteY40" fmla="*/ 780430 h 3570025"/>
                  <a:gd name="connsiteX41" fmla="*/ 749070 w 1096961"/>
                  <a:gd name="connsiteY41" fmla="*/ 648464 h 3570025"/>
                  <a:gd name="connsiteX42" fmla="*/ 742125 w 1096961"/>
                  <a:gd name="connsiteY42" fmla="*/ 529758 h 3570025"/>
                  <a:gd name="connsiteX43" fmla="*/ 725709 w 1096961"/>
                  <a:gd name="connsiteY43" fmla="*/ 398424 h 3570025"/>
                  <a:gd name="connsiteX44" fmla="*/ 704242 w 1096961"/>
                  <a:gd name="connsiteY44" fmla="*/ 300554 h 3570025"/>
                  <a:gd name="connsiteX45" fmla="*/ 684670 w 1096961"/>
                  <a:gd name="connsiteY45" fmla="*/ 239307 h 3570025"/>
                  <a:gd name="connsiteX46" fmla="*/ 662571 w 1096961"/>
                  <a:gd name="connsiteY46" fmla="*/ 181216 h 3570025"/>
                  <a:gd name="connsiteX47" fmla="*/ 634159 w 1096961"/>
                  <a:gd name="connsiteY47" fmla="*/ 130703 h 3570025"/>
                  <a:gd name="connsiteX48" fmla="*/ 600696 w 1096961"/>
                  <a:gd name="connsiteY48" fmla="*/ 87767 h 3570025"/>
                  <a:gd name="connsiteX49" fmla="*/ 561550 w 1096961"/>
                  <a:gd name="connsiteY49" fmla="*/ 55565 h 3570025"/>
                  <a:gd name="connsiteX50" fmla="*/ 539452 w 1096961"/>
                  <a:gd name="connsiteY50" fmla="*/ 43568 h 3570025"/>
                  <a:gd name="connsiteX51" fmla="*/ 495887 w 1096961"/>
                  <a:gd name="connsiteY51" fmla="*/ 24625 h 3570025"/>
                  <a:gd name="connsiteX52" fmla="*/ 418227 w 1096961"/>
                  <a:gd name="connsiteY52" fmla="*/ 3789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96961" h="3570025">
                    <a:moveTo>
                      <a:pt x="352564" y="0"/>
                    </a:moveTo>
                    <a:lnTo>
                      <a:pt x="300159" y="10734"/>
                    </a:lnTo>
                    <a:lnTo>
                      <a:pt x="257856" y="33465"/>
                    </a:lnTo>
                    <a:lnTo>
                      <a:pt x="226287" y="64405"/>
                    </a:lnTo>
                    <a:lnTo>
                      <a:pt x="203558" y="100395"/>
                    </a:lnTo>
                    <a:lnTo>
                      <a:pt x="189036" y="138912"/>
                    </a:lnTo>
                    <a:lnTo>
                      <a:pt x="185248" y="156591"/>
                    </a:lnTo>
                    <a:lnTo>
                      <a:pt x="180197" y="174271"/>
                    </a:lnTo>
                    <a:lnTo>
                      <a:pt x="170726" y="224784"/>
                    </a:lnTo>
                    <a:lnTo>
                      <a:pt x="160624" y="324548"/>
                    </a:lnTo>
                    <a:lnTo>
                      <a:pt x="153679" y="532284"/>
                    </a:lnTo>
                    <a:lnTo>
                      <a:pt x="153679" y="575220"/>
                    </a:lnTo>
                    <a:lnTo>
                      <a:pt x="149259" y="575220"/>
                    </a:lnTo>
                    <a:lnTo>
                      <a:pt x="101274" y="604897"/>
                    </a:lnTo>
                    <a:lnTo>
                      <a:pt x="37505" y="659198"/>
                    </a:lnTo>
                    <a:lnTo>
                      <a:pt x="0" y="696705"/>
                    </a:lnTo>
                    <a:lnTo>
                      <a:pt x="0" y="3485582"/>
                    </a:lnTo>
                    <a:lnTo>
                      <a:pt x="780639" y="3570025"/>
                    </a:lnTo>
                    <a:lnTo>
                      <a:pt x="861456" y="3344610"/>
                    </a:lnTo>
                    <a:lnTo>
                      <a:pt x="893025" y="3134980"/>
                    </a:lnTo>
                    <a:lnTo>
                      <a:pt x="942273" y="2812958"/>
                    </a:lnTo>
                    <a:lnTo>
                      <a:pt x="959952" y="2758656"/>
                    </a:lnTo>
                    <a:lnTo>
                      <a:pt x="1013619" y="2604590"/>
                    </a:lnTo>
                    <a:lnTo>
                      <a:pt x="1050870" y="2473887"/>
                    </a:lnTo>
                    <a:lnTo>
                      <a:pt x="1080545" y="2324873"/>
                    </a:lnTo>
                    <a:lnTo>
                      <a:pt x="1093804" y="2203641"/>
                    </a:lnTo>
                    <a:lnTo>
                      <a:pt x="1096961" y="2120294"/>
                    </a:lnTo>
                    <a:lnTo>
                      <a:pt x="1093804" y="2035053"/>
                    </a:lnTo>
                    <a:lnTo>
                      <a:pt x="1084333" y="1949181"/>
                    </a:lnTo>
                    <a:lnTo>
                      <a:pt x="1066023" y="1862677"/>
                    </a:lnTo>
                    <a:lnTo>
                      <a:pt x="1039505" y="1776804"/>
                    </a:lnTo>
                    <a:lnTo>
                      <a:pt x="1022458" y="1734499"/>
                    </a:lnTo>
                    <a:lnTo>
                      <a:pt x="953006" y="1576645"/>
                    </a:lnTo>
                    <a:lnTo>
                      <a:pt x="869664" y="1398586"/>
                    </a:lnTo>
                    <a:lnTo>
                      <a:pt x="825467" y="1296928"/>
                    </a:lnTo>
                    <a:lnTo>
                      <a:pt x="790742" y="1201584"/>
                    </a:lnTo>
                    <a:lnTo>
                      <a:pt x="765486" y="1104978"/>
                    </a:lnTo>
                    <a:lnTo>
                      <a:pt x="750964" y="998269"/>
                    </a:lnTo>
                    <a:lnTo>
                      <a:pt x="746545" y="873880"/>
                    </a:lnTo>
                    <a:lnTo>
                      <a:pt x="748439" y="800635"/>
                    </a:lnTo>
                    <a:lnTo>
                      <a:pt x="750333" y="780430"/>
                    </a:lnTo>
                    <a:lnTo>
                      <a:pt x="749070" y="648464"/>
                    </a:lnTo>
                    <a:lnTo>
                      <a:pt x="742125" y="529758"/>
                    </a:lnTo>
                    <a:lnTo>
                      <a:pt x="725709" y="398424"/>
                    </a:lnTo>
                    <a:lnTo>
                      <a:pt x="704242" y="300554"/>
                    </a:lnTo>
                    <a:lnTo>
                      <a:pt x="684670" y="239307"/>
                    </a:lnTo>
                    <a:lnTo>
                      <a:pt x="662571" y="181216"/>
                    </a:lnTo>
                    <a:lnTo>
                      <a:pt x="634159" y="130703"/>
                    </a:lnTo>
                    <a:lnTo>
                      <a:pt x="600696" y="87767"/>
                    </a:lnTo>
                    <a:lnTo>
                      <a:pt x="561550" y="55565"/>
                    </a:lnTo>
                    <a:lnTo>
                      <a:pt x="539452" y="43568"/>
                    </a:lnTo>
                    <a:lnTo>
                      <a:pt x="495887" y="24625"/>
                    </a:lnTo>
                    <a:lnTo>
                      <a:pt x="418227" y="3789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9EF02D68-B86E-4CA0-9283-981F53CF26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06618" y="2676760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624B2138-8837-4569-B510-1A76DBC124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6450" y="3157489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자유형 34">
                <a:extLst>
                  <a:ext uri="{FF2B5EF4-FFF2-40B4-BE49-F238E27FC236}">
                    <a16:creationId xmlns:a16="http://schemas.microsoft.com/office/drawing/2014/main" id="{1C0BAE90-9BC0-4340-BB75-3CAD06121C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2" y="5619467"/>
                <a:ext cx="973789" cy="989148"/>
              </a:xfrm>
              <a:custGeom>
                <a:avLst/>
                <a:gdLst>
                  <a:gd name="connsiteX0" fmla="*/ 63316 w 973789"/>
                  <a:gd name="connsiteY0" fmla="*/ 0 h 989148"/>
                  <a:gd name="connsiteX1" fmla="*/ 0 w 973789"/>
                  <a:gd name="connsiteY1" fmla="*/ 1665 h 989148"/>
                  <a:gd name="connsiteX2" fmla="*/ 0 w 973789"/>
                  <a:gd name="connsiteY2" fmla="*/ 774940 h 989148"/>
                  <a:gd name="connsiteX3" fmla="*/ 828568 w 973789"/>
                  <a:gd name="connsiteY3" fmla="*/ 989148 h 989148"/>
                  <a:gd name="connsiteX4" fmla="*/ 973789 w 973789"/>
                  <a:gd name="connsiteY4" fmla="*/ 521700 h 989148"/>
                  <a:gd name="connsiteX5" fmla="*/ 970632 w 973789"/>
                  <a:gd name="connsiteY5" fmla="*/ 510976 h 989148"/>
                  <a:gd name="connsiteX6" fmla="*/ 936537 w 973789"/>
                  <a:gd name="connsiteY6" fmla="*/ 437168 h 989148"/>
                  <a:gd name="connsiteX7" fmla="*/ 892339 w 973789"/>
                  <a:gd name="connsiteY7" fmla="*/ 368407 h 989148"/>
                  <a:gd name="connsiteX8" fmla="*/ 826042 w 973789"/>
                  <a:gd name="connsiteY8" fmla="*/ 289553 h 989148"/>
                  <a:gd name="connsiteX9" fmla="*/ 758483 w 973789"/>
                  <a:gd name="connsiteY9" fmla="*/ 228993 h 989148"/>
                  <a:gd name="connsiteX10" fmla="*/ 704814 w 973789"/>
                  <a:gd name="connsiteY10" fmla="*/ 189250 h 989148"/>
                  <a:gd name="connsiteX11" fmla="*/ 644200 w 973789"/>
                  <a:gd name="connsiteY11" fmla="*/ 150139 h 989148"/>
                  <a:gd name="connsiteX12" fmla="*/ 574747 w 973789"/>
                  <a:gd name="connsiteY12" fmla="*/ 114181 h 989148"/>
                  <a:gd name="connsiteX13" fmla="*/ 496454 w 973789"/>
                  <a:gd name="connsiteY13" fmla="*/ 81378 h 989148"/>
                  <a:gd name="connsiteX14" fmla="*/ 409952 w 973789"/>
                  <a:gd name="connsiteY14" fmla="*/ 52359 h 989148"/>
                  <a:gd name="connsiteX15" fmla="*/ 362598 w 973789"/>
                  <a:gd name="connsiteY15" fmla="*/ 39743 h 989148"/>
                  <a:gd name="connsiteX16" fmla="*/ 314612 w 973789"/>
                  <a:gd name="connsiteY16" fmla="*/ 29019 h 989148"/>
                  <a:gd name="connsiteX17" fmla="*/ 224322 w 973789"/>
                  <a:gd name="connsiteY17" fmla="*/ 12617 h 989148"/>
                  <a:gd name="connsiteX18" fmla="*/ 140978 w 973789"/>
                  <a:gd name="connsiteY18" fmla="*/ 2524 h 98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73789" h="989148">
                    <a:moveTo>
                      <a:pt x="63316" y="0"/>
                    </a:moveTo>
                    <a:lnTo>
                      <a:pt x="0" y="1665"/>
                    </a:lnTo>
                    <a:lnTo>
                      <a:pt x="0" y="774940"/>
                    </a:lnTo>
                    <a:lnTo>
                      <a:pt x="828568" y="989148"/>
                    </a:lnTo>
                    <a:lnTo>
                      <a:pt x="973789" y="521700"/>
                    </a:lnTo>
                    <a:lnTo>
                      <a:pt x="970632" y="510976"/>
                    </a:lnTo>
                    <a:lnTo>
                      <a:pt x="936537" y="437168"/>
                    </a:lnTo>
                    <a:lnTo>
                      <a:pt x="892339" y="368407"/>
                    </a:lnTo>
                    <a:lnTo>
                      <a:pt x="826042" y="289553"/>
                    </a:lnTo>
                    <a:lnTo>
                      <a:pt x="758483" y="228993"/>
                    </a:lnTo>
                    <a:lnTo>
                      <a:pt x="704814" y="189250"/>
                    </a:lnTo>
                    <a:lnTo>
                      <a:pt x="644200" y="150139"/>
                    </a:lnTo>
                    <a:lnTo>
                      <a:pt x="574747" y="114181"/>
                    </a:lnTo>
                    <a:lnTo>
                      <a:pt x="496454" y="81378"/>
                    </a:lnTo>
                    <a:lnTo>
                      <a:pt x="409952" y="52359"/>
                    </a:lnTo>
                    <a:lnTo>
                      <a:pt x="362598" y="39743"/>
                    </a:lnTo>
                    <a:lnTo>
                      <a:pt x="314612" y="29019"/>
                    </a:lnTo>
                    <a:lnTo>
                      <a:pt x="224322" y="12617"/>
                    </a:lnTo>
                    <a:lnTo>
                      <a:pt x="140978" y="2524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9B93AF5E-6D74-47BD-B131-CABC4FAFF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0" y="5914687"/>
                <a:ext cx="973791" cy="932055"/>
              </a:xfrm>
              <a:custGeom>
                <a:avLst/>
                <a:gdLst>
                  <a:gd name="connsiteX0" fmla="*/ 0 w 973791"/>
                  <a:gd name="connsiteY0" fmla="*/ 0 h 932055"/>
                  <a:gd name="connsiteX1" fmla="*/ 0 w 973791"/>
                  <a:gd name="connsiteY1" fmla="*/ 932055 h 932055"/>
                  <a:gd name="connsiteX2" fmla="*/ 772221 w 973791"/>
                  <a:gd name="connsiteY2" fmla="*/ 932055 h 932055"/>
                  <a:gd name="connsiteX3" fmla="*/ 973791 w 973791"/>
                  <a:gd name="connsiteY3" fmla="*/ 468199 h 932055"/>
                  <a:gd name="connsiteX4" fmla="*/ 954848 w 973791"/>
                  <a:gd name="connsiteY4" fmla="*/ 455572 h 932055"/>
                  <a:gd name="connsiteX5" fmla="*/ 817196 w 973791"/>
                  <a:gd name="connsiteY5" fmla="*/ 370340 h 932055"/>
                  <a:gd name="connsiteX6" fmla="*/ 684595 w 973791"/>
                  <a:gd name="connsiteY6" fmla="*/ 292685 h 932055"/>
                  <a:gd name="connsiteX7" fmla="*/ 527368 w 973791"/>
                  <a:gd name="connsiteY7" fmla="*/ 208716 h 932055"/>
                  <a:gd name="connsiteX8" fmla="*/ 356250 w 973791"/>
                  <a:gd name="connsiteY8" fmla="*/ 125378 h 932055"/>
                  <a:gd name="connsiteX9" fmla="*/ 180080 w 973791"/>
                  <a:gd name="connsiteY9" fmla="*/ 52774 h 932055"/>
                  <a:gd name="connsiteX10" fmla="*/ 50636 w 973791"/>
                  <a:gd name="connsiteY10" fmla="*/ 12367 h 93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3791" h="932055">
                    <a:moveTo>
                      <a:pt x="0" y="0"/>
                    </a:moveTo>
                    <a:lnTo>
                      <a:pt x="0" y="932055"/>
                    </a:lnTo>
                    <a:lnTo>
                      <a:pt x="772221" y="932055"/>
                    </a:lnTo>
                    <a:lnTo>
                      <a:pt x="973791" y="468199"/>
                    </a:lnTo>
                    <a:lnTo>
                      <a:pt x="954848" y="455572"/>
                    </a:lnTo>
                    <a:lnTo>
                      <a:pt x="817196" y="370340"/>
                    </a:lnTo>
                    <a:lnTo>
                      <a:pt x="684595" y="292685"/>
                    </a:lnTo>
                    <a:lnTo>
                      <a:pt x="527368" y="208716"/>
                    </a:lnTo>
                    <a:lnTo>
                      <a:pt x="356250" y="125378"/>
                    </a:lnTo>
                    <a:lnTo>
                      <a:pt x="180080" y="52774"/>
                    </a:lnTo>
                    <a:lnTo>
                      <a:pt x="50636" y="12367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647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320706" y="520259"/>
            <a:ext cx="5343619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 PRESENTATION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0" y="315685"/>
            <a:ext cx="12192001" cy="6542315"/>
            <a:chOff x="0" y="315685"/>
            <a:chExt cx="12192001" cy="6542315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315685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522514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0" y="2619812"/>
              <a:ext cx="12192001" cy="4238188"/>
              <a:chOff x="0" y="2619812"/>
              <a:chExt cx="12192001" cy="423818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6B65FBC-789E-4BBE-A39F-346AC8CE938E}"/>
                  </a:ext>
                </a:extLst>
              </p:cNvPr>
              <p:cNvGrpSpPr/>
              <p:nvPr/>
            </p:nvGrpSpPr>
            <p:grpSpPr>
              <a:xfrm>
                <a:off x="5940897" y="6201705"/>
                <a:ext cx="310206" cy="310206"/>
                <a:chOff x="5940897" y="5789410"/>
                <a:chExt cx="310206" cy="310206"/>
              </a:xfrm>
            </p:grpSpPr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5B075468-4B9A-43E8-9372-421139740DB7}"/>
                    </a:ext>
                  </a:extLst>
                </p:cNvPr>
                <p:cNvSpPr/>
                <p:nvPr/>
              </p:nvSpPr>
              <p:spPr>
                <a:xfrm>
                  <a:off x="5940897" y="5789410"/>
                  <a:ext cx="310206" cy="310206"/>
                </a:xfrm>
                <a:prstGeom prst="arc">
                  <a:avLst>
                    <a:gd name="adj1" fmla="val 14521413"/>
                    <a:gd name="adj2" fmla="val 11428246"/>
                  </a:avLst>
                </a:prstGeom>
                <a:ln w="28575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6231115B-7A7F-4673-94C8-5064812E634C}"/>
                    </a:ext>
                  </a:extLst>
                </p:cNvPr>
                <p:cNvSpPr/>
                <p:nvPr/>
              </p:nvSpPr>
              <p:spPr>
                <a:xfrm>
                  <a:off x="5956516" y="5831935"/>
                  <a:ext cx="36000" cy="3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4E41D5C-E177-4248-B36D-B2A02309CA0B}"/>
                  </a:ext>
                </a:extLst>
              </p:cNvPr>
              <p:cNvSpPr/>
              <p:nvPr/>
            </p:nvSpPr>
            <p:spPr>
              <a:xfrm rot="10800000" flipV="1">
                <a:off x="933450" y="6244231"/>
                <a:ext cx="226977" cy="226977"/>
              </a:xfrm>
              <a:prstGeom prst="ellipse">
                <a:avLst/>
              </a:prstGeom>
              <a:solidFill>
                <a:srgbClr val="FF6600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7837198-C599-4D16-9E62-DD43C423B3CD}"/>
                  </a:ext>
                </a:extLst>
              </p:cNvPr>
              <p:cNvSpPr/>
              <p:nvPr/>
            </p:nvSpPr>
            <p:spPr>
              <a:xfrm rot="10800000" flipV="1">
                <a:off x="1258111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4465301-1678-42CD-B769-7977C8E6D59A}"/>
                  </a:ext>
                </a:extLst>
              </p:cNvPr>
              <p:cNvSpPr/>
              <p:nvPr/>
            </p:nvSpPr>
            <p:spPr>
              <a:xfrm rot="10800000" flipV="1">
                <a:off x="1581245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자유형 23">
                <a:extLst>
                  <a:ext uri="{FF2B5EF4-FFF2-40B4-BE49-F238E27FC236}">
                    <a16:creationId xmlns:a16="http://schemas.microsoft.com/office/drawing/2014/main" id="{C4B8CAE9-721C-4B5F-AD01-EAF4B7A70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857937"/>
                <a:ext cx="1027046" cy="3570025"/>
              </a:xfrm>
              <a:custGeom>
                <a:avLst/>
                <a:gdLst>
                  <a:gd name="connsiteX0" fmla="*/ 282649 w 1027046"/>
                  <a:gd name="connsiteY0" fmla="*/ 0 h 3570025"/>
                  <a:gd name="connsiteX1" fmla="*/ 348312 w 1027046"/>
                  <a:gd name="connsiteY1" fmla="*/ 3789 h 3570025"/>
                  <a:gd name="connsiteX2" fmla="*/ 425972 w 1027046"/>
                  <a:gd name="connsiteY2" fmla="*/ 24625 h 3570025"/>
                  <a:gd name="connsiteX3" fmla="*/ 469537 w 1027046"/>
                  <a:gd name="connsiteY3" fmla="*/ 43568 h 3570025"/>
                  <a:gd name="connsiteX4" fmla="*/ 491635 w 1027046"/>
                  <a:gd name="connsiteY4" fmla="*/ 55565 h 3570025"/>
                  <a:gd name="connsiteX5" fmla="*/ 530781 w 1027046"/>
                  <a:gd name="connsiteY5" fmla="*/ 87767 h 3570025"/>
                  <a:gd name="connsiteX6" fmla="*/ 564244 w 1027046"/>
                  <a:gd name="connsiteY6" fmla="*/ 130703 h 3570025"/>
                  <a:gd name="connsiteX7" fmla="*/ 592656 w 1027046"/>
                  <a:gd name="connsiteY7" fmla="*/ 181216 h 3570025"/>
                  <a:gd name="connsiteX8" fmla="*/ 614755 w 1027046"/>
                  <a:gd name="connsiteY8" fmla="*/ 239307 h 3570025"/>
                  <a:gd name="connsiteX9" fmla="*/ 634327 w 1027046"/>
                  <a:gd name="connsiteY9" fmla="*/ 300554 h 3570025"/>
                  <a:gd name="connsiteX10" fmla="*/ 655794 w 1027046"/>
                  <a:gd name="connsiteY10" fmla="*/ 398424 h 3570025"/>
                  <a:gd name="connsiteX11" fmla="*/ 672210 w 1027046"/>
                  <a:gd name="connsiteY11" fmla="*/ 529758 h 3570025"/>
                  <a:gd name="connsiteX12" fmla="*/ 679155 w 1027046"/>
                  <a:gd name="connsiteY12" fmla="*/ 648464 h 3570025"/>
                  <a:gd name="connsiteX13" fmla="*/ 680418 w 1027046"/>
                  <a:gd name="connsiteY13" fmla="*/ 780430 h 3570025"/>
                  <a:gd name="connsiteX14" fmla="*/ 678524 w 1027046"/>
                  <a:gd name="connsiteY14" fmla="*/ 800635 h 3570025"/>
                  <a:gd name="connsiteX15" fmla="*/ 676630 w 1027046"/>
                  <a:gd name="connsiteY15" fmla="*/ 873880 h 3570025"/>
                  <a:gd name="connsiteX16" fmla="*/ 681050 w 1027046"/>
                  <a:gd name="connsiteY16" fmla="*/ 998269 h 3570025"/>
                  <a:gd name="connsiteX17" fmla="*/ 695571 w 1027046"/>
                  <a:gd name="connsiteY17" fmla="*/ 1104978 h 3570025"/>
                  <a:gd name="connsiteX18" fmla="*/ 720827 w 1027046"/>
                  <a:gd name="connsiteY18" fmla="*/ 1201584 h 3570025"/>
                  <a:gd name="connsiteX19" fmla="*/ 755552 w 1027046"/>
                  <a:gd name="connsiteY19" fmla="*/ 1296928 h 3570025"/>
                  <a:gd name="connsiteX20" fmla="*/ 799749 w 1027046"/>
                  <a:gd name="connsiteY20" fmla="*/ 1398586 h 3570025"/>
                  <a:gd name="connsiteX21" fmla="*/ 883091 w 1027046"/>
                  <a:gd name="connsiteY21" fmla="*/ 1576645 h 3570025"/>
                  <a:gd name="connsiteX22" fmla="*/ 952543 w 1027046"/>
                  <a:gd name="connsiteY22" fmla="*/ 1734499 h 3570025"/>
                  <a:gd name="connsiteX23" fmla="*/ 969590 w 1027046"/>
                  <a:gd name="connsiteY23" fmla="*/ 1776804 h 3570025"/>
                  <a:gd name="connsiteX24" fmla="*/ 996108 w 1027046"/>
                  <a:gd name="connsiteY24" fmla="*/ 1862677 h 3570025"/>
                  <a:gd name="connsiteX25" fmla="*/ 1014418 w 1027046"/>
                  <a:gd name="connsiteY25" fmla="*/ 1949181 h 3570025"/>
                  <a:gd name="connsiteX26" fmla="*/ 1023889 w 1027046"/>
                  <a:gd name="connsiteY26" fmla="*/ 2035053 h 3570025"/>
                  <a:gd name="connsiteX27" fmla="*/ 1027046 w 1027046"/>
                  <a:gd name="connsiteY27" fmla="*/ 2120294 h 3570025"/>
                  <a:gd name="connsiteX28" fmla="*/ 1023889 w 1027046"/>
                  <a:gd name="connsiteY28" fmla="*/ 2203641 h 3570025"/>
                  <a:gd name="connsiteX29" fmla="*/ 1010630 w 1027046"/>
                  <a:gd name="connsiteY29" fmla="*/ 2324873 h 3570025"/>
                  <a:gd name="connsiteX30" fmla="*/ 980955 w 1027046"/>
                  <a:gd name="connsiteY30" fmla="*/ 2473887 h 3570025"/>
                  <a:gd name="connsiteX31" fmla="*/ 943704 w 1027046"/>
                  <a:gd name="connsiteY31" fmla="*/ 2604590 h 3570025"/>
                  <a:gd name="connsiteX32" fmla="*/ 890037 w 1027046"/>
                  <a:gd name="connsiteY32" fmla="*/ 2758656 h 3570025"/>
                  <a:gd name="connsiteX33" fmla="*/ 872358 w 1027046"/>
                  <a:gd name="connsiteY33" fmla="*/ 2812958 h 3570025"/>
                  <a:gd name="connsiteX34" fmla="*/ 823110 w 1027046"/>
                  <a:gd name="connsiteY34" fmla="*/ 3134980 h 3570025"/>
                  <a:gd name="connsiteX35" fmla="*/ 791541 w 1027046"/>
                  <a:gd name="connsiteY35" fmla="*/ 3344610 h 3570025"/>
                  <a:gd name="connsiteX36" fmla="*/ 710724 w 1027046"/>
                  <a:gd name="connsiteY36" fmla="*/ 3570025 h 3570025"/>
                  <a:gd name="connsiteX37" fmla="*/ 0 w 1027046"/>
                  <a:gd name="connsiteY37" fmla="*/ 3493145 h 3570025"/>
                  <a:gd name="connsiteX38" fmla="*/ 0 w 1027046"/>
                  <a:gd name="connsiteY38" fmla="*/ 631600 h 3570025"/>
                  <a:gd name="connsiteX39" fmla="*/ 31359 w 1027046"/>
                  <a:gd name="connsiteY39" fmla="*/ 604897 h 3570025"/>
                  <a:gd name="connsiteX40" fmla="*/ 79344 w 1027046"/>
                  <a:gd name="connsiteY40" fmla="*/ 575220 h 3570025"/>
                  <a:gd name="connsiteX41" fmla="*/ 83764 w 1027046"/>
                  <a:gd name="connsiteY41" fmla="*/ 575220 h 3570025"/>
                  <a:gd name="connsiteX42" fmla="*/ 83764 w 1027046"/>
                  <a:gd name="connsiteY42" fmla="*/ 532284 h 3570025"/>
                  <a:gd name="connsiteX43" fmla="*/ 90709 w 1027046"/>
                  <a:gd name="connsiteY43" fmla="*/ 324548 h 3570025"/>
                  <a:gd name="connsiteX44" fmla="*/ 100811 w 1027046"/>
                  <a:gd name="connsiteY44" fmla="*/ 224784 h 3570025"/>
                  <a:gd name="connsiteX45" fmla="*/ 110282 w 1027046"/>
                  <a:gd name="connsiteY45" fmla="*/ 174271 h 3570025"/>
                  <a:gd name="connsiteX46" fmla="*/ 115333 w 1027046"/>
                  <a:gd name="connsiteY46" fmla="*/ 156591 h 3570025"/>
                  <a:gd name="connsiteX47" fmla="*/ 119121 w 1027046"/>
                  <a:gd name="connsiteY47" fmla="*/ 138912 h 3570025"/>
                  <a:gd name="connsiteX48" fmla="*/ 133643 w 1027046"/>
                  <a:gd name="connsiteY48" fmla="*/ 100395 h 3570025"/>
                  <a:gd name="connsiteX49" fmla="*/ 156372 w 1027046"/>
                  <a:gd name="connsiteY49" fmla="*/ 64405 h 3570025"/>
                  <a:gd name="connsiteX50" fmla="*/ 187941 w 1027046"/>
                  <a:gd name="connsiteY50" fmla="*/ 33465 h 3570025"/>
                  <a:gd name="connsiteX51" fmla="*/ 230244 w 1027046"/>
                  <a:gd name="connsiteY51" fmla="*/ 10734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027046" h="3570025">
                    <a:moveTo>
                      <a:pt x="282649" y="0"/>
                    </a:moveTo>
                    <a:lnTo>
                      <a:pt x="348312" y="3789"/>
                    </a:lnTo>
                    <a:lnTo>
                      <a:pt x="425972" y="24625"/>
                    </a:lnTo>
                    <a:lnTo>
                      <a:pt x="469537" y="43568"/>
                    </a:lnTo>
                    <a:lnTo>
                      <a:pt x="491635" y="55565"/>
                    </a:lnTo>
                    <a:lnTo>
                      <a:pt x="530781" y="87767"/>
                    </a:lnTo>
                    <a:lnTo>
                      <a:pt x="564244" y="130703"/>
                    </a:lnTo>
                    <a:lnTo>
                      <a:pt x="592656" y="181216"/>
                    </a:lnTo>
                    <a:lnTo>
                      <a:pt x="614755" y="239307"/>
                    </a:lnTo>
                    <a:lnTo>
                      <a:pt x="634327" y="300554"/>
                    </a:lnTo>
                    <a:lnTo>
                      <a:pt x="655794" y="398424"/>
                    </a:lnTo>
                    <a:lnTo>
                      <a:pt x="672210" y="529758"/>
                    </a:lnTo>
                    <a:lnTo>
                      <a:pt x="679155" y="648464"/>
                    </a:lnTo>
                    <a:lnTo>
                      <a:pt x="680418" y="780430"/>
                    </a:lnTo>
                    <a:lnTo>
                      <a:pt x="678524" y="800635"/>
                    </a:lnTo>
                    <a:lnTo>
                      <a:pt x="676630" y="873880"/>
                    </a:lnTo>
                    <a:lnTo>
                      <a:pt x="681050" y="998269"/>
                    </a:lnTo>
                    <a:lnTo>
                      <a:pt x="695571" y="1104978"/>
                    </a:lnTo>
                    <a:lnTo>
                      <a:pt x="720827" y="1201584"/>
                    </a:lnTo>
                    <a:lnTo>
                      <a:pt x="755552" y="1296928"/>
                    </a:lnTo>
                    <a:lnTo>
                      <a:pt x="799749" y="1398586"/>
                    </a:lnTo>
                    <a:lnTo>
                      <a:pt x="883091" y="1576645"/>
                    </a:lnTo>
                    <a:lnTo>
                      <a:pt x="952543" y="1734499"/>
                    </a:lnTo>
                    <a:lnTo>
                      <a:pt x="969590" y="1776804"/>
                    </a:lnTo>
                    <a:lnTo>
                      <a:pt x="996108" y="1862677"/>
                    </a:lnTo>
                    <a:lnTo>
                      <a:pt x="1014418" y="1949181"/>
                    </a:lnTo>
                    <a:lnTo>
                      <a:pt x="1023889" y="2035053"/>
                    </a:lnTo>
                    <a:lnTo>
                      <a:pt x="1027046" y="2120294"/>
                    </a:lnTo>
                    <a:lnTo>
                      <a:pt x="1023889" y="2203641"/>
                    </a:lnTo>
                    <a:lnTo>
                      <a:pt x="1010630" y="2324873"/>
                    </a:lnTo>
                    <a:lnTo>
                      <a:pt x="980955" y="2473887"/>
                    </a:lnTo>
                    <a:lnTo>
                      <a:pt x="943704" y="2604590"/>
                    </a:lnTo>
                    <a:lnTo>
                      <a:pt x="890037" y="2758656"/>
                    </a:lnTo>
                    <a:lnTo>
                      <a:pt x="872358" y="2812958"/>
                    </a:lnTo>
                    <a:lnTo>
                      <a:pt x="823110" y="3134980"/>
                    </a:lnTo>
                    <a:lnTo>
                      <a:pt x="791541" y="3344610"/>
                    </a:lnTo>
                    <a:lnTo>
                      <a:pt x="710724" y="3570025"/>
                    </a:lnTo>
                    <a:lnTo>
                      <a:pt x="0" y="3493145"/>
                    </a:lnTo>
                    <a:lnTo>
                      <a:pt x="0" y="631600"/>
                    </a:lnTo>
                    <a:lnTo>
                      <a:pt x="31359" y="604897"/>
                    </a:lnTo>
                    <a:lnTo>
                      <a:pt x="79344" y="575220"/>
                    </a:lnTo>
                    <a:lnTo>
                      <a:pt x="83764" y="575220"/>
                    </a:lnTo>
                    <a:lnTo>
                      <a:pt x="83764" y="532284"/>
                    </a:lnTo>
                    <a:lnTo>
                      <a:pt x="90709" y="324548"/>
                    </a:lnTo>
                    <a:lnTo>
                      <a:pt x="100811" y="224784"/>
                    </a:lnTo>
                    <a:lnTo>
                      <a:pt x="110282" y="174271"/>
                    </a:lnTo>
                    <a:lnTo>
                      <a:pt x="115333" y="156591"/>
                    </a:lnTo>
                    <a:lnTo>
                      <a:pt x="119121" y="138912"/>
                    </a:lnTo>
                    <a:lnTo>
                      <a:pt x="133643" y="100395"/>
                    </a:lnTo>
                    <a:lnTo>
                      <a:pt x="156372" y="64405"/>
                    </a:lnTo>
                    <a:lnTo>
                      <a:pt x="187941" y="33465"/>
                    </a:lnTo>
                    <a:lnTo>
                      <a:pt x="230244" y="10734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058B9084-9B71-415E-9452-DC6B2DD27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9" y="2914885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30B756AD-E02A-4D28-B175-9A091EE67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15" y="3395614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자유형 25">
                <a:extLst>
                  <a:ext uri="{FF2B5EF4-FFF2-40B4-BE49-F238E27FC236}">
                    <a16:creationId xmlns:a16="http://schemas.microsoft.com/office/drawing/2014/main" id="{B1ED7354-0771-4F64-BCAE-3F74B8094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857808"/>
                <a:ext cx="903874" cy="988933"/>
              </a:xfrm>
              <a:custGeom>
                <a:avLst/>
                <a:gdLst>
                  <a:gd name="connsiteX0" fmla="*/ 0 w 903874"/>
                  <a:gd name="connsiteY0" fmla="*/ 0 h 988933"/>
                  <a:gd name="connsiteX1" fmla="*/ 71063 w 903874"/>
                  <a:gd name="connsiteY1" fmla="*/ 2309 h 988933"/>
                  <a:gd name="connsiteX2" fmla="*/ 154407 w 903874"/>
                  <a:gd name="connsiteY2" fmla="*/ 12402 h 988933"/>
                  <a:gd name="connsiteX3" fmla="*/ 244697 w 903874"/>
                  <a:gd name="connsiteY3" fmla="*/ 28804 h 988933"/>
                  <a:gd name="connsiteX4" fmla="*/ 292683 w 903874"/>
                  <a:gd name="connsiteY4" fmla="*/ 39528 h 988933"/>
                  <a:gd name="connsiteX5" fmla="*/ 340038 w 903874"/>
                  <a:gd name="connsiteY5" fmla="*/ 52144 h 988933"/>
                  <a:gd name="connsiteX6" fmla="*/ 426539 w 903874"/>
                  <a:gd name="connsiteY6" fmla="*/ 81163 h 988933"/>
                  <a:gd name="connsiteX7" fmla="*/ 504832 w 903874"/>
                  <a:gd name="connsiteY7" fmla="*/ 113966 h 988933"/>
                  <a:gd name="connsiteX8" fmla="*/ 574285 w 903874"/>
                  <a:gd name="connsiteY8" fmla="*/ 149924 h 988933"/>
                  <a:gd name="connsiteX9" fmla="*/ 634899 w 903874"/>
                  <a:gd name="connsiteY9" fmla="*/ 189035 h 988933"/>
                  <a:gd name="connsiteX10" fmla="*/ 688568 w 903874"/>
                  <a:gd name="connsiteY10" fmla="*/ 228778 h 988933"/>
                  <a:gd name="connsiteX11" fmla="*/ 756127 w 903874"/>
                  <a:gd name="connsiteY11" fmla="*/ 289338 h 988933"/>
                  <a:gd name="connsiteX12" fmla="*/ 822424 w 903874"/>
                  <a:gd name="connsiteY12" fmla="*/ 368192 h 988933"/>
                  <a:gd name="connsiteX13" fmla="*/ 866622 w 903874"/>
                  <a:gd name="connsiteY13" fmla="*/ 436953 h 988933"/>
                  <a:gd name="connsiteX14" fmla="*/ 900717 w 903874"/>
                  <a:gd name="connsiteY14" fmla="*/ 510761 h 988933"/>
                  <a:gd name="connsiteX15" fmla="*/ 903874 w 903874"/>
                  <a:gd name="connsiteY15" fmla="*/ 521485 h 988933"/>
                  <a:gd name="connsiteX16" fmla="*/ 758653 w 903874"/>
                  <a:gd name="connsiteY16" fmla="*/ 988933 h 988933"/>
                  <a:gd name="connsiteX17" fmla="*/ 0 w 903874"/>
                  <a:gd name="connsiteY17" fmla="*/ 792800 h 98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3874" h="988933">
                    <a:moveTo>
                      <a:pt x="0" y="0"/>
                    </a:moveTo>
                    <a:lnTo>
                      <a:pt x="71063" y="2309"/>
                    </a:lnTo>
                    <a:lnTo>
                      <a:pt x="154407" y="12402"/>
                    </a:lnTo>
                    <a:lnTo>
                      <a:pt x="244697" y="28804"/>
                    </a:lnTo>
                    <a:lnTo>
                      <a:pt x="292683" y="39528"/>
                    </a:lnTo>
                    <a:lnTo>
                      <a:pt x="340038" y="52144"/>
                    </a:lnTo>
                    <a:lnTo>
                      <a:pt x="426539" y="81163"/>
                    </a:lnTo>
                    <a:lnTo>
                      <a:pt x="504832" y="113966"/>
                    </a:lnTo>
                    <a:lnTo>
                      <a:pt x="574285" y="149924"/>
                    </a:lnTo>
                    <a:lnTo>
                      <a:pt x="634899" y="189035"/>
                    </a:lnTo>
                    <a:lnTo>
                      <a:pt x="688568" y="228778"/>
                    </a:lnTo>
                    <a:lnTo>
                      <a:pt x="756127" y="289338"/>
                    </a:lnTo>
                    <a:lnTo>
                      <a:pt x="822424" y="368192"/>
                    </a:lnTo>
                    <a:lnTo>
                      <a:pt x="866622" y="436953"/>
                    </a:lnTo>
                    <a:lnTo>
                      <a:pt x="900717" y="510761"/>
                    </a:lnTo>
                    <a:lnTo>
                      <a:pt x="903874" y="521485"/>
                    </a:lnTo>
                    <a:lnTo>
                      <a:pt x="758653" y="988933"/>
                    </a:lnTo>
                    <a:lnTo>
                      <a:pt x="0" y="792800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자유형 29">
                <a:extLst>
                  <a:ext uri="{FF2B5EF4-FFF2-40B4-BE49-F238E27FC236}">
                    <a16:creationId xmlns:a16="http://schemas.microsoft.com/office/drawing/2014/main" id="{2C0837C4-9665-49D9-A65D-ED4FC7D72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171196"/>
                <a:ext cx="903876" cy="686804"/>
              </a:xfrm>
              <a:custGeom>
                <a:avLst/>
                <a:gdLst>
                  <a:gd name="connsiteX0" fmla="*/ 0 w 903876"/>
                  <a:gd name="connsiteY0" fmla="*/ 0 h 686804"/>
                  <a:gd name="connsiteX1" fmla="*/ 110165 w 903876"/>
                  <a:gd name="connsiteY1" fmla="*/ 34389 h 686804"/>
                  <a:gd name="connsiteX2" fmla="*/ 286335 w 903876"/>
                  <a:gd name="connsiteY2" fmla="*/ 106993 h 686804"/>
                  <a:gd name="connsiteX3" fmla="*/ 457453 w 903876"/>
                  <a:gd name="connsiteY3" fmla="*/ 190331 h 686804"/>
                  <a:gd name="connsiteX4" fmla="*/ 614680 w 903876"/>
                  <a:gd name="connsiteY4" fmla="*/ 274300 h 686804"/>
                  <a:gd name="connsiteX5" fmla="*/ 747281 w 903876"/>
                  <a:gd name="connsiteY5" fmla="*/ 351955 h 686804"/>
                  <a:gd name="connsiteX6" fmla="*/ 884933 w 903876"/>
                  <a:gd name="connsiteY6" fmla="*/ 437187 h 686804"/>
                  <a:gd name="connsiteX7" fmla="*/ 903876 w 903876"/>
                  <a:gd name="connsiteY7" fmla="*/ 449814 h 686804"/>
                  <a:gd name="connsiteX8" fmla="*/ 800891 w 903876"/>
                  <a:gd name="connsiteY8" fmla="*/ 686804 h 686804"/>
                  <a:gd name="connsiteX9" fmla="*/ 0 w 903876"/>
                  <a:gd name="connsiteY9" fmla="*/ 686804 h 686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3876" h="686804">
                    <a:moveTo>
                      <a:pt x="0" y="0"/>
                    </a:moveTo>
                    <a:lnTo>
                      <a:pt x="110165" y="34389"/>
                    </a:lnTo>
                    <a:lnTo>
                      <a:pt x="286335" y="106993"/>
                    </a:lnTo>
                    <a:lnTo>
                      <a:pt x="457453" y="190331"/>
                    </a:lnTo>
                    <a:lnTo>
                      <a:pt x="614680" y="274300"/>
                    </a:lnTo>
                    <a:lnTo>
                      <a:pt x="747281" y="351955"/>
                    </a:lnTo>
                    <a:lnTo>
                      <a:pt x="884933" y="437187"/>
                    </a:lnTo>
                    <a:lnTo>
                      <a:pt x="903876" y="449814"/>
                    </a:lnTo>
                    <a:lnTo>
                      <a:pt x="800891" y="686804"/>
                    </a:lnTo>
                    <a:lnTo>
                      <a:pt x="0" y="686804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자유형 31">
                <a:extLst>
                  <a:ext uri="{FF2B5EF4-FFF2-40B4-BE49-F238E27FC236}">
                    <a16:creationId xmlns:a16="http://schemas.microsoft.com/office/drawing/2014/main" id="{77B63CF0-418C-409E-B5A7-B3B273884B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095040" y="2619812"/>
                <a:ext cx="1096961" cy="3570025"/>
              </a:xfrm>
              <a:custGeom>
                <a:avLst/>
                <a:gdLst>
                  <a:gd name="connsiteX0" fmla="*/ 352564 w 1096961"/>
                  <a:gd name="connsiteY0" fmla="*/ 0 h 3570025"/>
                  <a:gd name="connsiteX1" fmla="*/ 300159 w 1096961"/>
                  <a:gd name="connsiteY1" fmla="*/ 10734 h 3570025"/>
                  <a:gd name="connsiteX2" fmla="*/ 257856 w 1096961"/>
                  <a:gd name="connsiteY2" fmla="*/ 33465 h 3570025"/>
                  <a:gd name="connsiteX3" fmla="*/ 226287 w 1096961"/>
                  <a:gd name="connsiteY3" fmla="*/ 64405 h 3570025"/>
                  <a:gd name="connsiteX4" fmla="*/ 203558 w 1096961"/>
                  <a:gd name="connsiteY4" fmla="*/ 100395 h 3570025"/>
                  <a:gd name="connsiteX5" fmla="*/ 189036 w 1096961"/>
                  <a:gd name="connsiteY5" fmla="*/ 138912 h 3570025"/>
                  <a:gd name="connsiteX6" fmla="*/ 185248 w 1096961"/>
                  <a:gd name="connsiteY6" fmla="*/ 156591 h 3570025"/>
                  <a:gd name="connsiteX7" fmla="*/ 180197 w 1096961"/>
                  <a:gd name="connsiteY7" fmla="*/ 174271 h 3570025"/>
                  <a:gd name="connsiteX8" fmla="*/ 170726 w 1096961"/>
                  <a:gd name="connsiteY8" fmla="*/ 224784 h 3570025"/>
                  <a:gd name="connsiteX9" fmla="*/ 160624 w 1096961"/>
                  <a:gd name="connsiteY9" fmla="*/ 324548 h 3570025"/>
                  <a:gd name="connsiteX10" fmla="*/ 153679 w 1096961"/>
                  <a:gd name="connsiteY10" fmla="*/ 532284 h 3570025"/>
                  <a:gd name="connsiteX11" fmla="*/ 153679 w 1096961"/>
                  <a:gd name="connsiteY11" fmla="*/ 575220 h 3570025"/>
                  <a:gd name="connsiteX12" fmla="*/ 149259 w 1096961"/>
                  <a:gd name="connsiteY12" fmla="*/ 575220 h 3570025"/>
                  <a:gd name="connsiteX13" fmla="*/ 101274 w 1096961"/>
                  <a:gd name="connsiteY13" fmla="*/ 604897 h 3570025"/>
                  <a:gd name="connsiteX14" fmla="*/ 37505 w 1096961"/>
                  <a:gd name="connsiteY14" fmla="*/ 659198 h 3570025"/>
                  <a:gd name="connsiteX15" fmla="*/ 0 w 1096961"/>
                  <a:gd name="connsiteY15" fmla="*/ 696705 h 3570025"/>
                  <a:gd name="connsiteX16" fmla="*/ 0 w 1096961"/>
                  <a:gd name="connsiteY16" fmla="*/ 3485582 h 3570025"/>
                  <a:gd name="connsiteX17" fmla="*/ 780639 w 1096961"/>
                  <a:gd name="connsiteY17" fmla="*/ 3570025 h 3570025"/>
                  <a:gd name="connsiteX18" fmla="*/ 861456 w 1096961"/>
                  <a:gd name="connsiteY18" fmla="*/ 3344610 h 3570025"/>
                  <a:gd name="connsiteX19" fmla="*/ 893025 w 1096961"/>
                  <a:gd name="connsiteY19" fmla="*/ 3134980 h 3570025"/>
                  <a:gd name="connsiteX20" fmla="*/ 942273 w 1096961"/>
                  <a:gd name="connsiteY20" fmla="*/ 2812958 h 3570025"/>
                  <a:gd name="connsiteX21" fmla="*/ 959952 w 1096961"/>
                  <a:gd name="connsiteY21" fmla="*/ 2758656 h 3570025"/>
                  <a:gd name="connsiteX22" fmla="*/ 1013619 w 1096961"/>
                  <a:gd name="connsiteY22" fmla="*/ 2604590 h 3570025"/>
                  <a:gd name="connsiteX23" fmla="*/ 1050870 w 1096961"/>
                  <a:gd name="connsiteY23" fmla="*/ 2473887 h 3570025"/>
                  <a:gd name="connsiteX24" fmla="*/ 1080545 w 1096961"/>
                  <a:gd name="connsiteY24" fmla="*/ 2324873 h 3570025"/>
                  <a:gd name="connsiteX25" fmla="*/ 1093804 w 1096961"/>
                  <a:gd name="connsiteY25" fmla="*/ 2203641 h 3570025"/>
                  <a:gd name="connsiteX26" fmla="*/ 1096961 w 1096961"/>
                  <a:gd name="connsiteY26" fmla="*/ 2120294 h 3570025"/>
                  <a:gd name="connsiteX27" fmla="*/ 1093804 w 1096961"/>
                  <a:gd name="connsiteY27" fmla="*/ 2035053 h 3570025"/>
                  <a:gd name="connsiteX28" fmla="*/ 1084333 w 1096961"/>
                  <a:gd name="connsiteY28" fmla="*/ 1949181 h 3570025"/>
                  <a:gd name="connsiteX29" fmla="*/ 1066023 w 1096961"/>
                  <a:gd name="connsiteY29" fmla="*/ 1862677 h 3570025"/>
                  <a:gd name="connsiteX30" fmla="*/ 1039505 w 1096961"/>
                  <a:gd name="connsiteY30" fmla="*/ 1776804 h 3570025"/>
                  <a:gd name="connsiteX31" fmla="*/ 1022458 w 1096961"/>
                  <a:gd name="connsiteY31" fmla="*/ 1734499 h 3570025"/>
                  <a:gd name="connsiteX32" fmla="*/ 953006 w 1096961"/>
                  <a:gd name="connsiteY32" fmla="*/ 1576645 h 3570025"/>
                  <a:gd name="connsiteX33" fmla="*/ 869664 w 1096961"/>
                  <a:gd name="connsiteY33" fmla="*/ 1398586 h 3570025"/>
                  <a:gd name="connsiteX34" fmla="*/ 825467 w 1096961"/>
                  <a:gd name="connsiteY34" fmla="*/ 1296928 h 3570025"/>
                  <a:gd name="connsiteX35" fmla="*/ 790742 w 1096961"/>
                  <a:gd name="connsiteY35" fmla="*/ 1201584 h 3570025"/>
                  <a:gd name="connsiteX36" fmla="*/ 765486 w 1096961"/>
                  <a:gd name="connsiteY36" fmla="*/ 1104978 h 3570025"/>
                  <a:gd name="connsiteX37" fmla="*/ 750964 w 1096961"/>
                  <a:gd name="connsiteY37" fmla="*/ 998269 h 3570025"/>
                  <a:gd name="connsiteX38" fmla="*/ 746545 w 1096961"/>
                  <a:gd name="connsiteY38" fmla="*/ 873880 h 3570025"/>
                  <a:gd name="connsiteX39" fmla="*/ 748439 w 1096961"/>
                  <a:gd name="connsiteY39" fmla="*/ 800635 h 3570025"/>
                  <a:gd name="connsiteX40" fmla="*/ 750333 w 1096961"/>
                  <a:gd name="connsiteY40" fmla="*/ 780430 h 3570025"/>
                  <a:gd name="connsiteX41" fmla="*/ 749070 w 1096961"/>
                  <a:gd name="connsiteY41" fmla="*/ 648464 h 3570025"/>
                  <a:gd name="connsiteX42" fmla="*/ 742125 w 1096961"/>
                  <a:gd name="connsiteY42" fmla="*/ 529758 h 3570025"/>
                  <a:gd name="connsiteX43" fmla="*/ 725709 w 1096961"/>
                  <a:gd name="connsiteY43" fmla="*/ 398424 h 3570025"/>
                  <a:gd name="connsiteX44" fmla="*/ 704242 w 1096961"/>
                  <a:gd name="connsiteY44" fmla="*/ 300554 h 3570025"/>
                  <a:gd name="connsiteX45" fmla="*/ 684670 w 1096961"/>
                  <a:gd name="connsiteY45" fmla="*/ 239307 h 3570025"/>
                  <a:gd name="connsiteX46" fmla="*/ 662571 w 1096961"/>
                  <a:gd name="connsiteY46" fmla="*/ 181216 h 3570025"/>
                  <a:gd name="connsiteX47" fmla="*/ 634159 w 1096961"/>
                  <a:gd name="connsiteY47" fmla="*/ 130703 h 3570025"/>
                  <a:gd name="connsiteX48" fmla="*/ 600696 w 1096961"/>
                  <a:gd name="connsiteY48" fmla="*/ 87767 h 3570025"/>
                  <a:gd name="connsiteX49" fmla="*/ 561550 w 1096961"/>
                  <a:gd name="connsiteY49" fmla="*/ 55565 h 3570025"/>
                  <a:gd name="connsiteX50" fmla="*/ 539452 w 1096961"/>
                  <a:gd name="connsiteY50" fmla="*/ 43568 h 3570025"/>
                  <a:gd name="connsiteX51" fmla="*/ 495887 w 1096961"/>
                  <a:gd name="connsiteY51" fmla="*/ 24625 h 3570025"/>
                  <a:gd name="connsiteX52" fmla="*/ 418227 w 1096961"/>
                  <a:gd name="connsiteY52" fmla="*/ 3789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96961" h="3570025">
                    <a:moveTo>
                      <a:pt x="352564" y="0"/>
                    </a:moveTo>
                    <a:lnTo>
                      <a:pt x="300159" y="10734"/>
                    </a:lnTo>
                    <a:lnTo>
                      <a:pt x="257856" y="33465"/>
                    </a:lnTo>
                    <a:lnTo>
                      <a:pt x="226287" y="64405"/>
                    </a:lnTo>
                    <a:lnTo>
                      <a:pt x="203558" y="100395"/>
                    </a:lnTo>
                    <a:lnTo>
                      <a:pt x="189036" y="138912"/>
                    </a:lnTo>
                    <a:lnTo>
                      <a:pt x="185248" y="156591"/>
                    </a:lnTo>
                    <a:lnTo>
                      <a:pt x="180197" y="174271"/>
                    </a:lnTo>
                    <a:lnTo>
                      <a:pt x="170726" y="224784"/>
                    </a:lnTo>
                    <a:lnTo>
                      <a:pt x="160624" y="324548"/>
                    </a:lnTo>
                    <a:lnTo>
                      <a:pt x="153679" y="532284"/>
                    </a:lnTo>
                    <a:lnTo>
                      <a:pt x="153679" y="575220"/>
                    </a:lnTo>
                    <a:lnTo>
                      <a:pt x="149259" y="575220"/>
                    </a:lnTo>
                    <a:lnTo>
                      <a:pt x="101274" y="604897"/>
                    </a:lnTo>
                    <a:lnTo>
                      <a:pt x="37505" y="659198"/>
                    </a:lnTo>
                    <a:lnTo>
                      <a:pt x="0" y="696705"/>
                    </a:lnTo>
                    <a:lnTo>
                      <a:pt x="0" y="3485582"/>
                    </a:lnTo>
                    <a:lnTo>
                      <a:pt x="780639" y="3570025"/>
                    </a:lnTo>
                    <a:lnTo>
                      <a:pt x="861456" y="3344610"/>
                    </a:lnTo>
                    <a:lnTo>
                      <a:pt x="893025" y="3134980"/>
                    </a:lnTo>
                    <a:lnTo>
                      <a:pt x="942273" y="2812958"/>
                    </a:lnTo>
                    <a:lnTo>
                      <a:pt x="959952" y="2758656"/>
                    </a:lnTo>
                    <a:lnTo>
                      <a:pt x="1013619" y="2604590"/>
                    </a:lnTo>
                    <a:lnTo>
                      <a:pt x="1050870" y="2473887"/>
                    </a:lnTo>
                    <a:lnTo>
                      <a:pt x="1080545" y="2324873"/>
                    </a:lnTo>
                    <a:lnTo>
                      <a:pt x="1093804" y="2203641"/>
                    </a:lnTo>
                    <a:lnTo>
                      <a:pt x="1096961" y="2120294"/>
                    </a:lnTo>
                    <a:lnTo>
                      <a:pt x="1093804" y="2035053"/>
                    </a:lnTo>
                    <a:lnTo>
                      <a:pt x="1084333" y="1949181"/>
                    </a:lnTo>
                    <a:lnTo>
                      <a:pt x="1066023" y="1862677"/>
                    </a:lnTo>
                    <a:lnTo>
                      <a:pt x="1039505" y="1776804"/>
                    </a:lnTo>
                    <a:lnTo>
                      <a:pt x="1022458" y="1734499"/>
                    </a:lnTo>
                    <a:lnTo>
                      <a:pt x="953006" y="1576645"/>
                    </a:lnTo>
                    <a:lnTo>
                      <a:pt x="869664" y="1398586"/>
                    </a:lnTo>
                    <a:lnTo>
                      <a:pt x="825467" y="1296928"/>
                    </a:lnTo>
                    <a:lnTo>
                      <a:pt x="790742" y="1201584"/>
                    </a:lnTo>
                    <a:lnTo>
                      <a:pt x="765486" y="1104978"/>
                    </a:lnTo>
                    <a:lnTo>
                      <a:pt x="750964" y="998269"/>
                    </a:lnTo>
                    <a:lnTo>
                      <a:pt x="746545" y="873880"/>
                    </a:lnTo>
                    <a:lnTo>
                      <a:pt x="748439" y="800635"/>
                    </a:lnTo>
                    <a:lnTo>
                      <a:pt x="750333" y="780430"/>
                    </a:lnTo>
                    <a:lnTo>
                      <a:pt x="749070" y="648464"/>
                    </a:lnTo>
                    <a:lnTo>
                      <a:pt x="742125" y="529758"/>
                    </a:lnTo>
                    <a:lnTo>
                      <a:pt x="725709" y="398424"/>
                    </a:lnTo>
                    <a:lnTo>
                      <a:pt x="704242" y="300554"/>
                    </a:lnTo>
                    <a:lnTo>
                      <a:pt x="684670" y="239307"/>
                    </a:lnTo>
                    <a:lnTo>
                      <a:pt x="662571" y="181216"/>
                    </a:lnTo>
                    <a:lnTo>
                      <a:pt x="634159" y="130703"/>
                    </a:lnTo>
                    <a:lnTo>
                      <a:pt x="600696" y="87767"/>
                    </a:lnTo>
                    <a:lnTo>
                      <a:pt x="561550" y="55565"/>
                    </a:lnTo>
                    <a:lnTo>
                      <a:pt x="539452" y="43568"/>
                    </a:lnTo>
                    <a:lnTo>
                      <a:pt x="495887" y="24625"/>
                    </a:lnTo>
                    <a:lnTo>
                      <a:pt x="418227" y="3789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9EF02D68-B86E-4CA0-9283-981F53CF26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06618" y="2676760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624B2138-8837-4569-B510-1A76DBC124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6450" y="3157489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자유형 34">
                <a:extLst>
                  <a:ext uri="{FF2B5EF4-FFF2-40B4-BE49-F238E27FC236}">
                    <a16:creationId xmlns:a16="http://schemas.microsoft.com/office/drawing/2014/main" id="{1C0BAE90-9BC0-4340-BB75-3CAD06121C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2" y="5619467"/>
                <a:ext cx="973789" cy="989148"/>
              </a:xfrm>
              <a:custGeom>
                <a:avLst/>
                <a:gdLst>
                  <a:gd name="connsiteX0" fmla="*/ 63316 w 973789"/>
                  <a:gd name="connsiteY0" fmla="*/ 0 h 989148"/>
                  <a:gd name="connsiteX1" fmla="*/ 0 w 973789"/>
                  <a:gd name="connsiteY1" fmla="*/ 1665 h 989148"/>
                  <a:gd name="connsiteX2" fmla="*/ 0 w 973789"/>
                  <a:gd name="connsiteY2" fmla="*/ 774940 h 989148"/>
                  <a:gd name="connsiteX3" fmla="*/ 828568 w 973789"/>
                  <a:gd name="connsiteY3" fmla="*/ 989148 h 989148"/>
                  <a:gd name="connsiteX4" fmla="*/ 973789 w 973789"/>
                  <a:gd name="connsiteY4" fmla="*/ 521700 h 989148"/>
                  <a:gd name="connsiteX5" fmla="*/ 970632 w 973789"/>
                  <a:gd name="connsiteY5" fmla="*/ 510976 h 989148"/>
                  <a:gd name="connsiteX6" fmla="*/ 936537 w 973789"/>
                  <a:gd name="connsiteY6" fmla="*/ 437168 h 989148"/>
                  <a:gd name="connsiteX7" fmla="*/ 892339 w 973789"/>
                  <a:gd name="connsiteY7" fmla="*/ 368407 h 989148"/>
                  <a:gd name="connsiteX8" fmla="*/ 826042 w 973789"/>
                  <a:gd name="connsiteY8" fmla="*/ 289553 h 989148"/>
                  <a:gd name="connsiteX9" fmla="*/ 758483 w 973789"/>
                  <a:gd name="connsiteY9" fmla="*/ 228993 h 989148"/>
                  <a:gd name="connsiteX10" fmla="*/ 704814 w 973789"/>
                  <a:gd name="connsiteY10" fmla="*/ 189250 h 989148"/>
                  <a:gd name="connsiteX11" fmla="*/ 644200 w 973789"/>
                  <a:gd name="connsiteY11" fmla="*/ 150139 h 989148"/>
                  <a:gd name="connsiteX12" fmla="*/ 574747 w 973789"/>
                  <a:gd name="connsiteY12" fmla="*/ 114181 h 989148"/>
                  <a:gd name="connsiteX13" fmla="*/ 496454 w 973789"/>
                  <a:gd name="connsiteY13" fmla="*/ 81378 h 989148"/>
                  <a:gd name="connsiteX14" fmla="*/ 409952 w 973789"/>
                  <a:gd name="connsiteY14" fmla="*/ 52359 h 989148"/>
                  <a:gd name="connsiteX15" fmla="*/ 362598 w 973789"/>
                  <a:gd name="connsiteY15" fmla="*/ 39743 h 989148"/>
                  <a:gd name="connsiteX16" fmla="*/ 314612 w 973789"/>
                  <a:gd name="connsiteY16" fmla="*/ 29019 h 989148"/>
                  <a:gd name="connsiteX17" fmla="*/ 224322 w 973789"/>
                  <a:gd name="connsiteY17" fmla="*/ 12617 h 989148"/>
                  <a:gd name="connsiteX18" fmla="*/ 140978 w 973789"/>
                  <a:gd name="connsiteY18" fmla="*/ 2524 h 98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73789" h="989148">
                    <a:moveTo>
                      <a:pt x="63316" y="0"/>
                    </a:moveTo>
                    <a:lnTo>
                      <a:pt x="0" y="1665"/>
                    </a:lnTo>
                    <a:lnTo>
                      <a:pt x="0" y="774940"/>
                    </a:lnTo>
                    <a:lnTo>
                      <a:pt x="828568" y="989148"/>
                    </a:lnTo>
                    <a:lnTo>
                      <a:pt x="973789" y="521700"/>
                    </a:lnTo>
                    <a:lnTo>
                      <a:pt x="970632" y="510976"/>
                    </a:lnTo>
                    <a:lnTo>
                      <a:pt x="936537" y="437168"/>
                    </a:lnTo>
                    <a:lnTo>
                      <a:pt x="892339" y="368407"/>
                    </a:lnTo>
                    <a:lnTo>
                      <a:pt x="826042" y="289553"/>
                    </a:lnTo>
                    <a:lnTo>
                      <a:pt x="758483" y="228993"/>
                    </a:lnTo>
                    <a:lnTo>
                      <a:pt x="704814" y="189250"/>
                    </a:lnTo>
                    <a:lnTo>
                      <a:pt x="644200" y="150139"/>
                    </a:lnTo>
                    <a:lnTo>
                      <a:pt x="574747" y="114181"/>
                    </a:lnTo>
                    <a:lnTo>
                      <a:pt x="496454" y="81378"/>
                    </a:lnTo>
                    <a:lnTo>
                      <a:pt x="409952" y="52359"/>
                    </a:lnTo>
                    <a:lnTo>
                      <a:pt x="362598" y="39743"/>
                    </a:lnTo>
                    <a:lnTo>
                      <a:pt x="314612" y="29019"/>
                    </a:lnTo>
                    <a:lnTo>
                      <a:pt x="224322" y="12617"/>
                    </a:lnTo>
                    <a:lnTo>
                      <a:pt x="140978" y="2524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9B93AF5E-6D74-47BD-B131-CABC4FAFF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0" y="5914687"/>
                <a:ext cx="973791" cy="932055"/>
              </a:xfrm>
              <a:custGeom>
                <a:avLst/>
                <a:gdLst>
                  <a:gd name="connsiteX0" fmla="*/ 0 w 973791"/>
                  <a:gd name="connsiteY0" fmla="*/ 0 h 932055"/>
                  <a:gd name="connsiteX1" fmla="*/ 0 w 973791"/>
                  <a:gd name="connsiteY1" fmla="*/ 932055 h 932055"/>
                  <a:gd name="connsiteX2" fmla="*/ 772221 w 973791"/>
                  <a:gd name="connsiteY2" fmla="*/ 932055 h 932055"/>
                  <a:gd name="connsiteX3" fmla="*/ 973791 w 973791"/>
                  <a:gd name="connsiteY3" fmla="*/ 468199 h 932055"/>
                  <a:gd name="connsiteX4" fmla="*/ 954848 w 973791"/>
                  <a:gd name="connsiteY4" fmla="*/ 455572 h 932055"/>
                  <a:gd name="connsiteX5" fmla="*/ 817196 w 973791"/>
                  <a:gd name="connsiteY5" fmla="*/ 370340 h 932055"/>
                  <a:gd name="connsiteX6" fmla="*/ 684595 w 973791"/>
                  <a:gd name="connsiteY6" fmla="*/ 292685 h 932055"/>
                  <a:gd name="connsiteX7" fmla="*/ 527368 w 973791"/>
                  <a:gd name="connsiteY7" fmla="*/ 208716 h 932055"/>
                  <a:gd name="connsiteX8" fmla="*/ 356250 w 973791"/>
                  <a:gd name="connsiteY8" fmla="*/ 125378 h 932055"/>
                  <a:gd name="connsiteX9" fmla="*/ 180080 w 973791"/>
                  <a:gd name="connsiteY9" fmla="*/ 52774 h 932055"/>
                  <a:gd name="connsiteX10" fmla="*/ 50636 w 973791"/>
                  <a:gd name="connsiteY10" fmla="*/ 12367 h 93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3791" h="932055">
                    <a:moveTo>
                      <a:pt x="0" y="0"/>
                    </a:moveTo>
                    <a:lnTo>
                      <a:pt x="0" y="932055"/>
                    </a:lnTo>
                    <a:lnTo>
                      <a:pt x="772221" y="932055"/>
                    </a:lnTo>
                    <a:lnTo>
                      <a:pt x="973791" y="468199"/>
                    </a:lnTo>
                    <a:lnTo>
                      <a:pt x="954848" y="455572"/>
                    </a:lnTo>
                    <a:lnTo>
                      <a:pt x="817196" y="370340"/>
                    </a:lnTo>
                    <a:lnTo>
                      <a:pt x="684595" y="292685"/>
                    </a:lnTo>
                    <a:lnTo>
                      <a:pt x="527368" y="208716"/>
                    </a:lnTo>
                    <a:lnTo>
                      <a:pt x="356250" y="125378"/>
                    </a:lnTo>
                    <a:lnTo>
                      <a:pt x="180080" y="52774"/>
                    </a:lnTo>
                    <a:lnTo>
                      <a:pt x="50636" y="12367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4536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>
            <a:spLocks/>
          </p:cNvSpPr>
          <p:nvPr/>
        </p:nvSpPr>
        <p:spPr>
          <a:xfrm>
            <a:off x="340003" y="48808"/>
            <a:ext cx="2936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rPr>
              <a:t>test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DX유니고딕 115" panose="02020600000000000000" pitchFamily="18" charset="-127"/>
              <a:ea typeface="DX유니고딕 115" panose="02020600000000000000" pitchFamily="18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547914"/>
            <a:ext cx="12192001" cy="6331858"/>
            <a:chOff x="0" y="547914"/>
            <a:chExt cx="12192001" cy="6331858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547914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754743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6B65FBC-789E-4BBE-A39F-346AC8CE938E}"/>
                </a:ext>
              </a:extLst>
            </p:cNvPr>
            <p:cNvGrpSpPr/>
            <p:nvPr/>
          </p:nvGrpSpPr>
          <p:grpSpPr>
            <a:xfrm>
              <a:off x="5940897" y="6433934"/>
              <a:ext cx="310206" cy="310206"/>
              <a:chOff x="5940897" y="5789410"/>
              <a:chExt cx="310206" cy="310206"/>
            </a:xfrm>
          </p:grpSpPr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5B075468-4B9A-43E8-9372-421139740DB7}"/>
                  </a:ext>
                </a:extLst>
              </p:cNvPr>
              <p:cNvSpPr/>
              <p:nvPr/>
            </p:nvSpPr>
            <p:spPr>
              <a:xfrm>
                <a:off x="5940897" y="5789410"/>
                <a:ext cx="310206" cy="310206"/>
              </a:xfrm>
              <a:prstGeom prst="arc">
                <a:avLst>
                  <a:gd name="adj1" fmla="val 14521413"/>
                  <a:gd name="adj2" fmla="val 11428246"/>
                </a:avLst>
              </a:prstGeom>
              <a:ln w="285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6231115B-7A7F-4673-94C8-5064812E634C}"/>
                  </a:ext>
                </a:extLst>
              </p:cNvPr>
              <p:cNvSpPr/>
              <p:nvPr/>
            </p:nvSpPr>
            <p:spPr>
              <a:xfrm>
                <a:off x="5956516" y="5831935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4E41D5C-E177-4248-B36D-B2A02309CA0B}"/>
                </a:ext>
              </a:extLst>
            </p:cNvPr>
            <p:cNvSpPr/>
            <p:nvPr/>
          </p:nvSpPr>
          <p:spPr>
            <a:xfrm rot="10800000" flipV="1">
              <a:off x="933450" y="6476460"/>
              <a:ext cx="226977" cy="226977"/>
            </a:xfrm>
            <a:prstGeom prst="ellipse">
              <a:avLst/>
            </a:prstGeom>
            <a:solidFill>
              <a:srgbClr val="FF6600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7837198-C599-4D16-9E62-DD43C423B3CD}"/>
                </a:ext>
              </a:extLst>
            </p:cNvPr>
            <p:cNvSpPr/>
            <p:nvPr/>
          </p:nvSpPr>
          <p:spPr>
            <a:xfrm rot="10800000" flipV="1">
              <a:off x="1258111" y="6476460"/>
              <a:ext cx="226977" cy="22697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4465301-1678-42CD-B769-7977C8E6D59A}"/>
                </a:ext>
              </a:extLst>
            </p:cNvPr>
            <p:cNvSpPr/>
            <p:nvPr/>
          </p:nvSpPr>
          <p:spPr>
            <a:xfrm rot="10800000" flipV="1">
              <a:off x="1581245" y="6476460"/>
              <a:ext cx="226977" cy="22697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C4B8CAE9-721C-4B5F-AD01-EAF4B7A70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90166"/>
              <a:ext cx="1027046" cy="3570025"/>
            </a:xfrm>
            <a:custGeom>
              <a:avLst/>
              <a:gdLst>
                <a:gd name="connsiteX0" fmla="*/ 282649 w 1027046"/>
                <a:gd name="connsiteY0" fmla="*/ 0 h 3570025"/>
                <a:gd name="connsiteX1" fmla="*/ 348312 w 1027046"/>
                <a:gd name="connsiteY1" fmla="*/ 3789 h 3570025"/>
                <a:gd name="connsiteX2" fmla="*/ 425972 w 1027046"/>
                <a:gd name="connsiteY2" fmla="*/ 24625 h 3570025"/>
                <a:gd name="connsiteX3" fmla="*/ 469537 w 1027046"/>
                <a:gd name="connsiteY3" fmla="*/ 43568 h 3570025"/>
                <a:gd name="connsiteX4" fmla="*/ 491635 w 1027046"/>
                <a:gd name="connsiteY4" fmla="*/ 55565 h 3570025"/>
                <a:gd name="connsiteX5" fmla="*/ 530781 w 1027046"/>
                <a:gd name="connsiteY5" fmla="*/ 87767 h 3570025"/>
                <a:gd name="connsiteX6" fmla="*/ 564244 w 1027046"/>
                <a:gd name="connsiteY6" fmla="*/ 130703 h 3570025"/>
                <a:gd name="connsiteX7" fmla="*/ 592656 w 1027046"/>
                <a:gd name="connsiteY7" fmla="*/ 181216 h 3570025"/>
                <a:gd name="connsiteX8" fmla="*/ 614755 w 1027046"/>
                <a:gd name="connsiteY8" fmla="*/ 239307 h 3570025"/>
                <a:gd name="connsiteX9" fmla="*/ 634327 w 1027046"/>
                <a:gd name="connsiteY9" fmla="*/ 300554 h 3570025"/>
                <a:gd name="connsiteX10" fmla="*/ 655794 w 1027046"/>
                <a:gd name="connsiteY10" fmla="*/ 398424 h 3570025"/>
                <a:gd name="connsiteX11" fmla="*/ 672210 w 1027046"/>
                <a:gd name="connsiteY11" fmla="*/ 529758 h 3570025"/>
                <a:gd name="connsiteX12" fmla="*/ 679155 w 1027046"/>
                <a:gd name="connsiteY12" fmla="*/ 648464 h 3570025"/>
                <a:gd name="connsiteX13" fmla="*/ 680418 w 1027046"/>
                <a:gd name="connsiteY13" fmla="*/ 780430 h 3570025"/>
                <a:gd name="connsiteX14" fmla="*/ 678524 w 1027046"/>
                <a:gd name="connsiteY14" fmla="*/ 800635 h 3570025"/>
                <a:gd name="connsiteX15" fmla="*/ 676630 w 1027046"/>
                <a:gd name="connsiteY15" fmla="*/ 873880 h 3570025"/>
                <a:gd name="connsiteX16" fmla="*/ 681050 w 1027046"/>
                <a:gd name="connsiteY16" fmla="*/ 998269 h 3570025"/>
                <a:gd name="connsiteX17" fmla="*/ 695571 w 1027046"/>
                <a:gd name="connsiteY17" fmla="*/ 1104978 h 3570025"/>
                <a:gd name="connsiteX18" fmla="*/ 720827 w 1027046"/>
                <a:gd name="connsiteY18" fmla="*/ 1201584 h 3570025"/>
                <a:gd name="connsiteX19" fmla="*/ 755552 w 1027046"/>
                <a:gd name="connsiteY19" fmla="*/ 1296928 h 3570025"/>
                <a:gd name="connsiteX20" fmla="*/ 799749 w 1027046"/>
                <a:gd name="connsiteY20" fmla="*/ 1398586 h 3570025"/>
                <a:gd name="connsiteX21" fmla="*/ 883091 w 1027046"/>
                <a:gd name="connsiteY21" fmla="*/ 1576645 h 3570025"/>
                <a:gd name="connsiteX22" fmla="*/ 952543 w 1027046"/>
                <a:gd name="connsiteY22" fmla="*/ 1734499 h 3570025"/>
                <a:gd name="connsiteX23" fmla="*/ 969590 w 1027046"/>
                <a:gd name="connsiteY23" fmla="*/ 1776804 h 3570025"/>
                <a:gd name="connsiteX24" fmla="*/ 996108 w 1027046"/>
                <a:gd name="connsiteY24" fmla="*/ 1862677 h 3570025"/>
                <a:gd name="connsiteX25" fmla="*/ 1014418 w 1027046"/>
                <a:gd name="connsiteY25" fmla="*/ 1949181 h 3570025"/>
                <a:gd name="connsiteX26" fmla="*/ 1023889 w 1027046"/>
                <a:gd name="connsiteY26" fmla="*/ 2035053 h 3570025"/>
                <a:gd name="connsiteX27" fmla="*/ 1027046 w 1027046"/>
                <a:gd name="connsiteY27" fmla="*/ 2120294 h 3570025"/>
                <a:gd name="connsiteX28" fmla="*/ 1023889 w 1027046"/>
                <a:gd name="connsiteY28" fmla="*/ 2203641 h 3570025"/>
                <a:gd name="connsiteX29" fmla="*/ 1010630 w 1027046"/>
                <a:gd name="connsiteY29" fmla="*/ 2324873 h 3570025"/>
                <a:gd name="connsiteX30" fmla="*/ 980955 w 1027046"/>
                <a:gd name="connsiteY30" fmla="*/ 2473887 h 3570025"/>
                <a:gd name="connsiteX31" fmla="*/ 943704 w 1027046"/>
                <a:gd name="connsiteY31" fmla="*/ 2604590 h 3570025"/>
                <a:gd name="connsiteX32" fmla="*/ 890037 w 1027046"/>
                <a:gd name="connsiteY32" fmla="*/ 2758656 h 3570025"/>
                <a:gd name="connsiteX33" fmla="*/ 872358 w 1027046"/>
                <a:gd name="connsiteY33" fmla="*/ 2812958 h 3570025"/>
                <a:gd name="connsiteX34" fmla="*/ 823110 w 1027046"/>
                <a:gd name="connsiteY34" fmla="*/ 3134980 h 3570025"/>
                <a:gd name="connsiteX35" fmla="*/ 791541 w 1027046"/>
                <a:gd name="connsiteY35" fmla="*/ 3344610 h 3570025"/>
                <a:gd name="connsiteX36" fmla="*/ 710724 w 1027046"/>
                <a:gd name="connsiteY36" fmla="*/ 3570025 h 3570025"/>
                <a:gd name="connsiteX37" fmla="*/ 0 w 1027046"/>
                <a:gd name="connsiteY37" fmla="*/ 3493145 h 3570025"/>
                <a:gd name="connsiteX38" fmla="*/ 0 w 1027046"/>
                <a:gd name="connsiteY38" fmla="*/ 631600 h 3570025"/>
                <a:gd name="connsiteX39" fmla="*/ 31359 w 1027046"/>
                <a:gd name="connsiteY39" fmla="*/ 604897 h 3570025"/>
                <a:gd name="connsiteX40" fmla="*/ 79344 w 1027046"/>
                <a:gd name="connsiteY40" fmla="*/ 575220 h 3570025"/>
                <a:gd name="connsiteX41" fmla="*/ 83764 w 1027046"/>
                <a:gd name="connsiteY41" fmla="*/ 575220 h 3570025"/>
                <a:gd name="connsiteX42" fmla="*/ 83764 w 1027046"/>
                <a:gd name="connsiteY42" fmla="*/ 532284 h 3570025"/>
                <a:gd name="connsiteX43" fmla="*/ 90709 w 1027046"/>
                <a:gd name="connsiteY43" fmla="*/ 324548 h 3570025"/>
                <a:gd name="connsiteX44" fmla="*/ 100811 w 1027046"/>
                <a:gd name="connsiteY44" fmla="*/ 224784 h 3570025"/>
                <a:gd name="connsiteX45" fmla="*/ 110282 w 1027046"/>
                <a:gd name="connsiteY45" fmla="*/ 174271 h 3570025"/>
                <a:gd name="connsiteX46" fmla="*/ 115333 w 1027046"/>
                <a:gd name="connsiteY46" fmla="*/ 156591 h 3570025"/>
                <a:gd name="connsiteX47" fmla="*/ 119121 w 1027046"/>
                <a:gd name="connsiteY47" fmla="*/ 138912 h 3570025"/>
                <a:gd name="connsiteX48" fmla="*/ 133643 w 1027046"/>
                <a:gd name="connsiteY48" fmla="*/ 100395 h 3570025"/>
                <a:gd name="connsiteX49" fmla="*/ 156372 w 1027046"/>
                <a:gd name="connsiteY49" fmla="*/ 64405 h 3570025"/>
                <a:gd name="connsiteX50" fmla="*/ 187941 w 1027046"/>
                <a:gd name="connsiteY50" fmla="*/ 33465 h 3570025"/>
                <a:gd name="connsiteX51" fmla="*/ 230244 w 1027046"/>
                <a:gd name="connsiteY51" fmla="*/ 10734 h 357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27046" h="3570025">
                  <a:moveTo>
                    <a:pt x="282649" y="0"/>
                  </a:moveTo>
                  <a:lnTo>
                    <a:pt x="348312" y="3789"/>
                  </a:lnTo>
                  <a:lnTo>
                    <a:pt x="425972" y="24625"/>
                  </a:lnTo>
                  <a:lnTo>
                    <a:pt x="469537" y="43568"/>
                  </a:lnTo>
                  <a:lnTo>
                    <a:pt x="491635" y="55565"/>
                  </a:lnTo>
                  <a:lnTo>
                    <a:pt x="530781" y="87767"/>
                  </a:lnTo>
                  <a:lnTo>
                    <a:pt x="564244" y="130703"/>
                  </a:lnTo>
                  <a:lnTo>
                    <a:pt x="592656" y="181216"/>
                  </a:lnTo>
                  <a:lnTo>
                    <a:pt x="614755" y="239307"/>
                  </a:lnTo>
                  <a:lnTo>
                    <a:pt x="634327" y="300554"/>
                  </a:lnTo>
                  <a:lnTo>
                    <a:pt x="655794" y="398424"/>
                  </a:lnTo>
                  <a:lnTo>
                    <a:pt x="672210" y="529758"/>
                  </a:lnTo>
                  <a:lnTo>
                    <a:pt x="679155" y="648464"/>
                  </a:lnTo>
                  <a:lnTo>
                    <a:pt x="680418" y="780430"/>
                  </a:lnTo>
                  <a:lnTo>
                    <a:pt x="678524" y="800635"/>
                  </a:lnTo>
                  <a:lnTo>
                    <a:pt x="676630" y="873880"/>
                  </a:lnTo>
                  <a:lnTo>
                    <a:pt x="681050" y="998269"/>
                  </a:lnTo>
                  <a:lnTo>
                    <a:pt x="695571" y="1104978"/>
                  </a:lnTo>
                  <a:lnTo>
                    <a:pt x="720827" y="1201584"/>
                  </a:lnTo>
                  <a:lnTo>
                    <a:pt x="755552" y="1296928"/>
                  </a:lnTo>
                  <a:lnTo>
                    <a:pt x="799749" y="1398586"/>
                  </a:lnTo>
                  <a:lnTo>
                    <a:pt x="883091" y="1576645"/>
                  </a:lnTo>
                  <a:lnTo>
                    <a:pt x="952543" y="1734499"/>
                  </a:lnTo>
                  <a:lnTo>
                    <a:pt x="969590" y="1776804"/>
                  </a:lnTo>
                  <a:lnTo>
                    <a:pt x="996108" y="1862677"/>
                  </a:lnTo>
                  <a:lnTo>
                    <a:pt x="1014418" y="1949181"/>
                  </a:lnTo>
                  <a:lnTo>
                    <a:pt x="1023889" y="2035053"/>
                  </a:lnTo>
                  <a:lnTo>
                    <a:pt x="1027046" y="2120294"/>
                  </a:lnTo>
                  <a:lnTo>
                    <a:pt x="1023889" y="2203641"/>
                  </a:lnTo>
                  <a:lnTo>
                    <a:pt x="1010630" y="2324873"/>
                  </a:lnTo>
                  <a:lnTo>
                    <a:pt x="980955" y="2473887"/>
                  </a:lnTo>
                  <a:lnTo>
                    <a:pt x="943704" y="2604590"/>
                  </a:lnTo>
                  <a:lnTo>
                    <a:pt x="890037" y="2758656"/>
                  </a:lnTo>
                  <a:lnTo>
                    <a:pt x="872358" y="2812958"/>
                  </a:lnTo>
                  <a:lnTo>
                    <a:pt x="823110" y="3134980"/>
                  </a:lnTo>
                  <a:lnTo>
                    <a:pt x="791541" y="3344610"/>
                  </a:lnTo>
                  <a:lnTo>
                    <a:pt x="710724" y="3570025"/>
                  </a:lnTo>
                  <a:lnTo>
                    <a:pt x="0" y="3493145"/>
                  </a:lnTo>
                  <a:lnTo>
                    <a:pt x="0" y="631600"/>
                  </a:lnTo>
                  <a:lnTo>
                    <a:pt x="31359" y="604897"/>
                  </a:lnTo>
                  <a:lnTo>
                    <a:pt x="79344" y="575220"/>
                  </a:lnTo>
                  <a:lnTo>
                    <a:pt x="83764" y="575220"/>
                  </a:lnTo>
                  <a:lnTo>
                    <a:pt x="83764" y="532284"/>
                  </a:lnTo>
                  <a:lnTo>
                    <a:pt x="90709" y="324548"/>
                  </a:lnTo>
                  <a:lnTo>
                    <a:pt x="100811" y="224784"/>
                  </a:lnTo>
                  <a:lnTo>
                    <a:pt x="110282" y="174271"/>
                  </a:lnTo>
                  <a:lnTo>
                    <a:pt x="115333" y="156591"/>
                  </a:lnTo>
                  <a:lnTo>
                    <a:pt x="119121" y="138912"/>
                  </a:lnTo>
                  <a:lnTo>
                    <a:pt x="133643" y="100395"/>
                  </a:lnTo>
                  <a:lnTo>
                    <a:pt x="156372" y="64405"/>
                  </a:lnTo>
                  <a:lnTo>
                    <a:pt x="187941" y="33465"/>
                  </a:lnTo>
                  <a:lnTo>
                    <a:pt x="230244" y="10734"/>
                  </a:lnTo>
                  <a:close/>
                </a:path>
              </a:pathLst>
            </a:custGeom>
            <a:solidFill>
              <a:srgbClr val="FFDEB4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58B9084-9B71-415E-9452-DC6B2DD27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69" y="3147114"/>
              <a:ext cx="373299" cy="388458"/>
            </a:xfrm>
            <a:custGeom>
              <a:avLst/>
              <a:gdLst>
                <a:gd name="T0" fmla="*/ 586 w 593"/>
                <a:gd name="T1" fmla="*/ 186 h 615"/>
                <a:gd name="T2" fmla="*/ 582 w 593"/>
                <a:gd name="T3" fmla="*/ 179 h 615"/>
                <a:gd name="T4" fmla="*/ 536 w 593"/>
                <a:gd name="T5" fmla="*/ 117 h 615"/>
                <a:gd name="T6" fmla="*/ 470 w 593"/>
                <a:gd name="T7" fmla="*/ 59 h 615"/>
                <a:gd name="T8" fmla="*/ 414 w 593"/>
                <a:gd name="T9" fmla="*/ 26 h 615"/>
                <a:gd name="T10" fmla="*/ 348 w 593"/>
                <a:gd name="T11" fmla="*/ 4 h 615"/>
                <a:gd name="T12" fmla="*/ 271 w 593"/>
                <a:gd name="T13" fmla="*/ 0 h 615"/>
                <a:gd name="T14" fmla="*/ 229 w 593"/>
                <a:gd name="T15" fmla="*/ 7 h 615"/>
                <a:gd name="T16" fmla="*/ 188 w 593"/>
                <a:gd name="T17" fmla="*/ 18 h 615"/>
                <a:gd name="T18" fmla="*/ 122 w 593"/>
                <a:gd name="T19" fmla="*/ 46 h 615"/>
                <a:gd name="T20" fmla="*/ 74 w 593"/>
                <a:gd name="T21" fmla="*/ 77 h 615"/>
                <a:gd name="T22" fmla="*/ 40 w 593"/>
                <a:gd name="T23" fmla="*/ 112 h 615"/>
                <a:gd name="T24" fmla="*/ 10 w 593"/>
                <a:gd name="T25" fmla="*/ 162 h 615"/>
                <a:gd name="T26" fmla="*/ 0 w 593"/>
                <a:gd name="T27" fmla="*/ 206 h 615"/>
                <a:gd name="T28" fmla="*/ 0 w 593"/>
                <a:gd name="T29" fmla="*/ 212 h 615"/>
                <a:gd name="T30" fmla="*/ 0 w 593"/>
                <a:gd name="T31" fmla="*/ 257 h 615"/>
                <a:gd name="T32" fmla="*/ 23 w 593"/>
                <a:gd name="T33" fmla="*/ 429 h 615"/>
                <a:gd name="T34" fmla="*/ 42 w 593"/>
                <a:gd name="T35" fmla="*/ 495 h 615"/>
                <a:gd name="T36" fmla="*/ 67 w 593"/>
                <a:gd name="T37" fmla="*/ 551 h 615"/>
                <a:gd name="T38" fmla="*/ 95 w 593"/>
                <a:gd name="T39" fmla="*/ 579 h 615"/>
                <a:gd name="T40" fmla="*/ 116 w 593"/>
                <a:gd name="T41" fmla="*/ 591 h 615"/>
                <a:gd name="T42" fmla="*/ 128 w 593"/>
                <a:gd name="T43" fmla="*/ 594 h 615"/>
                <a:gd name="T44" fmla="*/ 156 w 593"/>
                <a:gd name="T45" fmla="*/ 602 h 615"/>
                <a:gd name="T46" fmla="*/ 215 w 593"/>
                <a:gd name="T47" fmla="*/ 612 h 615"/>
                <a:gd name="T48" fmla="*/ 274 w 593"/>
                <a:gd name="T49" fmla="*/ 615 h 615"/>
                <a:gd name="T50" fmla="*/ 330 w 593"/>
                <a:gd name="T51" fmla="*/ 609 h 615"/>
                <a:gd name="T52" fmla="*/ 383 w 593"/>
                <a:gd name="T53" fmla="*/ 596 h 615"/>
                <a:gd name="T54" fmla="*/ 430 w 593"/>
                <a:gd name="T55" fmla="*/ 579 h 615"/>
                <a:gd name="T56" fmla="*/ 469 w 593"/>
                <a:gd name="T57" fmla="*/ 558 h 615"/>
                <a:gd name="T58" fmla="*/ 499 w 593"/>
                <a:gd name="T59" fmla="*/ 532 h 615"/>
                <a:gd name="T60" fmla="*/ 510 w 593"/>
                <a:gd name="T61" fmla="*/ 518 h 615"/>
                <a:gd name="T62" fmla="*/ 529 w 593"/>
                <a:gd name="T63" fmla="*/ 486 h 615"/>
                <a:gd name="T64" fmla="*/ 563 w 593"/>
                <a:gd name="T65" fmla="*/ 400 h 615"/>
                <a:gd name="T66" fmla="*/ 588 w 593"/>
                <a:gd name="T67" fmla="*/ 304 h 615"/>
                <a:gd name="T68" fmla="*/ 593 w 593"/>
                <a:gd name="T69" fmla="*/ 238 h 615"/>
                <a:gd name="T70" fmla="*/ 591 w 593"/>
                <a:gd name="T71" fmla="*/ 201 h 615"/>
                <a:gd name="T72" fmla="*/ 586 w 593"/>
                <a:gd name="T73" fmla="*/ 18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15">
                  <a:moveTo>
                    <a:pt x="586" y="186"/>
                  </a:moveTo>
                  <a:lnTo>
                    <a:pt x="582" y="179"/>
                  </a:lnTo>
                  <a:lnTo>
                    <a:pt x="536" y="117"/>
                  </a:lnTo>
                  <a:lnTo>
                    <a:pt x="470" y="59"/>
                  </a:lnTo>
                  <a:lnTo>
                    <a:pt x="414" y="26"/>
                  </a:lnTo>
                  <a:lnTo>
                    <a:pt x="348" y="4"/>
                  </a:lnTo>
                  <a:lnTo>
                    <a:pt x="271" y="0"/>
                  </a:lnTo>
                  <a:lnTo>
                    <a:pt x="229" y="7"/>
                  </a:lnTo>
                  <a:lnTo>
                    <a:pt x="188" y="18"/>
                  </a:lnTo>
                  <a:lnTo>
                    <a:pt x="122" y="46"/>
                  </a:lnTo>
                  <a:lnTo>
                    <a:pt x="74" y="77"/>
                  </a:lnTo>
                  <a:lnTo>
                    <a:pt x="40" y="112"/>
                  </a:lnTo>
                  <a:lnTo>
                    <a:pt x="10" y="16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57"/>
                  </a:lnTo>
                  <a:lnTo>
                    <a:pt x="23" y="429"/>
                  </a:lnTo>
                  <a:lnTo>
                    <a:pt x="42" y="495"/>
                  </a:lnTo>
                  <a:lnTo>
                    <a:pt x="67" y="551"/>
                  </a:lnTo>
                  <a:lnTo>
                    <a:pt x="95" y="579"/>
                  </a:lnTo>
                  <a:lnTo>
                    <a:pt x="116" y="591"/>
                  </a:lnTo>
                  <a:lnTo>
                    <a:pt x="128" y="594"/>
                  </a:lnTo>
                  <a:lnTo>
                    <a:pt x="156" y="602"/>
                  </a:lnTo>
                  <a:lnTo>
                    <a:pt x="215" y="612"/>
                  </a:lnTo>
                  <a:lnTo>
                    <a:pt x="274" y="615"/>
                  </a:lnTo>
                  <a:lnTo>
                    <a:pt x="330" y="609"/>
                  </a:lnTo>
                  <a:lnTo>
                    <a:pt x="383" y="596"/>
                  </a:lnTo>
                  <a:lnTo>
                    <a:pt x="430" y="579"/>
                  </a:lnTo>
                  <a:lnTo>
                    <a:pt x="469" y="558"/>
                  </a:lnTo>
                  <a:lnTo>
                    <a:pt x="499" y="532"/>
                  </a:lnTo>
                  <a:lnTo>
                    <a:pt x="510" y="518"/>
                  </a:lnTo>
                  <a:lnTo>
                    <a:pt x="529" y="486"/>
                  </a:lnTo>
                  <a:lnTo>
                    <a:pt x="563" y="400"/>
                  </a:lnTo>
                  <a:lnTo>
                    <a:pt x="588" y="304"/>
                  </a:lnTo>
                  <a:lnTo>
                    <a:pt x="593" y="238"/>
                  </a:lnTo>
                  <a:lnTo>
                    <a:pt x="591" y="201"/>
                  </a:lnTo>
                  <a:lnTo>
                    <a:pt x="586" y="18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30B756AD-E02A-4D28-B175-9A091EE67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5" y="3627843"/>
              <a:ext cx="45719" cy="1110423"/>
            </a:xfrm>
            <a:custGeom>
              <a:avLst/>
              <a:gdLst>
                <a:gd name="T0" fmla="*/ 52 w 154"/>
                <a:gd name="T1" fmla="*/ 76 h 1758"/>
                <a:gd name="T2" fmla="*/ 52 w 154"/>
                <a:gd name="T3" fmla="*/ 407 h 1758"/>
                <a:gd name="T4" fmla="*/ 58 w 154"/>
                <a:gd name="T5" fmla="*/ 503 h 1758"/>
                <a:gd name="T6" fmla="*/ 76 w 154"/>
                <a:gd name="T7" fmla="*/ 561 h 1758"/>
                <a:gd name="T8" fmla="*/ 76 w 154"/>
                <a:gd name="T9" fmla="*/ 611 h 1758"/>
                <a:gd name="T10" fmla="*/ 76 w 154"/>
                <a:gd name="T11" fmla="*/ 662 h 1758"/>
                <a:gd name="T12" fmla="*/ 76 w 154"/>
                <a:gd name="T13" fmla="*/ 751 h 1758"/>
                <a:gd name="T14" fmla="*/ 61 w 154"/>
                <a:gd name="T15" fmla="*/ 848 h 1758"/>
                <a:gd name="T16" fmla="*/ 48 w 154"/>
                <a:gd name="T17" fmla="*/ 905 h 1758"/>
                <a:gd name="T18" fmla="*/ 26 w 154"/>
                <a:gd name="T19" fmla="*/ 1020 h 1758"/>
                <a:gd name="T20" fmla="*/ 6 w 154"/>
                <a:gd name="T21" fmla="*/ 1077 h 1758"/>
                <a:gd name="T22" fmla="*/ 0 w 154"/>
                <a:gd name="T23" fmla="*/ 1173 h 1758"/>
                <a:gd name="T24" fmla="*/ 0 w 154"/>
                <a:gd name="T25" fmla="*/ 1275 h 1758"/>
                <a:gd name="T26" fmla="*/ 0 w 154"/>
                <a:gd name="T27" fmla="*/ 1479 h 1758"/>
                <a:gd name="T28" fmla="*/ 0 w 154"/>
                <a:gd name="T29" fmla="*/ 1758 h 1758"/>
                <a:gd name="T30" fmla="*/ 0 w 154"/>
                <a:gd name="T31" fmla="*/ 1641 h 1758"/>
                <a:gd name="T32" fmla="*/ 26 w 154"/>
                <a:gd name="T33" fmla="*/ 1479 h 1758"/>
                <a:gd name="T34" fmla="*/ 36 w 154"/>
                <a:gd name="T35" fmla="*/ 1385 h 1758"/>
                <a:gd name="T36" fmla="*/ 52 w 154"/>
                <a:gd name="T37" fmla="*/ 1275 h 1758"/>
                <a:gd name="T38" fmla="*/ 61 w 154"/>
                <a:gd name="T39" fmla="*/ 1218 h 1758"/>
                <a:gd name="T40" fmla="*/ 81 w 154"/>
                <a:gd name="T41" fmla="*/ 1160 h 1758"/>
                <a:gd name="T42" fmla="*/ 102 w 154"/>
                <a:gd name="T43" fmla="*/ 1045 h 1758"/>
                <a:gd name="T44" fmla="*/ 122 w 154"/>
                <a:gd name="T45" fmla="*/ 988 h 1758"/>
                <a:gd name="T46" fmla="*/ 128 w 154"/>
                <a:gd name="T47" fmla="*/ 892 h 1758"/>
                <a:gd name="T48" fmla="*/ 151 w 154"/>
                <a:gd name="T49" fmla="*/ 767 h 1758"/>
                <a:gd name="T50" fmla="*/ 154 w 154"/>
                <a:gd name="T51" fmla="*/ 637 h 1758"/>
                <a:gd name="T52" fmla="*/ 154 w 154"/>
                <a:gd name="T53" fmla="*/ 582 h 1758"/>
                <a:gd name="T54" fmla="*/ 137 w 154"/>
                <a:gd name="T55" fmla="*/ 561 h 1758"/>
                <a:gd name="T56" fmla="*/ 112 w 154"/>
                <a:gd name="T57" fmla="*/ 522 h 1758"/>
                <a:gd name="T58" fmla="*/ 102 w 154"/>
                <a:gd name="T59" fmla="*/ 433 h 1758"/>
                <a:gd name="T60" fmla="*/ 81 w 154"/>
                <a:gd name="T61" fmla="*/ 303 h 1758"/>
                <a:gd name="T62" fmla="*/ 61 w 154"/>
                <a:gd name="T63" fmla="*/ 156 h 1758"/>
                <a:gd name="T64" fmla="*/ 52 w 154"/>
                <a:gd name="T6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4" h="1758">
                  <a:moveTo>
                    <a:pt x="52" y="0"/>
                  </a:moveTo>
                  <a:lnTo>
                    <a:pt x="52" y="76"/>
                  </a:lnTo>
                  <a:lnTo>
                    <a:pt x="52" y="280"/>
                  </a:lnTo>
                  <a:lnTo>
                    <a:pt x="52" y="407"/>
                  </a:lnTo>
                  <a:lnTo>
                    <a:pt x="52" y="446"/>
                  </a:lnTo>
                  <a:lnTo>
                    <a:pt x="58" y="503"/>
                  </a:lnTo>
                  <a:lnTo>
                    <a:pt x="68" y="542"/>
                  </a:lnTo>
                  <a:lnTo>
                    <a:pt x="76" y="561"/>
                  </a:lnTo>
                  <a:lnTo>
                    <a:pt x="76" y="586"/>
                  </a:lnTo>
                  <a:lnTo>
                    <a:pt x="76" y="611"/>
                  </a:lnTo>
                  <a:lnTo>
                    <a:pt x="76" y="637"/>
                  </a:lnTo>
                  <a:lnTo>
                    <a:pt x="76" y="662"/>
                  </a:lnTo>
                  <a:lnTo>
                    <a:pt x="76" y="714"/>
                  </a:lnTo>
                  <a:lnTo>
                    <a:pt x="76" y="751"/>
                  </a:lnTo>
                  <a:lnTo>
                    <a:pt x="71" y="809"/>
                  </a:lnTo>
                  <a:lnTo>
                    <a:pt x="61" y="848"/>
                  </a:lnTo>
                  <a:lnTo>
                    <a:pt x="52" y="866"/>
                  </a:lnTo>
                  <a:lnTo>
                    <a:pt x="48" y="905"/>
                  </a:lnTo>
                  <a:lnTo>
                    <a:pt x="29" y="981"/>
                  </a:lnTo>
                  <a:lnTo>
                    <a:pt x="26" y="1020"/>
                  </a:lnTo>
                  <a:lnTo>
                    <a:pt x="18" y="1038"/>
                  </a:lnTo>
                  <a:lnTo>
                    <a:pt x="6" y="1077"/>
                  </a:lnTo>
                  <a:lnTo>
                    <a:pt x="0" y="1134"/>
                  </a:lnTo>
                  <a:lnTo>
                    <a:pt x="0" y="1173"/>
                  </a:lnTo>
                  <a:lnTo>
                    <a:pt x="0" y="1223"/>
                  </a:lnTo>
                  <a:lnTo>
                    <a:pt x="0" y="1275"/>
                  </a:lnTo>
                  <a:lnTo>
                    <a:pt x="0" y="1351"/>
                  </a:lnTo>
                  <a:lnTo>
                    <a:pt x="0" y="1479"/>
                  </a:lnTo>
                  <a:lnTo>
                    <a:pt x="0" y="1682"/>
                  </a:lnTo>
                  <a:lnTo>
                    <a:pt x="0" y="1758"/>
                  </a:lnTo>
                  <a:lnTo>
                    <a:pt x="0" y="1682"/>
                  </a:lnTo>
                  <a:lnTo>
                    <a:pt x="0" y="1641"/>
                  </a:lnTo>
                  <a:lnTo>
                    <a:pt x="10" y="1536"/>
                  </a:lnTo>
                  <a:lnTo>
                    <a:pt x="26" y="1479"/>
                  </a:lnTo>
                  <a:lnTo>
                    <a:pt x="26" y="1443"/>
                  </a:lnTo>
                  <a:lnTo>
                    <a:pt x="36" y="1385"/>
                  </a:lnTo>
                  <a:lnTo>
                    <a:pt x="52" y="1351"/>
                  </a:lnTo>
                  <a:lnTo>
                    <a:pt x="52" y="1275"/>
                  </a:lnTo>
                  <a:lnTo>
                    <a:pt x="52" y="1255"/>
                  </a:lnTo>
                  <a:lnTo>
                    <a:pt x="61" y="1218"/>
                  </a:lnTo>
                  <a:lnTo>
                    <a:pt x="76" y="1197"/>
                  </a:lnTo>
                  <a:lnTo>
                    <a:pt x="81" y="1160"/>
                  </a:lnTo>
                  <a:lnTo>
                    <a:pt x="99" y="1083"/>
                  </a:lnTo>
                  <a:lnTo>
                    <a:pt x="102" y="1045"/>
                  </a:lnTo>
                  <a:lnTo>
                    <a:pt x="111" y="1025"/>
                  </a:lnTo>
                  <a:lnTo>
                    <a:pt x="122" y="988"/>
                  </a:lnTo>
                  <a:lnTo>
                    <a:pt x="128" y="931"/>
                  </a:lnTo>
                  <a:lnTo>
                    <a:pt x="128" y="892"/>
                  </a:lnTo>
                  <a:lnTo>
                    <a:pt x="131" y="853"/>
                  </a:lnTo>
                  <a:lnTo>
                    <a:pt x="151" y="767"/>
                  </a:lnTo>
                  <a:lnTo>
                    <a:pt x="154" y="714"/>
                  </a:lnTo>
                  <a:lnTo>
                    <a:pt x="154" y="637"/>
                  </a:lnTo>
                  <a:lnTo>
                    <a:pt x="154" y="586"/>
                  </a:lnTo>
                  <a:lnTo>
                    <a:pt x="154" y="582"/>
                  </a:lnTo>
                  <a:lnTo>
                    <a:pt x="148" y="568"/>
                  </a:lnTo>
                  <a:lnTo>
                    <a:pt x="137" y="561"/>
                  </a:lnTo>
                  <a:lnTo>
                    <a:pt x="128" y="561"/>
                  </a:lnTo>
                  <a:lnTo>
                    <a:pt x="112" y="522"/>
                  </a:lnTo>
                  <a:lnTo>
                    <a:pt x="102" y="456"/>
                  </a:lnTo>
                  <a:lnTo>
                    <a:pt x="102" y="433"/>
                  </a:lnTo>
                  <a:lnTo>
                    <a:pt x="99" y="379"/>
                  </a:lnTo>
                  <a:lnTo>
                    <a:pt x="81" y="303"/>
                  </a:lnTo>
                  <a:lnTo>
                    <a:pt x="76" y="280"/>
                  </a:lnTo>
                  <a:lnTo>
                    <a:pt x="61" y="156"/>
                  </a:lnTo>
                  <a:lnTo>
                    <a:pt x="52" y="1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7BF9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자유형 34">
              <a:extLst>
                <a:ext uri="{FF2B5EF4-FFF2-40B4-BE49-F238E27FC236}">
                  <a16:creationId xmlns:a16="http://schemas.microsoft.com/office/drawing/2014/main" id="{B1ED7354-0771-4F64-BCAE-3F74B8094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073259"/>
              <a:ext cx="903874" cy="789735"/>
            </a:xfrm>
            <a:custGeom>
              <a:avLst/>
              <a:gdLst>
                <a:gd name="connsiteX0" fmla="*/ 0 w 903874"/>
                <a:gd name="connsiteY0" fmla="*/ 0 h 789735"/>
                <a:gd name="connsiteX1" fmla="*/ 71063 w 903874"/>
                <a:gd name="connsiteY1" fmla="*/ 2309 h 789735"/>
                <a:gd name="connsiteX2" fmla="*/ 154407 w 903874"/>
                <a:gd name="connsiteY2" fmla="*/ 12402 h 789735"/>
                <a:gd name="connsiteX3" fmla="*/ 244697 w 903874"/>
                <a:gd name="connsiteY3" fmla="*/ 28804 h 789735"/>
                <a:gd name="connsiteX4" fmla="*/ 292683 w 903874"/>
                <a:gd name="connsiteY4" fmla="*/ 39528 h 789735"/>
                <a:gd name="connsiteX5" fmla="*/ 340038 w 903874"/>
                <a:gd name="connsiteY5" fmla="*/ 52144 h 789735"/>
                <a:gd name="connsiteX6" fmla="*/ 426539 w 903874"/>
                <a:gd name="connsiteY6" fmla="*/ 81163 h 789735"/>
                <a:gd name="connsiteX7" fmla="*/ 504832 w 903874"/>
                <a:gd name="connsiteY7" fmla="*/ 113966 h 789735"/>
                <a:gd name="connsiteX8" fmla="*/ 574285 w 903874"/>
                <a:gd name="connsiteY8" fmla="*/ 149924 h 789735"/>
                <a:gd name="connsiteX9" fmla="*/ 634899 w 903874"/>
                <a:gd name="connsiteY9" fmla="*/ 189035 h 789735"/>
                <a:gd name="connsiteX10" fmla="*/ 688568 w 903874"/>
                <a:gd name="connsiteY10" fmla="*/ 228778 h 789735"/>
                <a:gd name="connsiteX11" fmla="*/ 756127 w 903874"/>
                <a:gd name="connsiteY11" fmla="*/ 289338 h 789735"/>
                <a:gd name="connsiteX12" fmla="*/ 822424 w 903874"/>
                <a:gd name="connsiteY12" fmla="*/ 368192 h 789735"/>
                <a:gd name="connsiteX13" fmla="*/ 866622 w 903874"/>
                <a:gd name="connsiteY13" fmla="*/ 436953 h 789735"/>
                <a:gd name="connsiteX14" fmla="*/ 900717 w 903874"/>
                <a:gd name="connsiteY14" fmla="*/ 510761 h 789735"/>
                <a:gd name="connsiteX15" fmla="*/ 903874 w 903874"/>
                <a:gd name="connsiteY15" fmla="*/ 521485 h 789735"/>
                <a:gd name="connsiteX16" fmla="*/ 820537 w 903874"/>
                <a:gd name="connsiteY16" fmla="*/ 789735 h 789735"/>
                <a:gd name="connsiteX17" fmla="*/ 0 w 903874"/>
                <a:gd name="connsiteY17" fmla="*/ 789735 h 78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3874" h="789735">
                  <a:moveTo>
                    <a:pt x="0" y="0"/>
                  </a:moveTo>
                  <a:lnTo>
                    <a:pt x="71063" y="2309"/>
                  </a:lnTo>
                  <a:lnTo>
                    <a:pt x="154407" y="12402"/>
                  </a:lnTo>
                  <a:lnTo>
                    <a:pt x="244697" y="28804"/>
                  </a:lnTo>
                  <a:lnTo>
                    <a:pt x="292683" y="39528"/>
                  </a:lnTo>
                  <a:lnTo>
                    <a:pt x="340038" y="52144"/>
                  </a:lnTo>
                  <a:lnTo>
                    <a:pt x="426539" y="81163"/>
                  </a:lnTo>
                  <a:lnTo>
                    <a:pt x="504832" y="113966"/>
                  </a:lnTo>
                  <a:lnTo>
                    <a:pt x="574285" y="149924"/>
                  </a:lnTo>
                  <a:lnTo>
                    <a:pt x="634899" y="189035"/>
                  </a:lnTo>
                  <a:lnTo>
                    <a:pt x="688568" y="228778"/>
                  </a:lnTo>
                  <a:lnTo>
                    <a:pt x="756127" y="289338"/>
                  </a:lnTo>
                  <a:lnTo>
                    <a:pt x="822424" y="368192"/>
                  </a:lnTo>
                  <a:lnTo>
                    <a:pt x="866622" y="436953"/>
                  </a:lnTo>
                  <a:lnTo>
                    <a:pt x="900717" y="510761"/>
                  </a:lnTo>
                  <a:lnTo>
                    <a:pt x="903874" y="521485"/>
                  </a:lnTo>
                  <a:lnTo>
                    <a:pt x="820537" y="789735"/>
                  </a:lnTo>
                  <a:lnTo>
                    <a:pt x="0" y="789735"/>
                  </a:lnTo>
                  <a:close/>
                </a:path>
              </a:pathLst>
            </a:custGeom>
            <a:solidFill>
              <a:srgbClr val="E0E2DE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2C0837C4-9665-49D9-A65D-ED4FC7D7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03425"/>
              <a:ext cx="903876" cy="454575"/>
            </a:xfrm>
            <a:custGeom>
              <a:avLst/>
              <a:gdLst>
                <a:gd name="connsiteX0" fmla="*/ 0 w 903876"/>
                <a:gd name="connsiteY0" fmla="*/ 0 h 454575"/>
                <a:gd name="connsiteX1" fmla="*/ 110165 w 903876"/>
                <a:gd name="connsiteY1" fmla="*/ 34389 h 454575"/>
                <a:gd name="connsiteX2" fmla="*/ 286335 w 903876"/>
                <a:gd name="connsiteY2" fmla="*/ 106993 h 454575"/>
                <a:gd name="connsiteX3" fmla="*/ 457453 w 903876"/>
                <a:gd name="connsiteY3" fmla="*/ 190331 h 454575"/>
                <a:gd name="connsiteX4" fmla="*/ 614680 w 903876"/>
                <a:gd name="connsiteY4" fmla="*/ 274300 h 454575"/>
                <a:gd name="connsiteX5" fmla="*/ 747281 w 903876"/>
                <a:gd name="connsiteY5" fmla="*/ 351955 h 454575"/>
                <a:gd name="connsiteX6" fmla="*/ 884933 w 903876"/>
                <a:gd name="connsiteY6" fmla="*/ 437187 h 454575"/>
                <a:gd name="connsiteX7" fmla="*/ 903876 w 903876"/>
                <a:gd name="connsiteY7" fmla="*/ 449814 h 454575"/>
                <a:gd name="connsiteX8" fmla="*/ 901807 w 903876"/>
                <a:gd name="connsiteY8" fmla="*/ 454575 h 454575"/>
                <a:gd name="connsiteX9" fmla="*/ 0 w 903876"/>
                <a:gd name="connsiteY9" fmla="*/ 454575 h 45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3876" h="454575">
                  <a:moveTo>
                    <a:pt x="0" y="0"/>
                  </a:moveTo>
                  <a:lnTo>
                    <a:pt x="110165" y="34389"/>
                  </a:lnTo>
                  <a:lnTo>
                    <a:pt x="286335" y="106993"/>
                  </a:lnTo>
                  <a:lnTo>
                    <a:pt x="457453" y="190331"/>
                  </a:lnTo>
                  <a:lnTo>
                    <a:pt x="614680" y="274300"/>
                  </a:lnTo>
                  <a:lnTo>
                    <a:pt x="747281" y="351955"/>
                  </a:lnTo>
                  <a:lnTo>
                    <a:pt x="884933" y="437187"/>
                  </a:lnTo>
                  <a:lnTo>
                    <a:pt x="903876" y="449814"/>
                  </a:lnTo>
                  <a:lnTo>
                    <a:pt x="901807" y="454575"/>
                  </a:lnTo>
                  <a:lnTo>
                    <a:pt x="0" y="454575"/>
                  </a:lnTo>
                  <a:close/>
                </a:path>
              </a:pathLst>
            </a:custGeom>
            <a:solidFill>
              <a:srgbClr val="37556C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자유형 36">
              <a:extLst>
                <a:ext uri="{FF2B5EF4-FFF2-40B4-BE49-F238E27FC236}">
                  <a16:creationId xmlns:a16="http://schemas.microsoft.com/office/drawing/2014/main" id="{77B63CF0-418C-409E-B5A7-B3B273884B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095040" y="2852041"/>
              <a:ext cx="1096961" cy="3570025"/>
            </a:xfrm>
            <a:custGeom>
              <a:avLst/>
              <a:gdLst>
                <a:gd name="connsiteX0" fmla="*/ 352564 w 1096961"/>
                <a:gd name="connsiteY0" fmla="*/ 0 h 3570025"/>
                <a:gd name="connsiteX1" fmla="*/ 300159 w 1096961"/>
                <a:gd name="connsiteY1" fmla="*/ 10734 h 3570025"/>
                <a:gd name="connsiteX2" fmla="*/ 257856 w 1096961"/>
                <a:gd name="connsiteY2" fmla="*/ 33465 h 3570025"/>
                <a:gd name="connsiteX3" fmla="*/ 226287 w 1096961"/>
                <a:gd name="connsiteY3" fmla="*/ 64405 h 3570025"/>
                <a:gd name="connsiteX4" fmla="*/ 203558 w 1096961"/>
                <a:gd name="connsiteY4" fmla="*/ 100395 h 3570025"/>
                <a:gd name="connsiteX5" fmla="*/ 189036 w 1096961"/>
                <a:gd name="connsiteY5" fmla="*/ 138912 h 3570025"/>
                <a:gd name="connsiteX6" fmla="*/ 185248 w 1096961"/>
                <a:gd name="connsiteY6" fmla="*/ 156591 h 3570025"/>
                <a:gd name="connsiteX7" fmla="*/ 180197 w 1096961"/>
                <a:gd name="connsiteY7" fmla="*/ 174271 h 3570025"/>
                <a:gd name="connsiteX8" fmla="*/ 170726 w 1096961"/>
                <a:gd name="connsiteY8" fmla="*/ 224784 h 3570025"/>
                <a:gd name="connsiteX9" fmla="*/ 160624 w 1096961"/>
                <a:gd name="connsiteY9" fmla="*/ 324548 h 3570025"/>
                <a:gd name="connsiteX10" fmla="*/ 153679 w 1096961"/>
                <a:gd name="connsiteY10" fmla="*/ 532284 h 3570025"/>
                <a:gd name="connsiteX11" fmla="*/ 153679 w 1096961"/>
                <a:gd name="connsiteY11" fmla="*/ 575220 h 3570025"/>
                <a:gd name="connsiteX12" fmla="*/ 149259 w 1096961"/>
                <a:gd name="connsiteY12" fmla="*/ 575220 h 3570025"/>
                <a:gd name="connsiteX13" fmla="*/ 101274 w 1096961"/>
                <a:gd name="connsiteY13" fmla="*/ 604897 h 3570025"/>
                <a:gd name="connsiteX14" fmla="*/ 37505 w 1096961"/>
                <a:gd name="connsiteY14" fmla="*/ 659198 h 3570025"/>
                <a:gd name="connsiteX15" fmla="*/ 0 w 1096961"/>
                <a:gd name="connsiteY15" fmla="*/ 696705 h 3570025"/>
                <a:gd name="connsiteX16" fmla="*/ 0 w 1096961"/>
                <a:gd name="connsiteY16" fmla="*/ 3485582 h 3570025"/>
                <a:gd name="connsiteX17" fmla="*/ 780639 w 1096961"/>
                <a:gd name="connsiteY17" fmla="*/ 3570025 h 3570025"/>
                <a:gd name="connsiteX18" fmla="*/ 861456 w 1096961"/>
                <a:gd name="connsiteY18" fmla="*/ 3344610 h 3570025"/>
                <a:gd name="connsiteX19" fmla="*/ 893025 w 1096961"/>
                <a:gd name="connsiteY19" fmla="*/ 3134980 h 3570025"/>
                <a:gd name="connsiteX20" fmla="*/ 942273 w 1096961"/>
                <a:gd name="connsiteY20" fmla="*/ 2812958 h 3570025"/>
                <a:gd name="connsiteX21" fmla="*/ 959952 w 1096961"/>
                <a:gd name="connsiteY21" fmla="*/ 2758656 h 3570025"/>
                <a:gd name="connsiteX22" fmla="*/ 1013619 w 1096961"/>
                <a:gd name="connsiteY22" fmla="*/ 2604590 h 3570025"/>
                <a:gd name="connsiteX23" fmla="*/ 1050870 w 1096961"/>
                <a:gd name="connsiteY23" fmla="*/ 2473887 h 3570025"/>
                <a:gd name="connsiteX24" fmla="*/ 1080545 w 1096961"/>
                <a:gd name="connsiteY24" fmla="*/ 2324873 h 3570025"/>
                <a:gd name="connsiteX25" fmla="*/ 1093804 w 1096961"/>
                <a:gd name="connsiteY25" fmla="*/ 2203641 h 3570025"/>
                <a:gd name="connsiteX26" fmla="*/ 1096961 w 1096961"/>
                <a:gd name="connsiteY26" fmla="*/ 2120294 h 3570025"/>
                <a:gd name="connsiteX27" fmla="*/ 1093804 w 1096961"/>
                <a:gd name="connsiteY27" fmla="*/ 2035053 h 3570025"/>
                <a:gd name="connsiteX28" fmla="*/ 1084333 w 1096961"/>
                <a:gd name="connsiteY28" fmla="*/ 1949181 h 3570025"/>
                <a:gd name="connsiteX29" fmla="*/ 1066023 w 1096961"/>
                <a:gd name="connsiteY29" fmla="*/ 1862677 h 3570025"/>
                <a:gd name="connsiteX30" fmla="*/ 1039505 w 1096961"/>
                <a:gd name="connsiteY30" fmla="*/ 1776804 h 3570025"/>
                <a:gd name="connsiteX31" fmla="*/ 1022458 w 1096961"/>
                <a:gd name="connsiteY31" fmla="*/ 1734499 h 3570025"/>
                <a:gd name="connsiteX32" fmla="*/ 953006 w 1096961"/>
                <a:gd name="connsiteY32" fmla="*/ 1576645 h 3570025"/>
                <a:gd name="connsiteX33" fmla="*/ 869664 w 1096961"/>
                <a:gd name="connsiteY33" fmla="*/ 1398586 h 3570025"/>
                <a:gd name="connsiteX34" fmla="*/ 825467 w 1096961"/>
                <a:gd name="connsiteY34" fmla="*/ 1296928 h 3570025"/>
                <a:gd name="connsiteX35" fmla="*/ 790742 w 1096961"/>
                <a:gd name="connsiteY35" fmla="*/ 1201584 h 3570025"/>
                <a:gd name="connsiteX36" fmla="*/ 765486 w 1096961"/>
                <a:gd name="connsiteY36" fmla="*/ 1104978 h 3570025"/>
                <a:gd name="connsiteX37" fmla="*/ 750964 w 1096961"/>
                <a:gd name="connsiteY37" fmla="*/ 998269 h 3570025"/>
                <a:gd name="connsiteX38" fmla="*/ 746545 w 1096961"/>
                <a:gd name="connsiteY38" fmla="*/ 873880 h 3570025"/>
                <a:gd name="connsiteX39" fmla="*/ 748439 w 1096961"/>
                <a:gd name="connsiteY39" fmla="*/ 800635 h 3570025"/>
                <a:gd name="connsiteX40" fmla="*/ 750333 w 1096961"/>
                <a:gd name="connsiteY40" fmla="*/ 780430 h 3570025"/>
                <a:gd name="connsiteX41" fmla="*/ 749070 w 1096961"/>
                <a:gd name="connsiteY41" fmla="*/ 648464 h 3570025"/>
                <a:gd name="connsiteX42" fmla="*/ 742125 w 1096961"/>
                <a:gd name="connsiteY42" fmla="*/ 529758 h 3570025"/>
                <a:gd name="connsiteX43" fmla="*/ 725709 w 1096961"/>
                <a:gd name="connsiteY43" fmla="*/ 398424 h 3570025"/>
                <a:gd name="connsiteX44" fmla="*/ 704242 w 1096961"/>
                <a:gd name="connsiteY44" fmla="*/ 300554 h 3570025"/>
                <a:gd name="connsiteX45" fmla="*/ 684670 w 1096961"/>
                <a:gd name="connsiteY45" fmla="*/ 239307 h 3570025"/>
                <a:gd name="connsiteX46" fmla="*/ 662571 w 1096961"/>
                <a:gd name="connsiteY46" fmla="*/ 181216 h 3570025"/>
                <a:gd name="connsiteX47" fmla="*/ 634159 w 1096961"/>
                <a:gd name="connsiteY47" fmla="*/ 130703 h 3570025"/>
                <a:gd name="connsiteX48" fmla="*/ 600696 w 1096961"/>
                <a:gd name="connsiteY48" fmla="*/ 87767 h 3570025"/>
                <a:gd name="connsiteX49" fmla="*/ 561550 w 1096961"/>
                <a:gd name="connsiteY49" fmla="*/ 55565 h 3570025"/>
                <a:gd name="connsiteX50" fmla="*/ 539452 w 1096961"/>
                <a:gd name="connsiteY50" fmla="*/ 43568 h 3570025"/>
                <a:gd name="connsiteX51" fmla="*/ 495887 w 1096961"/>
                <a:gd name="connsiteY51" fmla="*/ 24625 h 3570025"/>
                <a:gd name="connsiteX52" fmla="*/ 418227 w 1096961"/>
                <a:gd name="connsiteY52" fmla="*/ 3789 h 357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96961" h="3570025">
                  <a:moveTo>
                    <a:pt x="352564" y="0"/>
                  </a:moveTo>
                  <a:lnTo>
                    <a:pt x="300159" y="10734"/>
                  </a:lnTo>
                  <a:lnTo>
                    <a:pt x="257856" y="33465"/>
                  </a:lnTo>
                  <a:lnTo>
                    <a:pt x="226287" y="64405"/>
                  </a:lnTo>
                  <a:lnTo>
                    <a:pt x="203558" y="100395"/>
                  </a:lnTo>
                  <a:lnTo>
                    <a:pt x="189036" y="138912"/>
                  </a:lnTo>
                  <a:lnTo>
                    <a:pt x="185248" y="156591"/>
                  </a:lnTo>
                  <a:lnTo>
                    <a:pt x="180197" y="174271"/>
                  </a:lnTo>
                  <a:lnTo>
                    <a:pt x="170726" y="224784"/>
                  </a:lnTo>
                  <a:lnTo>
                    <a:pt x="160624" y="324548"/>
                  </a:lnTo>
                  <a:lnTo>
                    <a:pt x="153679" y="532284"/>
                  </a:lnTo>
                  <a:lnTo>
                    <a:pt x="153679" y="575220"/>
                  </a:lnTo>
                  <a:lnTo>
                    <a:pt x="149259" y="575220"/>
                  </a:lnTo>
                  <a:lnTo>
                    <a:pt x="101274" y="604897"/>
                  </a:lnTo>
                  <a:lnTo>
                    <a:pt x="37505" y="659198"/>
                  </a:lnTo>
                  <a:lnTo>
                    <a:pt x="0" y="696705"/>
                  </a:lnTo>
                  <a:lnTo>
                    <a:pt x="0" y="3485582"/>
                  </a:lnTo>
                  <a:lnTo>
                    <a:pt x="780639" y="3570025"/>
                  </a:lnTo>
                  <a:lnTo>
                    <a:pt x="861456" y="3344610"/>
                  </a:lnTo>
                  <a:lnTo>
                    <a:pt x="893025" y="3134980"/>
                  </a:lnTo>
                  <a:lnTo>
                    <a:pt x="942273" y="2812958"/>
                  </a:lnTo>
                  <a:lnTo>
                    <a:pt x="959952" y="2758656"/>
                  </a:lnTo>
                  <a:lnTo>
                    <a:pt x="1013619" y="2604590"/>
                  </a:lnTo>
                  <a:lnTo>
                    <a:pt x="1050870" y="2473887"/>
                  </a:lnTo>
                  <a:lnTo>
                    <a:pt x="1080545" y="2324873"/>
                  </a:lnTo>
                  <a:lnTo>
                    <a:pt x="1093804" y="2203641"/>
                  </a:lnTo>
                  <a:lnTo>
                    <a:pt x="1096961" y="2120294"/>
                  </a:lnTo>
                  <a:lnTo>
                    <a:pt x="1093804" y="2035053"/>
                  </a:lnTo>
                  <a:lnTo>
                    <a:pt x="1084333" y="1949181"/>
                  </a:lnTo>
                  <a:lnTo>
                    <a:pt x="1066023" y="1862677"/>
                  </a:lnTo>
                  <a:lnTo>
                    <a:pt x="1039505" y="1776804"/>
                  </a:lnTo>
                  <a:lnTo>
                    <a:pt x="1022458" y="1734499"/>
                  </a:lnTo>
                  <a:lnTo>
                    <a:pt x="953006" y="1576645"/>
                  </a:lnTo>
                  <a:lnTo>
                    <a:pt x="869664" y="1398586"/>
                  </a:lnTo>
                  <a:lnTo>
                    <a:pt x="825467" y="1296928"/>
                  </a:lnTo>
                  <a:lnTo>
                    <a:pt x="790742" y="1201584"/>
                  </a:lnTo>
                  <a:lnTo>
                    <a:pt x="765486" y="1104978"/>
                  </a:lnTo>
                  <a:lnTo>
                    <a:pt x="750964" y="998269"/>
                  </a:lnTo>
                  <a:lnTo>
                    <a:pt x="746545" y="873880"/>
                  </a:lnTo>
                  <a:lnTo>
                    <a:pt x="748439" y="800635"/>
                  </a:lnTo>
                  <a:lnTo>
                    <a:pt x="750333" y="780430"/>
                  </a:lnTo>
                  <a:lnTo>
                    <a:pt x="749070" y="648464"/>
                  </a:lnTo>
                  <a:lnTo>
                    <a:pt x="742125" y="529758"/>
                  </a:lnTo>
                  <a:lnTo>
                    <a:pt x="725709" y="398424"/>
                  </a:lnTo>
                  <a:lnTo>
                    <a:pt x="704242" y="300554"/>
                  </a:lnTo>
                  <a:lnTo>
                    <a:pt x="684670" y="239307"/>
                  </a:lnTo>
                  <a:lnTo>
                    <a:pt x="662571" y="181216"/>
                  </a:lnTo>
                  <a:lnTo>
                    <a:pt x="634159" y="130703"/>
                  </a:lnTo>
                  <a:lnTo>
                    <a:pt x="600696" y="87767"/>
                  </a:lnTo>
                  <a:lnTo>
                    <a:pt x="561550" y="55565"/>
                  </a:lnTo>
                  <a:lnTo>
                    <a:pt x="539452" y="43568"/>
                  </a:lnTo>
                  <a:lnTo>
                    <a:pt x="495887" y="24625"/>
                  </a:lnTo>
                  <a:lnTo>
                    <a:pt x="418227" y="3789"/>
                  </a:lnTo>
                  <a:close/>
                </a:path>
              </a:pathLst>
            </a:custGeom>
            <a:solidFill>
              <a:srgbClr val="FFDEB4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EF02D68-B86E-4CA0-9283-981F53CF26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06618" y="2908989"/>
              <a:ext cx="373299" cy="388458"/>
            </a:xfrm>
            <a:custGeom>
              <a:avLst/>
              <a:gdLst>
                <a:gd name="T0" fmla="*/ 586 w 593"/>
                <a:gd name="T1" fmla="*/ 186 h 615"/>
                <a:gd name="T2" fmla="*/ 582 w 593"/>
                <a:gd name="T3" fmla="*/ 179 h 615"/>
                <a:gd name="T4" fmla="*/ 536 w 593"/>
                <a:gd name="T5" fmla="*/ 117 h 615"/>
                <a:gd name="T6" fmla="*/ 470 w 593"/>
                <a:gd name="T7" fmla="*/ 59 h 615"/>
                <a:gd name="T8" fmla="*/ 414 w 593"/>
                <a:gd name="T9" fmla="*/ 26 h 615"/>
                <a:gd name="T10" fmla="*/ 348 w 593"/>
                <a:gd name="T11" fmla="*/ 4 h 615"/>
                <a:gd name="T12" fmla="*/ 271 w 593"/>
                <a:gd name="T13" fmla="*/ 0 h 615"/>
                <a:gd name="T14" fmla="*/ 229 w 593"/>
                <a:gd name="T15" fmla="*/ 7 h 615"/>
                <a:gd name="T16" fmla="*/ 188 w 593"/>
                <a:gd name="T17" fmla="*/ 18 h 615"/>
                <a:gd name="T18" fmla="*/ 122 w 593"/>
                <a:gd name="T19" fmla="*/ 46 h 615"/>
                <a:gd name="T20" fmla="*/ 74 w 593"/>
                <a:gd name="T21" fmla="*/ 77 h 615"/>
                <a:gd name="T22" fmla="*/ 40 w 593"/>
                <a:gd name="T23" fmla="*/ 112 h 615"/>
                <a:gd name="T24" fmla="*/ 10 w 593"/>
                <a:gd name="T25" fmla="*/ 162 h 615"/>
                <a:gd name="T26" fmla="*/ 0 w 593"/>
                <a:gd name="T27" fmla="*/ 206 h 615"/>
                <a:gd name="T28" fmla="*/ 0 w 593"/>
                <a:gd name="T29" fmla="*/ 212 h 615"/>
                <a:gd name="T30" fmla="*/ 0 w 593"/>
                <a:gd name="T31" fmla="*/ 257 h 615"/>
                <a:gd name="T32" fmla="*/ 23 w 593"/>
                <a:gd name="T33" fmla="*/ 429 h 615"/>
                <a:gd name="T34" fmla="*/ 42 w 593"/>
                <a:gd name="T35" fmla="*/ 495 h 615"/>
                <a:gd name="T36" fmla="*/ 67 w 593"/>
                <a:gd name="T37" fmla="*/ 551 h 615"/>
                <a:gd name="T38" fmla="*/ 95 w 593"/>
                <a:gd name="T39" fmla="*/ 579 h 615"/>
                <a:gd name="T40" fmla="*/ 116 w 593"/>
                <a:gd name="T41" fmla="*/ 591 h 615"/>
                <a:gd name="T42" fmla="*/ 128 w 593"/>
                <a:gd name="T43" fmla="*/ 594 h 615"/>
                <a:gd name="T44" fmla="*/ 156 w 593"/>
                <a:gd name="T45" fmla="*/ 602 h 615"/>
                <a:gd name="T46" fmla="*/ 215 w 593"/>
                <a:gd name="T47" fmla="*/ 612 h 615"/>
                <a:gd name="T48" fmla="*/ 274 w 593"/>
                <a:gd name="T49" fmla="*/ 615 h 615"/>
                <a:gd name="T50" fmla="*/ 330 w 593"/>
                <a:gd name="T51" fmla="*/ 609 h 615"/>
                <a:gd name="T52" fmla="*/ 383 w 593"/>
                <a:gd name="T53" fmla="*/ 596 h 615"/>
                <a:gd name="T54" fmla="*/ 430 w 593"/>
                <a:gd name="T55" fmla="*/ 579 h 615"/>
                <a:gd name="T56" fmla="*/ 469 w 593"/>
                <a:gd name="T57" fmla="*/ 558 h 615"/>
                <a:gd name="T58" fmla="*/ 499 w 593"/>
                <a:gd name="T59" fmla="*/ 532 h 615"/>
                <a:gd name="T60" fmla="*/ 510 w 593"/>
                <a:gd name="T61" fmla="*/ 518 h 615"/>
                <a:gd name="T62" fmla="*/ 529 w 593"/>
                <a:gd name="T63" fmla="*/ 486 h 615"/>
                <a:gd name="T64" fmla="*/ 563 w 593"/>
                <a:gd name="T65" fmla="*/ 400 h 615"/>
                <a:gd name="T66" fmla="*/ 588 w 593"/>
                <a:gd name="T67" fmla="*/ 304 h 615"/>
                <a:gd name="T68" fmla="*/ 593 w 593"/>
                <a:gd name="T69" fmla="*/ 238 h 615"/>
                <a:gd name="T70" fmla="*/ 591 w 593"/>
                <a:gd name="T71" fmla="*/ 201 h 615"/>
                <a:gd name="T72" fmla="*/ 586 w 593"/>
                <a:gd name="T73" fmla="*/ 18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15">
                  <a:moveTo>
                    <a:pt x="586" y="186"/>
                  </a:moveTo>
                  <a:lnTo>
                    <a:pt x="582" y="179"/>
                  </a:lnTo>
                  <a:lnTo>
                    <a:pt x="536" y="117"/>
                  </a:lnTo>
                  <a:lnTo>
                    <a:pt x="470" y="59"/>
                  </a:lnTo>
                  <a:lnTo>
                    <a:pt x="414" y="26"/>
                  </a:lnTo>
                  <a:lnTo>
                    <a:pt x="348" y="4"/>
                  </a:lnTo>
                  <a:lnTo>
                    <a:pt x="271" y="0"/>
                  </a:lnTo>
                  <a:lnTo>
                    <a:pt x="229" y="7"/>
                  </a:lnTo>
                  <a:lnTo>
                    <a:pt x="188" y="18"/>
                  </a:lnTo>
                  <a:lnTo>
                    <a:pt x="122" y="46"/>
                  </a:lnTo>
                  <a:lnTo>
                    <a:pt x="74" y="77"/>
                  </a:lnTo>
                  <a:lnTo>
                    <a:pt x="40" y="112"/>
                  </a:lnTo>
                  <a:lnTo>
                    <a:pt x="10" y="16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57"/>
                  </a:lnTo>
                  <a:lnTo>
                    <a:pt x="23" y="429"/>
                  </a:lnTo>
                  <a:lnTo>
                    <a:pt x="42" y="495"/>
                  </a:lnTo>
                  <a:lnTo>
                    <a:pt x="67" y="551"/>
                  </a:lnTo>
                  <a:lnTo>
                    <a:pt x="95" y="579"/>
                  </a:lnTo>
                  <a:lnTo>
                    <a:pt x="116" y="591"/>
                  </a:lnTo>
                  <a:lnTo>
                    <a:pt x="128" y="594"/>
                  </a:lnTo>
                  <a:lnTo>
                    <a:pt x="156" y="602"/>
                  </a:lnTo>
                  <a:lnTo>
                    <a:pt x="215" y="612"/>
                  </a:lnTo>
                  <a:lnTo>
                    <a:pt x="274" y="615"/>
                  </a:lnTo>
                  <a:lnTo>
                    <a:pt x="330" y="609"/>
                  </a:lnTo>
                  <a:lnTo>
                    <a:pt x="383" y="596"/>
                  </a:lnTo>
                  <a:lnTo>
                    <a:pt x="430" y="579"/>
                  </a:lnTo>
                  <a:lnTo>
                    <a:pt x="469" y="558"/>
                  </a:lnTo>
                  <a:lnTo>
                    <a:pt x="499" y="532"/>
                  </a:lnTo>
                  <a:lnTo>
                    <a:pt x="510" y="518"/>
                  </a:lnTo>
                  <a:lnTo>
                    <a:pt x="529" y="486"/>
                  </a:lnTo>
                  <a:lnTo>
                    <a:pt x="563" y="400"/>
                  </a:lnTo>
                  <a:lnTo>
                    <a:pt x="588" y="304"/>
                  </a:lnTo>
                  <a:lnTo>
                    <a:pt x="593" y="238"/>
                  </a:lnTo>
                  <a:lnTo>
                    <a:pt x="591" y="201"/>
                  </a:lnTo>
                  <a:lnTo>
                    <a:pt x="586" y="18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624B2138-8837-4569-B510-1A76DBC124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06450" y="3389718"/>
              <a:ext cx="45719" cy="1110423"/>
            </a:xfrm>
            <a:custGeom>
              <a:avLst/>
              <a:gdLst>
                <a:gd name="T0" fmla="*/ 52 w 154"/>
                <a:gd name="T1" fmla="*/ 76 h 1758"/>
                <a:gd name="T2" fmla="*/ 52 w 154"/>
                <a:gd name="T3" fmla="*/ 407 h 1758"/>
                <a:gd name="T4" fmla="*/ 58 w 154"/>
                <a:gd name="T5" fmla="*/ 503 h 1758"/>
                <a:gd name="T6" fmla="*/ 76 w 154"/>
                <a:gd name="T7" fmla="*/ 561 h 1758"/>
                <a:gd name="T8" fmla="*/ 76 w 154"/>
                <a:gd name="T9" fmla="*/ 611 h 1758"/>
                <a:gd name="T10" fmla="*/ 76 w 154"/>
                <a:gd name="T11" fmla="*/ 662 h 1758"/>
                <a:gd name="T12" fmla="*/ 76 w 154"/>
                <a:gd name="T13" fmla="*/ 751 h 1758"/>
                <a:gd name="T14" fmla="*/ 61 w 154"/>
                <a:gd name="T15" fmla="*/ 848 h 1758"/>
                <a:gd name="T16" fmla="*/ 48 w 154"/>
                <a:gd name="T17" fmla="*/ 905 h 1758"/>
                <a:gd name="T18" fmla="*/ 26 w 154"/>
                <a:gd name="T19" fmla="*/ 1020 h 1758"/>
                <a:gd name="T20" fmla="*/ 6 w 154"/>
                <a:gd name="T21" fmla="*/ 1077 h 1758"/>
                <a:gd name="T22" fmla="*/ 0 w 154"/>
                <a:gd name="T23" fmla="*/ 1173 h 1758"/>
                <a:gd name="T24" fmla="*/ 0 w 154"/>
                <a:gd name="T25" fmla="*/ 1275 h 1758"/>
                <a:gd name="T26" fmla="*/ 0 w 154"/>
                <a:gd name="T27" fmla="*/ 1479 h 1758"/>
                <a:gd name="T28" fmla="*/ 0 w 154"/>
                <a:gd name="T29" fmla="*/ 1758 h 1758"/>
                <a:gd name="T30" fmla="*/ 0 w 154"/>
                <a:gd name="T31" fmla="*/ 1641 h 1758"/>
                <a:gd name="T32" fmla="*/ 26 w 154"/>
                <a:gd name="T33" fmla="*/ 1479 h 1758"/>
                <a:gd name="T34" fmla="*/ 36 w 154"/>
                <a:gd name="T35" fmla="*/ 1385 h 1758"/>
                <a:gd name="T36" fmla="*/ 52 w 154"/>
                <a:gd name="T37" fmla="*/ 1275 h 1758"/>
                <a:gd name="T38" fmla="*/ 61 w 154"/>
                <a:gd name="T39" fmla="*/ 1218 h 1758"/>
                <a:gd name="T40" fmla="*/ 81 w 154"/>
                <a:gd name="T41" fmla="*/ 1160 h 1758"/>
                <a:gd name="T42" fmla="*/ 102 w 154"/>
                <a:gd name="T43" fmla="*/ 1045 h 1758"/>
                <a:gd name="T44" fmla="*/ 122 w 154"/>
                <a:gd name="T45" fmla="*/ 988 h 1758"/>
                <a:gd name="T46" fmla="*/ 128 w 154"/>
                <a:gd name="T47" fmla="*/ 892 h 1758"/>
                <a:gd name="T48" fmla="*/ 151 w 154"/>
                <a:gd name="T49" fmla="*/ 767 h 1758"/>
                <a:gd name="T50" fmla="*/ 154 w 154"/>
                <a:gd name="T51" fmla="*/ 637 h 1758"/>
                <a:gd name="T52" fmla="*/ 154 w 154"/>
                <a:gd name="T53" fmla="*/ 582 h 1758"/>
                <a:gd name="T54" fmla="*/ 137 w 154"/>
                <a:gd name="T55" fmla="*/ 561 h 1758"/>
                <a:gd name="T56" fmla="*/ 112 w 154"/>
                <a:gd name="T57" fmla="*/ 522 h 1758"/>
                <a:gd name="T58" fmla="*/ 102 w 154"/>
                <a:gd name="T59" fmla="*/ 433 h 1758"/>
                <a:gd name="T60" fmla="*/ 81 w 154"/>
                <a:gd name="T61" fmla="*/ 303 h 1758"/>
                <a:gd name="T62" fmla="*/ 61 w 154"/>
                <a:gd name="T63" fmla="*/ 156 h 1758"/>
                <a:gd name="T64" fmla="*/ 52 w 154"/>
                <a:gd name="T6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4" h="1758">
                  <a:moveTo>
                    <a:pt x="52" y="0"/>
                  </a:moveTo>
                  <a:lnTo>
                    <a:pt x="52" y="76"/>
                  </a:lnTo>
                  <a:lnTo>
                    <a:pt x="52" y="280"/>
                  </a:lnTo>
                  <a:lnTo>
                    <a:pt x="52" y="407"/>
                  </a:lnTo>
                  <a:lnTo>
                    <a:pt x="52" y="446"/>
                  </a:lnTo>
                  <a:lnTo>
                    <a:pt x="58" y="503"/>
                  </a:lnTo>
                  <a:lnTo>
                    <a:pt x="68" y="542"/>
                  </a:lnTo>
                  <a:lnTo>
                    <a:pt x="76" y="561"/>
                  </a:lnTo>
                  <a:lnTo>
                    <a:pt x="76" y="586"/>
                  </a:lnTo>
                  <a:lnTo>
                    <a:pt x="76" y="611"/>
                  </a:lnTo>
                  <a:lnTo>
                    <a:pt x="76" y="637"/>
                  </a:lnTo>
                  <a:lnTo>
                    <a:pt x="76" y="662"/>
                  </a:lnTo>
                  <a:lnTo>
                    <a:pt x="76" y="714"/>
                  </a:lnTo>
                  <a:lnTo>
                    <a:pt x="76" y="751"/>
                  </a:lnTo>
                  <a:lnTo>
                    <a:pt x="71" y="809"/>
                  </a:lnTo>
                  <a:lnTo>
                    <a:pt x="61" y="848"/>
                  </a:lnTo>
                  <a:lnTo>
                    <a:pt x="52" y="866"/>
                  </a:lnTo>
                  <a:lnTo>
                    <a:pt x="48" y="905"/>
                  </a:lnTo>
                  <a:lnTo>
                    <a:pt x="29" y="981"/>
                  </a:lnTo>
                  <a:lnTo>
                    <a:pt x="26" y="1020"/>
                  </a:lnTo>
                  <a:lnTo>
                    <a:pt x="18" y="1038"/>
                  </a:lnTo>
                  <a:lnTo>
                    <a:pt x="6" y="1077"/>
                  </a:lnTo>
                  <a:lnTo>
                    <a:pt x="0" y="1134"/>
                  </a:lnTo>
                  <a:lnTo>
                    <a:pt x="0" y="1173"/>
                  </a:lnTo>
                  <a:lnTo>
                    <a:pt x="0" y="1223"/>
                  </a:lnTo>
                  <a:lnTo>
                    <a:pt x="0" y="1275"/>
                  </a:lnTo>
                  <a:lnTo>
                    <a:pt x="0" y="1351"/>
                  </a:lnTo>
                  <a:lnTo>
                    <a:pt x="0" y="1479"/>
                  </a:lnTo>
                  <a:lnTo>
                    <a:pt x="0" y="1682"/>
                  </a:lnTo>
                  <a:lnTo>
                    <a:pt x="0" y="1758"/>
                  </a:lnTo>
                  <a:lnTo>
                    <a:pt x="0" y="1682"/>
                  </a:lnTo>
                  <a:lnTo>
                    <a:pt x="0" y="1641"/>
                  </a:lnTo>
                  <a:lnTo>
                    <a:pt x="10" y="1536"/>
                  </a:lnTo>
                  <a:lnTo>
                    <a:pt x="26" y="1479"/>
                  </a:lnTo>
                  <a:lnTo>
                    <a:pt x="26" y="1443"/>
                  </a:lnTo>
                  <a:lnTo>
                    <a:pt x="36" y="1385"/>
                  </a:lnTo>
                  <a:lnTo>
                    <a:pt x="52" y="1351"/>
                  </a:lnTo>
                  <a:lnTo>
                    <a:pt x="52" y="1275"/>
                  </a:lnTo>
                  <a:lnTo>
                    <a:pt x="52" y="1255"/>
                  </a:lnTo>
                  <a:lnTo>
                    <a:pt x="61" y="1218"/>
                  </a:lnTo>
                  <a:lnTo>
                    <a:pt x="76" y="1197"/>
                  </a:lnTo>
                  <a:lnTo>
                    <a:pt x="81" y="1160"/>
                  </a:lnTo>
                  <a:lnTo>
                    <a:pt x="99" y="1083"/>
                  </a:lnTo>
                  <a:lnTo>
                    <a:pt x="102" y="1045"/>
                  </a:lnTo>
                  <a:lnTo>
                    <a:pt x="111" y="1025"/>
                  </a:lnTo>
                  <a:lnTo>
                    <a:pt x="122" y="988"/>
                  </a:lnTo>
                  <a:lnTo>
                    <a:pt x="128" y="931"/>
                  </a:lnTo>
                  <a:lnTo>
                    <a:pt x="128" y="892"/>
                  </a:lnTo>
                  <a:lnTo>
                    <a:pt x="131" y="853"/>
                  </a:lnTo>
                  <a:lnTo>
                    <a:pt x="151" y="767"/>
                  </a:lnTo>
                  <a:lnTo>
                    <a:pt x="154" y="714"/>
                  </a:lnTo>
                  <a:lnTo>
                    <a:pt x="154" y="637"/>
                  </a:lnTo>
                  <a:lnTo>
                    <a:pt x="154" y="586"/>
                  </a:lnTo>
                  <a:lnTo>
                    <a:pt x="154" y="582"/>
                  </a:lnTo>
                  <a:lnTo>
                    <a:pt x="148" y="568"/>
                  </a:lnTo>
                  <a:lnTo>
                    <a:pt x="137" y="561"/>
                  </a:lnTo>
                  <a:lnTo>
                    <a:pt x="128" y="561"/>
                  </a:lnTo>
                  <a:lnTo>
                    <a:pt x="112" y="522"/>
                  </a:lnTo>
                  <a:lnTo>
                    <a:pt x="102" y="456"/>
                  </a:lnTo>
                  <a:lnTo>
                    <a:pt x="102" y="433"/>
                  </a:lnTo>
                  <a:lnTo>
                    <a:pt x="99" y="379"/>
                  </a:lnTo>
                  <a:lnTo>
                    <a:pt x="81" y="303"/>
                  </a:lnTo>
                  <a:lnTo>
                    <a:pt x="76" y="280"/>
                  </a:lnTo>
                  <a:lnTo>
                    <a:pt x="61" y="156"/>
                  </a:lnTo>
                  <a:lnTo>
                    <a:pt x="52" y="1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7BF9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자유형 38">
              <a:extLst>
                <a:ext uri="{FF2B5EF4-FFF2-40B4-BE49-F238E27FC236}">
                  <a16:creationId xmlns:a16="http://schemas.microsoft.com/office/drawing/2014/main" id="{1C0BAE90-9BC0-4340-BB75-3CAD06121C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8212" y="5851696"/>
              <a:ext cx="973789" cy="989148"/>
            </a:xfrm>
            <a:custGeom>
              <a:avLst/>
              <a:gdLst>
                <a:gd name="connsiteX0" fmla="*/ 63316 w 973789"/>
                <a:gd name="connsiteY0" fmla="*/ 0 h 989148"/>
                <a:gd name="connsiteX1" fmla="*/ 0 w 973789"/>
                <a:gd name="connsiteY1" fmla="*/ 1665 h 989148"/>
                <a:gd name="connsiteX2" fmla="*/ 0 w 973789"/>
                <a:gd name="connsiteY2" fmla="*/ 774940 h 989148"/>
                <a:gd name="connsiteX3" fmla="*/ 828568 w 973789"/>
                <a:gd name="connsiteY3" fmla="*/ 989148 h 989148"/>
                <a:gd name="connsiteX4" fmla="*/ 973789 w 973789"/>
                <a:gd name="connsiteY4" fmla="*/ 521700 h 989148"/>
                <a:gd name="connsiteX5" fmla="*/ 970632 w 973789"/>
                <a:gd name="connsiteY5" fmla="*/ 510976 h 989148"/>
                <a:gd name="connsiteX6" fmla="*/ 936537 w 973789"/>
                <a:gd name="connsiteY6" fmla="*/ 437168 h 989148"/>
                <a:gd name="connsiteX7" fmla="*/ 892339 w 973789"/>
                <a:gd name="connsiteY7" fmla="*/ 368407 h 989148"/>
                <a:gd name="connsiteX8" fmla="*/ 826042 w 973789"/>
                <a:gd name="connsiteY8" fmla="*/ 289553 h 989148"/>
                <a:gd name="connsiteX9" fmla="*/ 758483 w 973789"/>
                <a:gd name="connsiteY9" fmla="*/ 228993 h 989148"/>
                <a:gd name="connsiteX10" fmla="*/ 704814 w 973789"/>
                <a:gd name="connsiteY10" fmla="*/ 189250 h 989148"/>
                <a:gd name="connsiteX11" fmla="*/ 644200 w 973789"/>
                <a:gd name="connsiteY11" fmla="*/ 150139 h 989148"/>
                <a:gd name="connsiteX12" fmla="*/ 574747 w 973789"/>
                <a:gd name="connsiteY12" fmla="*/ 114181 h 989148"/>
                <a:gd name="connsiteX13" fmla="*/ 496454 w 973789"/>
                <a:gd name="connsiteY13" fmla="*/ 81378 h 989148"/>
                <a:gd name="connsiteX14" fmla="*/ 409952 w 973789"/>
                <a:gd name="connsiteY14" fmla="*/ 52359 h 989148"/>
                <a:gd name="connsiteX15" fmla="*/ 362598 w 973789"/>
                <a:gd name="connsiteY15" fmla="*/ 39743 h 989148"/>
                <a:gd name="connsiteX16" fmla="*/ 314612 w 973789"/>
                <a:gd name="connsiteY16" fmla="*/ 29019 h 989148"/>
                <a:gd name="connsiteX17" fmla="*/ 224322 w 973789"/>
                <a:gd name="connsiteY17" fmla="*/ 12617 h 989148"/>
                <a:gd name="connsiteX18" fmla="*/ 140978 w 973789"/>
                <a:gd name="connsiteY18" fmla="*/ 2524 h 98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73789" h="989148">
                  <a:moveTo>
                    <a:pt x="63316" y="0"/>
                  </a:moveTo>
                  <a:lnTo>
                    <a:pt x="0" y="1665"/>
                  </a:lnTo>
                  <a:lnTo>
                    <a:pt x="0" y="774940"/>
                  </a:lnTo>
                  <a:lnTo>
                    <a:pt x="828568" y="989148"/>
                  </a:lnTo>
                  <a:lnTo>
                    <a:pt x="973789" y="521700"/>
                  </a:lnTo>
                  <a:lnTo>
                    <a:pt x="970632" y="510976"/>
                  </a:lnTo>
                  <a:lnTo>
                    <a:pt x="936537" y="437168"/>
                  </a:lnTo>
                  <a:lnTo>
                    <a:pt x="892339" y="368407"/>
                  </a:lnTo>
                  <a:lnTo>
                    <a:pt x="826042" y="289553"/>
                  </a:lnTo>
                  <a:lnTo>
                    <a:pt x="758483" y="228993"/>
                  </a:lnTo>
                  <a:lnTo>
                    <a:pt x="704814" y="189250"/>
                  </a:lnTo>
                  <a:lnTo>
                    <a:pt x="644200" y="150139"/>
                  </a:lnTo>
                  <a:lnTo>
                    <a:pt x="574747" y="114181"/>
                  </a:lnTo>
                  <a:lnTo>
                    <a:pt x="496454" y="81378"/>
                  </a:lnTo>
                  <a:lnTo>
                    <a:pt x="409952" y="52359"/>
                  </a:lnTo>
                  <a:lnTo>
                    <a:pt x="362598" y="39743"/>
                  </a:lnTo>
                  <a:lnTo>
                    <a:pt x="314612" y="29019"/>
                  </a:lnTo>
                  <a:lnTo>
                    <a:pt x="224322" y="12617"/>
                  </a:lnTo>
                  <a:lnTo>
                    <a:pt x="140978" y="2524"/>
                  </a:lnTo>
                  <a:close/>
                </a:path>
              </a:pathLst>
            </a:custGeom>
            <a:solidFill>
              <a:srgbClr val="E0E2DE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자유형 41">
              <a:extLst>
                <a:ext uri="{FF2B5EF4-FFF2-40B4-BE49-F238E27FC236}">
                  <a16:creationId xmlns:a16="http://schemas.microsoft.com/office/drawing/2014/main" id="{9B93AF5E-6D74-47BD-B131-CABC4FAFF3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8210" y="6146915"/>
              <a:ext cx="973791" cy="711086"/>
            </a:xfrm>
            <a:custGeom>
              <a:avLst/>
              <a:gdLst>
                <a:gd name="connsiteX0" fmla="*/ 0 w 973791"/>
                <a:gd name="connsiteY0" fmla="*/ 0 h 711086"/>
                <a:gd name="connsiteX1" fmla="*/ 0 w 973791"/>
                <a:gd name="connsiteY1" fmla="*/ 711086 h 711086"/>
                <a:gd name="connsiteX2" fmla="*/ 868244 w 973791"/>
                <a:gd name="connsiteY2" fmla="*/ 711086 h 711086"/>
                <a:gd name="connsiteX3" fmla="*/ 973791 w 973791"/>
                <a:gd name="connsiteY3" fmla="*/ 468199 h 711086"/>
                <a:gd name="connsiteX4" fmla="*/ 954848 w 973791"/>
                <a:gd name="connsiteY4" fmla="*/ 455572 h 711086"/>
                <a:gd name="connsiteX5" fmla="*/ 817196 w 973791"/>
                <a:gd name="connsiteY5" fmla="*/ 370340 h 711086"/>
                <a:gd name="connsiteX6" fmla="*/ 684595 w 973791"/>
                <a:gd name="connsiteY6" fmla="*/ 292685 h 711086"/>
                <a:gd name="connsiteX7" fmla="*/ 527368 w 973791"/>
                <a:gd name="connsiteY7" fmla="*/ 208716 h 711086"/>
                <a:gd name="connsiteX8" fmla="*/ 356250 w 973791"/>
                <a:gd name="connsiteY8" fmla="*/ 125378 h 711086"/>
                <a:gd name="connsiteX9" fmla="*/ 180080 w 973791"/>
                <a:gd name="connsiteY9" fmla="*/ 52774 h 711086"/>
                <a:gd name="connsiteX10" fmla="*/ 50636 w 973791"/>
                <a:gd name="connsiteY10" fmla="*/ 12367 h 71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3791" h="711086">
                  <a:moveTo>
                    <a:pt x="0" y="0"/>
                  </a:moveTo>
                  <a:lnTo>
                    <a:pt x="0" y="711086"/>
                  </a:lnTo>
                  <a:lnTo>
                    <a:pt x="868244" y="711086"/>
                  </a:lnTo>
                  <a:lnTo>
                    <a:pt x="973791" y="468199"/>
                  </a:lnTo>
                  <a:lnTo>
                    <a:pt x="954848" y="455572"/>
                  </a:lnTo>
                  <a:lnTo>
                    <a:pt x="817196" y="370340"/>
                  </a:lnTo>
                  <a:lnTo>
                    <a:pt x="684595" y="292685"/>
                  </a:lnTo>
                  <a:lnTo>
                    <a:pt x="527368" y="208716"/>
                  </a:lnTo>
                  <a:lnTo>
                    <a:pt x="356250" y="125378"/>
                  </a:lnTo>
                  <a:lnTo>
                    <a:pt x="180080" y="52774"/>
                  </a:lnTo>
                  <a:lnTo>
                    <a:pt x="50636" y="12367"/>
                  </a:lnTo>
                  <a:close/>
                </a:path>
              </a:pathLst>
            </a:custGeom>
            <a:solidFill>
              <a:srgbClr val="37556C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22B49A-A515-4F08-8BCD-F530258340F9}"/>
              </a:ext>
            </a:extLst>
          </p:cNvPr>
          <p:cNvSpPr txBox="1"/>
          <p:nvPr/>
        </p:nvSpPr>
        <p:spPr>
          <a:xfrm>
            <a:off x="1403331" y="1356184"/>
            <a:ext cx="969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rPr>
              <a:t>TEST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DX유니고딕 115" panose="02020600000000000000" pitchFamily="18" charset="-127"/>
              <a:ea typeface="DX유니고딕 115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385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>
            <a:spLocks/>
          </p:cNvSpPr>
          <p:nvPr/>
        </p:nvSpPr>
        <p:spPr>
          <a:xfrm>
            <a:off x="340003" y="48808"/>
            <a:ext cx="2936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rPr>
              <a:t>test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DX유니고딕 115" panose="02020600000000000000" pitchFamily="18" charset="-127"/>
              <a:ea typeface="DX유니고딕 115" panose="02020600000000000000" pitchFamily="18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547914"/>
            <a:ext cx="12192001" cy="6331858"/>
            <a:chOff x="0" y="547914"/>
            <a:chExt cx="12192001" cy="6331858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547914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754743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6B65FBC-789E-4BBE-A39F-346AC8CE938E}"/>
                </a:ext>
              </a:extLst>
            </p:cNvPr>
            <p:cNvGrpSpPr/>
            <p:nvPr/>
          </p:nvGrpSpPr>
          <p:grpSpPr>
            <a:xfrm>
              <a:off x="5940897" y="6433934"/>
              <a:ext cx="310206" cy="310206"/>
              <a:chOff x="5940897" y="5789410"/>
              <a:chExt cx="310206" cy="310206"/>
            </a:xfrm>
          </p:grpSpPr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5B075468-4B9A-43E8-9372-421139740DB7}"/>
                  </a:ext>
                </a:extLst>
              </p:cNvPr>
              <p:cNvSpPr/>
              <p:nvPr/>
            </p:nvSpPr>
            <p:spPr>
              <a:xfrm>
                <a:off x="5940897" y="5789410"/>
                <a:ext cx="310206" cy="310206"/>
              </a:xfrm>
              <a:prstGeom prst="arc">
                <a:avLst>
                  <a:gd name="adj1" fmla="val 14521413"/>
                  <a:gd name="adj2" fmla="val 11428246"/>
                </a:avLst>
              </a:prstGeom>
              <a:ln w="285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6231115B-7A7F-4673-94C8-5064812E634C}"/>
                  </a:ext>
                </a:extLst>
              </p:cNvPr>
              <p:cNvSpPr/>
              <p:nvPr/>
            </p:nvSpPr>
            <p:spPr>
              <a:xfrm>
                <a:off x="5956516" y="5831935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4E41D5C-E177-4248-B36D-B2A02309CA0B}"/>
                </a:ext>
              </a:extLst>
            </p:cNvPr>
            <p:cNvSpPr/>
            <p:nvPr/>
          </p:nvSpPr>
          <p:spPr>
            <a:xfrm rot="10800000" flipV="1">
              <a:off x="933450" y="6476460"/>
              <a:ext cx="226977" cy="226977"/>
            </a:xfrm>
            <a:prstGeom prst="ellipse">
              <a:avLst/>
            </a:prstGeom>
            <a:solidFill>
              <a:srgbClr val="FF6600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7837198-C599-4D16-9E62-DD43C423B3CD}"/>
                </a:ext>
              </a:extLst>
            </p:cNvPr>
            <p:cNvSpPr/>
            <p:nvPr/>
          </p:nvSpPr>
          <p:spPr>
            <a:xfrm rot="10800000" flipV="1">
              <a:off x="1258111" y="6476460"/>
              <a:ext cx="226977" cy="22697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4465301-1678-42CD-B769-7977C8E6D59A}"/>
                </a:ext>
              </a:extLst>
            </p:cNvPr>
            <p:cNvSpPr/>
            <p:nvPr/>
          </p:nvSpPr>
          <p:spPr>
            <a:xfrm rot="10800000" flipV="1">
              <a:off x="1581245" y="6476460"/>
              <a:ext cx="226977" cy="22697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C4B8CAE9-721C-4B5F-AD01-EAF4B7A70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90166"/>
              <a:ext cx="1027046" cy="3570025"/>
            </a:xfrm>
            <a:custGeom>
              <a:avLst/>
              <a:gdLst>
                <a:gd name="connsiteX0" fmla="*/ 282649 w 1027046"/>
                <a:gd name="connsiteY0" fmla="*/ 0 h 3570025"/>
                <a:gd name="connsiteX1" fmla="*/ 348312 w 1027046"/>
                <a:gd name="connsiteY1" fmla="*/ 3789 h 3570025"/>
                <a:gd name="connsiteX2" fmla="*/ 425972 w 1027046"/>
                <a:gd name="connsiteY2" fmla="*/ 24625 h 3570025"/>
                <a:gd name="connsiteX3" fmla="*/ 469537 w 1027046"/>
                <a:gd name="connsiteY3" fmla="*/ 43568 h 3570025"/>
                <a:gd name="connsiteX4" fmla="*/ 491635 w 1027046"/>
                <a:gd name="connsiteY4" fmla="*/ 55565 h 3570025"/>
                <a:gd name="connsiteX5" fmla="*/ 530781 w 1027046"/>
                <a:gd name="connsiteY5" fmla="*/ 87767 h 3570025"/>
                <a:gd name="connsiteX6" fmla="*/ 564244 w 1027046"/>
                <a:gd name="connsiteY6" fmla="*/ 130703 h 3570025"/>
                <a:gd name="connsiteX7" fmla="*/ 592656 w 1027046"/>
                <a:gd name="connsiteY7" fmla="*/ 181216 h 3570025"/>
                <a:gd name="connsiteX8" fmla="*/ 614755 w 1027046"/>
                <a:gd name="connsiteY8" fmla="*/ 239307 h 3570025"/>
                <a:gd name="connsiteX9" fmla="*/ 634327 w 1027046"/>
                <a:gd name="connsiteY9" fmla="*/ 300554 h 3570025"/>
                <a:gd name="connsiteX10" fmla="*/ 655794 w 1027046"/>
                <a:gd name="connsiteY10" fmla="*/ 398424 h 3570025"/>
                <a:gd name="connsiteX11" fmla="*/ 672210 w 1027046"/>
                <a:gd name="connsiteY11" fmla="*/ 529758 h 3570025"/>
                <a:gd name="connsiteX12" fmla="*/ 679155 w 1027046"/>
                <a:gd name="connsiteY12" fmla="*/ 648464 h 3570025"/>
                <a:gd name="connsiteX13" fmla="*/ 680418 w 1027046"/>
                <a:gd name="connsiteY13" fmla="*/ 780430 h 3570025"/>
                <a:gd name="connsiteX14" fmla="*/ 678524 w 1027046"/>
                <a:gd name="connsiteY14" fmla="*/ 800635 h 3570025"/>
                <a:gd name="connsiteX15" fmla="*/ 676630 w 1027046"/>
                <a:gd name="connsiteY15" fmla="*/ 873880 h 3570025"/>
                <a:gd name="connsiteX16" fmla="*/ 681050 w 1027046"/>
                <a:gd name="connsiteY16" fmla="*/ 998269 h 3570025"/>
                <a:gd name="connsiteX17" fmla="*/ 695571 w 1027046"/>
                <a:gd name="connsiteY17" fmla="*/ 1104978 h 3570025"/>
                <a:gd name="connsiteX18" fmla="*/ 720827 w 1027046"/>
                <a:gd name="connsiteY18" fmla="*/ 1201584 h 3570025"/>
                <a:gd name="connsiteX19" fmla="*/ 755552 w 1027046"/>
                <a:gd name="connsiteY19" fmla="*/ 1296928 h 3570025"/>
                <a:gd name="connsiteX20" fmla="*/ 799749 w 1027046"/>
                <a:gd name="connsiteY20" fmla="*/ 1398586 h 3570025"/>
                <a:gd name="connsiteX21" fmla="*/ 883091 w 1027046"/>
                <a:gd name="connsiteY21" fmla="*/ 1576645 h 3570025"/>
                <a:gd name="connsiteX22" fmla="*/ 952543 w 1027046"/>
                <a:gd name="connsiteY22" fmla="*/ 1734499 h 3570025"/>
                <a:gd name="connsiteX23" fmla="*/ 969590 w 1027046"/>
                <a:gd name="connsiteY23" fmla="*/ 1776804 h 3570025"/>
                <a:gd name="connsiteX24" fmla="*/ 996108 w 1027046"/>
                <a:gd name="connsiteY24" fmla="*/ 1862677 h 3570025"/>
                <a:gd name="connsiteX25" fmla="*/ 1014418 w 1027046"/>
                <a:gd name="connsiteY25" fmla="*/ 1949181 h 3570025"/>
                <a:gd name="connsiteX26" fmla="*/ 1023889 w 1027046"/>
                <a:gd name="connsiteY26" fmla="*/ 2035053 h 3570025"/>
                <a:gd name="connsiteX27" fmla="*/ 1027046 w 1027046"/>
                <a:gd name="connsiteY27" fmla="*/ 2120294 h 3570025"/>
                <a:gd name="connsiteX28" fmla="*/ 1023889 w 1027046"/>
                <a:gd name="connsiteY28" fmla="*/ 2203641 h 3570025"/>
                <a:gd name="connsiteX29" fmla="*/ 1010630 w 1027046"/>
                <a:gd name="connsiteY29" fmla="*/ 2324873 h 3570025"/>
                <a:gd name="connsiteX30" fmla="*/ 980955 w 1027046"/>
                <a:gd name="connsiteY30" fmla="*/ 2473887 h 3570025"/>
                <a:gd name="connsiteX31" fmla="*/ 943704 w 1027046"/>
                <a:gd name="connsiteY31" fmla="*/ 2604590 h 3570025"/>
                <a:gd name="connsiteX32" fmla="*/ 890037 w 1027046"/>
                <a:gd name="connsiteY32" fmla="*/ 2758656 h 3570025"/>
                <a:gd name="connsiteX33" fmla="*/ 872358 w 1027046"/>
                <a:gd name="connsiteY33" fmla="*/ 2812958 h 3570025"/>
                <a:gd name="connsiteX34" fmla="*/ 823110 w 1027046"/>
                <a:gd name="connsiteY34" fmla="*/ 3134980 h 3570025"/>
                <a:gd name="connsiteX35" fmla="*/ 791541 w 1027046"/>
                <a:gd name="connsiteY35" fmla="*/ 3344610 h 3570025"/>
                <a:gd name="connsiteX36" fmla="*/ 710724 w 1027046"/>
                <a:gd name="connsiteY36" fmla="*/ 3570025 h 3570025"/>
                <a:gd name="connsiteX37" fmla="*/ 0 w 1027046"/>
                <a:gd name="connsiteY37" fmla="*/ 3493145 h 3570025"/>
                <a:gd name="connsiteX38" fmla="*/ 0 w 1027046"/>
                <a:gd name="connsiteY38" fmla="*/ 631600 h 3570025"/>
                <a:gd name="connsiteX39" fmla="*/ 31359 w 1027046"/>
                <a:gd name="connsiteY39" fmla="*/ 604897 h 3570025"/>
                <a:gd name="connsiteX40" fmla="*/ 79344 w 1027046"/>
                <a:gd name="connsiteY40" fmla="*/ 575220 h 3570025"/>
                <a:gd name="connsiteX41" fmla="*/ 83764 w 1027046"/>
                <a:gd name="connsiteY41" fmla="*/ 575220 h 3570025"/>
                <a:gd name="connsiteX42" fmla="*/ 83764 w 1027046"/>
                <a:gd name="connsiteY42" fmla="*/ 532284 h 3570025"/>
                <a:gd name="connsiteX43" fmla="*/ 90709 w 1027046"/>
                <a:gd name="connsiteY43" fmla="*/ 324548 h 3570025"/>
                <a:gd name="connsiteX44" fmla="*/ 100811 w 1027046"/>
                <a:gd name="connsiteY44" fmla="*/ 224784 h 3570025"/>
                <a:gd name="connsiteX45" fmla="*/ 110282 w 1027046"/>
                <a:gd name="connsiteY45" fmla="*/ 174271 h 3570025"/>
                <a:gd name="connsiteX46" fmla="*/ 115333 w 1027046"/>
                <a:gd name="connsiteY46" fmla="*/ 156591 h 3570025"/>
                <a:gd name="connsiteX47" fmla="*/ 119121 w 1027046"/>
                <a:gd name="connsiteY47" fmla="*/ 138912 h 3570025"/>
                <a:gd name="connsiteX48" fmla="*/ 133643 w 1027046"/>
                <a:gd name="connsiteY48" fmla="*/ 100395 h 3570025"/>
                <a:gd name="connsiteX49" fmla="*/ 156372 w 1027046"/>
                <a:gd name="connsiteY49" fmla="*/ 64405 h 3570025"/>
                <a:gd name="connsiteX50" fmla="*/ 187941 w 1027046"/>
                <a:gd name="connsiteY50" fmla="*/ 33465 h 3570025"/>
                <a:gd name="connsiteX51" fmla="*/ 230244 w 1027046"/>
                <a:gd name="connsiteY51" fmla="*/ 10734 h 357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27046" h="3570025">
                  <a:moveTo>
                    <a:pt x="282649" y="0"/>
                  </a:moveTo>
                  <a:lnTo>
                    <a:pt x="348312" y="3789"/>
                  </a:lnTo>
                  <a:lnTo>
                    <a:pt x="425972" y="24625"/>
                  </a:lnTo>
                  <a:lnTo>
                    <a:pt x="469537" y="43568"/>
                  </a:lnTo>
                  <a:lnTo>
                    <a:pt x="491635" y="55565"/>
                  </a:lnTo>
                  <a:lnTo>
                    <a:pt x="530781" y="87767"/>
                  </a:lnTo>
                  <a:lnTo>
                    <a:pt x="564244" y="130703"/>
                  </a:lnTo>
                  <a:lnTo>
                    <a:pt x="592656" y="181216"/>
                  </a:lnTo>
                  <a:lnTo>
                    <a:pt x="614755" y="239307"/>
                  </a:lnTo>
                  <a:lnTo>
                    <a:pt x="634327" y="300554"/>
                  </a:lnTo>
                  <a:lnTo>
                    <a:pt x="655794" y="398424"/>
                  </a:lnTo>
                  <a:lnTo>
                    <a:pt x="672210" y="529758"/>
                  </a:lnTo>
                  <a:lnTo>
                    <a:pt x="679155" y="648464"/>
                  </a:lnTo>
                  <a:lnTo>
                    <a:pt x="680418" y="780430"/>
                  </a:lnTo>
                  <a:lnTo>
                    <a:pt x="678524" y="800635"/>
                  </a:lnTo>
                  <a:lnTo>
                    <a:pt x="676630" y="873880"/>
                  </a:lnTo>
                  <a:lnTo>
                    <a:pt x="681050" y="998269"/>
                  </a:lnTo>
                  <a:lnTo>
                    <a:pt x="695571" y="1104978"/>
                  </a:lnTo>
                  <a:lnTo>
                    <a:pt x="720827" y="1201584"/>
                  </a:lnTo>
                  <a:lnTo>
                    <a:pt x="755552" y="1296928"/>
                  </a:lnTo>
                  <a:lnTo>
                    <a:pt x="799749" y="1398586"/>
                  </a:lnTo>
                  <a:lnTo>
                    <a:pt x="883091" y="1576645"/>
                  </a:lnTo>
                  <a:lnTo>
                    <a:pt x="952543" y="1734499"/>
                  </a:lnTo>
                  <a:lnTo>
                    <a:pt x="969590" y="1776804"/>
                  </a:lnTo>
                  <a:lnTo>
                    <a:pt x="996108" y="1862677"/>
                  </a:lnTo>
                  <a:lnTo>
                    <a:pt x="1014418" y="1949181"/>
                  </a:lnTo>
                  <a:lnTo>
                    <a:pt x="1023889" y="2035053"/>
                  </a:lnTo>
                  <a:lnTo>
                    <a:pt x="1027046" y="2120294"/>
                  </a:lnTo>
                  <a:lnTo>
                    <a:pt x="1023889" y="2203641"/>
                  </a:lnTo>
                  <a:lnTo>
                    <a:pt x="1010630" y="2324873"/>
                  </a:lnTo>
                  <a:lnTo>
                    <a:pt x="980955" y="2473887"/>
                  </a:lnTo>
                  <a:lnTo>
                    <a:pt x="943704" y="2604590"/>
                  </a:lnTo>
                  <a:lnTo>
                    <a:pt x="890037" y="2758656"/>
                  </a:lnTo>
                  <a:lnTo>
                    <a:pt x="872358" y="2812958"/>
                  </a:lnTo>
                  <a:lnTo>
                    <a:pt x="823110" y="3134980"/>
                  </a:lnTo>
                  <a:lnTo>
                    <a:pt x="791541" y="3344610"/>
                  </a:lnTo>
                  <a:lnTo>
                    <a:pt x="710724" y="3570025"/>
                  </a:lnTo>
                  <a:lnTo>
                    <a:pt x="0" y="3493145"/>
                  </a:lnTo>
                  <a:lnTo>
                    <a:pt x="0" y="631600"/>
                  </a:lnTo>
                  <a:lnTo>
                    <a:pt x="31359" y="604897"/>
                  </a:lnTo>
                  <a:lnTo>
                    <a:pt x="79344" y="575220"/>
                  </a:lnTo>
                  <a:lnTo>
                    <a:pt x="83764" y="575220"/>
                  </a:lnTo>
                  <a:lnTo>
                    <a:pt x="83764" y="532284"/>
                  </a:lnTo>
                  <a:lnTo>
                    <a:pt x="90709" y="324548"/>
                  </a:lnTo>
                  <a:lnTo>
                    <a:pt x="100811" y="224784"/>
                  </a:lnTo>
                  <a:lnTo>
                    <a:pt x="110282" y="174271"/>
                  </a:lnTo>
                  <a:lnTo>
                    <a:pt x="115333" y="156591"/>
                  </a:lnTo>
                  <a:lnTo>
                    <a:pt x="119121" y="138912"/>
                  </a:lnTo>
                  <a:lnTo>
                    <a:pt x="133643" y="100395"/>
                  </a:lnTo>
                  <a:lnTo>
                    <a:pt x="156372" y="64405"/>
                  </a:lnTo>
                  <a:lnTo>
                    <a:pt x="187941" y="33465"/>
                  </a:lnTo>
                  <a:lnTo>
                    <a:pt x="230244" y="10734"/>
                  </a:lnTo>
                  <a:close/>
                </a:path>
              </a:pathLst>
            </a:custGeom>
            <a:solidFill>
              <a:srgbClr val="FFDEB4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58B9084-9B71-415E-9452-DC6B2DD27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69" y="3147114"/>
              <a:ext cx="373299" cy="388458"/>
            </a:xfrm>
            <a:custGeom>
              <a:avLst/>
              <a:gdLst>
                <a:gd name="T0" fmla="*/ 586 w 593"/>
                <a:gd name="T1" fmla="*/ 186 h 615"/>
                <a:gd name="T2" fmla="*/ 582 w 593"/>
                <a:gd name="T3" fmla="*/ 179 h 615"/>
                <a:gd name="T4" fmla="*/ 536 w 593"/>
                <a:gd name="T5" fmla="*/ 117 h 615"/>
                <a:gd name="T6" fmla="*/ 470 w 593"/>
                <a:gd name="T7" fmla="*/ 59 h 615"/>
                <a:gd name="T8" fmla="*/ 414 w 593"/>
                <a:gd name="T9" fmla="*/ 26 h 615"/>
                <a:gd name="T10" fmla="*/ 348 w 593"/>
                <a:gd name="T11" fmla="*/ 4 h 615"/>
                <a:gd name="T12" fmla="*/ 271 w 593"/>
                <a:gd name="T13" fmla="*/ 0 h 615"/>
                <a:gd name="T14" fmla="*/ 229 w 593"/>
                <a:gd name="T15" fmla="*/ 7 h 615"/>
                <a:gd name="T16" fmla="*/ 188 w 593"/>
                <a:gd name="T17" fmla="*/ 18 h 615"/>
                <a:gd name="T18" fmla="*/ 122 w 593"/>
                <a:gd name="T19" fmla="*/ 46 h 615"/>
                <a:gd name="T20" fmla="*/ 74 w 593"/>
                <a:gd name="T21" fmla="*/ 77 h 615"/>
                <a:gd name="T22" fmla="*/ 40 w 593"/>
                <a:gd name="T23" fmla="*/ 112 h 615"/>
                <a:gd name="T24" fmla="*/ 10 w 593"/>
                <a:gd name="T25" fmla="*/ 162 h 615"/>
                <a:gd name="T26" fmla="*/ 0 w 593"/>
                <a:gd name="T27" fmla="*/ 206 h 615"/>
                <a:gd name="T28" fmla="*/ 0 w 593"/>
                <a:gd name="T29" fmla="*/ 212 h 615"/>
                <a:gd name="T30" fmla="*/ 0 w 593"/>
                <a:gd name="T31" fmla="*/ 257 h 615"/>
                <a:gd name="T32" fmla="*/ 23 w 593"/>
                <a:gd name="T33" fmla="*/ 429 h 615"/>
                <a:gd name="T34" fmla="*/ 42 w 593"/>
                <a:gd name="T35" fmla="*/ 495 h 615"/>
                <a:gd name="T36" fmla="*/ 67 w 593"/>
                <a:gd name="T37" fmla="*/ 551 h 615"/>
                <a:gd name="T38" fmla="*/ 95 w 593"/>
                <a:gd name="T39" fmla="*/ 579 h 615"/>
                <a:gd name="T40" fmla="*/ 116 w 593"/>
                <a:gd name="T41" fmla="*/ 591 h 615"/>
                <a:gd name="T42" fmla="*/ 128 w 593"/>
                <a:gd name="T43" fmla="*/ 594 h 615"/>
                <a:gd name="T44" fmla="*/ 156 w 593"/>
                <a:gd name="T45" fmla="*/ 602 h 615"/>
                <a:gd name="T46" fmla="*/ 215 w 593"/>
                <a:gd name="T47" fmla="*/ 612 h 615"/>
                <a:gd name="T48" fmla="*/ 274 w 593"/>
                <a:gd name="T49" fmla="*/ 615 h 615"/>
                <a:gd name="T50" fmla="*/ 330 w 593"/>
                <a:gd name="T51" fmla="*/ 609 h 615"/>
                <a:gd name="T52" fmla="*/ 383 w 593"/>
                <a:gd name="T53" fmla="*/ 596 h 615"/>
                <a:gd name="T54" fmla="*/ 430 w 593"/>
                <a:gd name="T55" fmla="*/ 579 h 615"/>
                <a:gd name="T56" fmla="*/ 469 w 593"/>
                <a:gd name="T57" fmla="*/ 558 h 615"/>
                <a:gd name="T58" fmla="*/ 499 w 593"/>
                <a:gd name="T59" fmla="*/ 532 h 615"/>
                <a:gd name="T60" fmla="*/ 510 w 593"/>
                <a:gd name="T61" fmla="*/ 518 h 615"/>
                <a:gd name="T62" fmla="*/ 529 w 593"/>
                <a:gd name="T63" fmla="*/ 486 h 615"/>
                <a:gd name="T64" fmla="*/ 563 w 593"/>
                <a:gd name="T65" fmla="*/ 400 h 615"/>
                <a:gd name="T66" fmla="*/ 588 w 593"/>
                <a:gd name="T67" fmla="*/ 304 h 615"/>
                <a:gd name="T68" fmla="*/ 593 w 593"/>
                <a:gd name="T69" fmla="*/ 238 h 615"/>
                <a:gd name="T70" fmla="*/ 591 w 593"/>
                <a:gd name="T71" fmla="*/ 201 h 615"/>
                <a:gd name="T72" fmla="*/ 586 w 593"/>
                <a:gd name="T73" fmla="*/ 18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15">
                  <a:moveTo>
                    <a:pt x="586" y="186"/>
                  </a:moveTo>
                  <a:lnTo>
                    <a:pt x="582" y="179"/>
                  </a:lnTo>
                  <a:lnTo>
                    <a:pt x="536" y="117"/>
                  </a:lnTo>
                  <a:lnTo>
                    <a:pt x="470" y="59"/>
                  </a:lnTo>
                  <a:lnTo>
                    <a:pt x="414" y="26"/>
                  </a:lnTo>
                  <a:lnTo>
                    <a:pt x="348" y="4"/>
                  </a:lnTo>
                  <a:lnTo>
                    <a:pt x="271" y="0"/>
                  </a:lnTo>
                  <a:lnTo>
                    <a:pt x="229" y="7"/>
                  </a:lnTo>
                  <a:lnTo>
                    <a:pt x="188" y="18"/>
                  </a:lnTo>
                  <a:lnTo>
                    <a:pt x="122" y="46"/>
                  </a:lnTo>
                  <a:lnTo>
                    <a:pt x="74" y="77"/>
                  </a:lnTo>
                  <a:lnTo>
                    <a:pt x="40" y="112"/>
                  </a:lnTo>
                  <a:lnTo>
                    <a:pt x="10" y="16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57"/>
                  </a:lnTo>
                  <a:lnTo>
                    <a:pt x="23" y="429"/>
                  </a:lnTo>
                  <a:lnTo>
                    <a:pt x="42" y="495"/>
                  </a:lnTo>
                  <a:lnTo>
                    <a:pt x="67" y="551"/>
                  </a:lnTo>
                  <a:lnTo>
                    <a:pt x="95" y="579"/>
                  </a:lnTo>
                  <a:lnTo>
                    <a:pt x="116" y="591"/>
                  </a:lnTo>
                  <a:lnTo>
                    <a:pt x="128" y="594"/>
                  </a:lnTo>
                  <a:lnTo>
                    <a:pt x="156" y="602"/>
                  </a:lnTo>
                  <a:lnTo>
                    <a:pt x="215" y="612"/>
                  </a:lnTo>
                  <a:lnTo>
                    <a:pt x="274" y="615"/>
                  </a:lnTo>
                  <a:lnTo>
                    <a:pt x="330" y="609"/>
                  </a:lnTo>
                  <a:lnTo>
                    <a:pt x="383" y="596"/>
                  </a:lnTo>
                  <a:lnTo>
                    <a:pt x="430" y="579"/>
                  </a:lnTo>
                  <a:lnTo>
                    <a:pt x="469" y="558"/>
                  </a:lnTo>
                  <a:lnTo>
                    <a:pt x="499" y="532"/>
                  </a:lnTo>
                  <a:lnTo>
                    <a:pt x="510" y="518"/>
                  </a:lnTo>
                  <a:lnTo>
                    <a:pt x="529" y="486"/>
                  </a:lnTo>
                  <a:lnTo>
                    <a:pt x="563" y="400"/>
                  </a:lnTo>
                  <a:lnTo>
                    <a:pt x="588" y="304"/>
                  </a:lnTo>
                  <a:lnTo>
                    <a:pt x="593" y="238"/>
                  </a:lnTo>
                  <a:lnTo>
                    <a:pt x="591" y="201"/>
                  </a:lnTo>
                  <a:lnTo>
                    <a:pt x="586" y="18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30B756AD-E02A-4D28-B175-9A091EE67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5" y="3627843"/>
              <a:ext cx="45719" cy="1110423"/>
            </a:xfrm>
            <a:custGeom>
              <a:avLst/>
              <a:gdLst>
                <a:gd name="T0" fmla="*/ 52 w 154"/>
                <a:gd name="T1" fmla="*/ 76 h 1758"/>
                <a:gd name="T2" fmla="*/ 52 w 154"/>
                <a:gd name="T3" fmla="*/ 407 h 1758"/>
                <a:gd name="T4" fmla="*/ 58 w 154"/>
                <a:gd name="T5" fmla="*/ 503 h 1758"/>
                <a:gd name="T6" fmla="*/ 76 w 154"/>
                <a:gd name="T7" fmla="*/ 561 h 1758"/>
                <a:gd name="T8" fmla="*/ 76 w 154"/>
                <a:gd name="T9" fmla="*/ 611 h 1758"/>
                <a:gd name="T10" fmla="*/ 76 w 154"/>
                <a:gd name="T11" fmla="*/ 662 h 1758"/>
                <a:gd name="T12" fmla="*/ 76 w 154"/>
                <a:gd name="T13" fmla="*/ 751 h 1758"/>
                <a:gd name="T14" fmla="*/ 61 w 154"/>
                <a:gd name="T15" fmla="*/ 848 h 1758"/>
                <a:gd name="T16" fmla="*/ 48 w 154"/>
                <a:gd name="T17" fmla="*/ 905 h 1758"/>
                <a:gd name="T18" fmla="*/ 26 w 154"/>
                <a:gd name="T19" fmla="*/ 1020 h 1758"/>
                <a:gd name="T20" fmla="*/ 6 w 154"/>
                <a:gd name="T21" fmla="*/ 1077 h 1758"/>
                <a:gd name="T22" fmla="*/ 0 w 154"/>
                <a:gd name="T23" fmla="*/ 1173 h 1758"/>
                <a:gd name="T24" fmla="*/ 0 w 154"/>
                <a:gd name="T25" fmla="*/ 1275 h 1758"/>
                <a:gd name="T26" fmla="*/ 0 w 154"/>
                <a:gd name="T27" fmla="*/ 1479 h 1758"/>
                <a:gd name="T28" fmla="*/ 0 w 154"/>
                <a:gd name="T29" fmla="*/ 1758 h 1758"/>
                <a:gd name="T30" fmla="*/ 0 w 154"/>
                <a:gd name="T31" fmla="*/ 1641 h 1758"/>
                <a:gd name="T32" fmla="*/ 26 w 154"/>
                <a:gd name="T33" fmla="*/ 1479 h 1758"/>
                <a:gd name="T34" fmla="*/ 36 w 154"/>
                <a:gd name="T35" fmla="*/ 1385 h 1758"/>
                <a:gd name="T36" fmla="*/ 52 w 154"/>
                <a:gd name="T37" fmla="*/ 1275 h 1758"/>
                <a:gd name="T38" fmla="*/ 61 w 154"/>
                <a:gd name="T39" fmla="*/ 1218 h 1758"/>
                <a:gd name="T40" fmla="*/ 81 w 154"/>
                <a:gd name="T41" fmla="*/ 1160 h 1758"/>
                <a:gd name="T42" fmla="*/ 102 w 154"/>
                <a:gd name="T43" fmla="*/ 1045 h 1758"/>
                <a:gd name="T44" fmla="*/ 122 w 154"/>
                <a:gd name="T45" fmla="*/ 988 h 1758"/>
                <a:gd name="T46" fmla="*/ 128 w 154"/>
                <a:gd name="T47" fmla="*/ 892 h 1758"/>
                <a:gd name="T48" fmla="*/ 151 w 154"/>
                <a:gd name="T49" fmla="*/ 767 h 1758"/>
                <a:gd name="T50" fmla="*/ 154 w 154"/>
                <a:gd name="T51" fmla="*/ 637 h 1758"/>
                <a:gd name="T52" fmla="*/ 154 w 154"/>
                <a:gd name="T53" fmla="*/ 582 h 1758"/>
                <a:gd name="T54" fmla="*/ 137 w 154"/>
                <a:gd name="T55" fmla="*/ 561 h 1758"/>
                <a:gd name="T56" fmla="*/ 112 w 154"/>
                <a:gd name="T57" fmla="*/ 522 h 1758"/>
                <a:gd name="T58" fmla="*/ 102 w 154"/>
                <a:gd name="T59" fmla="*/ 433 h 1758"/>
                <a:gd name="T60" fmla="*/ 81 w 154"/>
                <a:gd name="T61" fmla="*/ 303 h 1758"/>
                <a:gd name="T62" fmla="*/ 61 w 154"/>
                <a:gd name="T63" fmla="*/ 156 h 1758"/>
                <a:gd name="T64" fmla="*/ 52 w 154"/>
                <a:gd name="T6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4" h="1758">
                  <a:moveTo>
                    <a:pt x="52" y="0"/>
                  </a:moveTo>
                  <a:lnTo>
                    <a:pt x="52" y="76"/>
                  </a:lnTo>
                  <a:lnTo>
                    <a:pt x="52" y="280"/>
                  </a:lnTo>
                  <a:lnTo>
                    <a:pt x="52" y="407"/>
                  </a:lnTo>
                  <a:lnTo>
                    <a:pt x="52" y="446"/>
                  </a:lnTo>
                  <a:lnTo>
                    <a:pt x="58" y="503"/>
                  </a:lnTo>
                  <a:lnTo>
                    <a:pt x="68" y="542"/>
                  </a:lnTo>
                  <a:lnTo>
                    <a:pt x="76" y="561"/>
                  </a:lnTo>
                  <a:lnTo>
                    <a:pt x="76" y="586"/>
                  </a:lnTo>
                  <a:lnTo>
                    <a:pt x="76" y="611"/>
                  </a:lnTo>
                  <a:lnTo>
                    <a:pt x="76" y="637"/>
                  </a:lnTo>
                  <a:lnTo>
                    <a:pt x="76" y="662"/>
                  </a:lnTo>
                  <a:lnTo>
                    <a:pt x="76" y="714"/>
                  </a:lnTo>
                  <a:lnTo>
                    <a:pt x="76" y="751"/>
                  </a:lnTo>
                  <a:lnTo>
                    <a:pt x="71" y="809"/>
                  </a:lnTo>
                  <a:lnTo>
                    <a:pt x="61" y="848"/>
                  </a:lnTo>
                  <a:lnTo>
                    <a:pt x="52" y="866"/>
                  </a:lnTo>
                  <a:lnTo>
                    <a:pt x="48" y="905"/>
                  </a:lnTo>
                  <a:lnTo>
                    <a:pt x="29" y="981"/>
                  </a:lnTo>
                  <a:lnTo>
                    <a:pt x="26" y="1020"/>
                  </a:lnTo>
                  <a:lnTo>
                    <a:pt x="18" y="1038"/>
                  </a:lnTo>
                  <a:lnTo>
                    <a:pt x="6" y="1077"/>
                  </a:lnTo>
                  <a:lnTo>
                    <a:pt x="0" y="1134"/>
                  </a:lnTo>
                  <a:lnTo>
                    <a:pt x="0" y="1173"/>
                  </a:lnTo>
                  <a:lnTo>
                    <a:pt x="0" y="1223"/>
                  </a:lnTo>
                  <a:lnTo>
                    <a:pt x="0" y="1275"/>
                  </a:lnTo>
                  <a:lnTo>
                    <a:pt x="0" y="1351"/>
                  </a:lnTo>
                  <a:lnTo>
                    <a:pt x="0" y="1479"/>
                  </a:lnTo>
                  <a:lnTo>
                    <a:pt x="0" y="1682"/>
                  </a:lnTo>
                  <a:lnTo>
                    <a:pt x="0" y="1758"/>
                  </a:lnTo>
                  <a:lnTo>
                    <a:pt x="0" y="1682"/>
                  </a:lnTo>
                  <a:lnTo>
                    <a:pt x="0" y="1641"/>
                  </a:lnTo>
                  <a:lnTo>
                    <a:pt x="10" y="1536"/>
                  </a:lnTo>
                  <a:lnTo>
                    <a:pt x="26" y="1479"/>
                  </a:lnTo>
                  <a:lnTo>
                    <a:pt x="26" y="1443"/>
                  </a:lnTo>
                  <a:lnTo>
                    <a:pt x="36" y="1385"/>
                  </a:lnTo>
                  <a:lnTo>
                    <a:pt x="52" y="1351"/>
                  </a:lnTo>
                  <a:lnTo>
                    <a:pt x="52" y="1275"/>
                  </a:lnTo>
                  <a:lnTo>
                    <a:pt x="52" y="1255"/>
                  </a:lnTo>
                  <a:lnTo>
                    <a:pt x="61" y="1218"/>
                  </a:lnTo>
                  <a:lnTo>
                    <a:pt x="76" y="1197"/>
                  </a:lnTo>
                  <a:lnTo>
                    <a:pt x="81" y="1160"/>
                  </a:lnTo>
                  <a:lnTo>
                    <a:pt x="99" y="1083"/>
                  </a:lnTo>
                  <a:lnTo>
                    <a:pt x="102" y="1045"/>
                  </a:lnTo>
                  <a:lnTo>
                    <a:pt x="111" y="1025"/>
                  </a:lnTo>
                  <a:lnTo>
                    <a:pt x="122" y="988"/>
                  </a:lnTo>
                  <a:lnTo>
                    <a:pt x="128" y="931"/>
                  </a:lnTo>
                  <a:lnTo>
                    <a:pt x="128" y="892"/>
                  </a:lnTo>
                  <a:lnTo>
                    <a:pt x="131" y="853"/>
                  </a:lnTo>
                  <a:lnTo>
                    <a:pt x="151" y="767"/>
                  </a:lnTo>
                  <a:lnTo>
                    <a:pt x="154" y="714"/>
                  </a:lnTo>
                  <a:lnTo>
                    <a:pt x="154" y="637"/>
                  </a:lnTo>
                  <a:lnTo>
                    <a:pt x="154" y="586"/>
                  </a:lnTo>
                  <a:lnTo>
                    <a:pt x="154" y="582"/>
                  </a:lnTo>
                  <a:lnTo>
                    <a:pt x="148" y="568"/>
                  </a:lnTo>
                  <a:lnTo>
                    <a:pt x="137" y="561"/>
                  </a:lnTo>
                  <a:lnTo>
                    <a:pt x="128" y="561"/>
                  </a:lnTo>
                  <a:lnTo>
                    <a:pt x="112" y="522"/>
                  </a:lnTo>
                  <a:lnTo>
                    <a:pt x="102" y="456"/>
                  </a:lnTo>
                  <a:lnTo>
                    <a:pt x="102" y="433"/>
                  </a:lnTo>
                  <a:lnTo>
                    <a:pt x="99" y="379"/>
                  </a:lnTo>
                  <a:lnTo>
                    <a:pt x="81" y="303"/>
                  </a:lnTo>
                  <a:lnTo>
                    <a:pt x="76" y="280"/>
                  </a:lnTo>
                  <a:lnTo>
                    <a:pt x="61" y="156"/>
                  </a:lnTo>
                  <a:lnTo>
                    <a:pt x="52" y="1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7BF9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자유형 34">
              <a:extLst>
                <a:ext uri="{FF2B5EF4-FFF2-40B4-BE49-F238E27FC236}">
                  <a16:creationId xmlns:a16="http://schemas.microsoft.com/office/drawing/2014/main" id="{B1ED7354-0771-4F64-BCAE-3F74B8094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073259"/>
              <a:ext cx="903874" cy="789735"/>
            </a:xfrm>
            <a:custGeom>
              <a:avLst/>
              <a:gdLst>
                <a:gd name="connsiteX0" fmla="*/ 0 w 903874"/>
                <a:gd name="connsiteY0" fmla="*/ 0 h 789735"/>
                <a:gd name="connsiteX1" fmla="*/ 71063 w 903874"/>
                <a:gd name="connsiteY1" fmla="*/ 2309 h 789735"/>
                <a:gd name="connsiteX2" fmla="*/ 154407 w 903874"/>
                <a:gd name="connsiteY2" fmla="*/ 12402 h 789735"/>
                <a:gd name="connsiteX3" fmla="*/ 244697 w 903874"/>
                <a:gd name="connsiteY3" fmla="*/ 28804 h 789735"/>
                <a:gd name="connsiteX4" fmla="*/ 292683 w 903874"/>
                <a:gd name="connsiteY4" fmla="*/ 39528 h 789735"/>
                <a:gd name="connsiteX5" fmla="*/ 340038 w 903874"/>
                <a:gd name="connsiteY5" fmla="*/ 52144 h 789735"/>
                <a:gd name="connsiteX6" fmla="*/ 426539 w 903874"/>
                <a:gd name="connsiteY6" fmla="*/ 81163 h 789735"/>
                <a:gd name="connsiteX7" fmla="*/ 504832 w 903874"/>
                <a:gd name="connsiteY7" fmla="*/ 113966 h 789735"/>
                <a:gd name="connsiteX8" fmla="*/ 574285 w 903874"/>
                <a:gd name="connsiteY8" fmla="*/ 149924 h 789735"/>
                <a:gd name="connsiteX9" fmla="*/ 634899 w 903874"/>
                <a:gd name="connsiteY9" fmla="*/ 189035 h 789735"/>
                <a:gd name="connsiteX10" fmla="*/ 688568 w 903874"/>
                <a:gd name="connsiteY10" fmla="*/ 228778 h 789735"/>
                <a:gd name="connsiteX11" fmla="*/ 756127 w 903874"/>
                <a:gd name="connsiteY11" fmla="*/ 289338 h 789735"/>
                <a:gd name="connsiteX12" fmla="*/ 822424 w 903874"/>
                <a:gd name="connsiteY12" fmla="*/ 368192 h 789735"/>
                <a:gd name="connsiteX13" fmla="*/ 866622 w 903874"/>
                <a:gd name="connsiteY13" fmla="*/ 436953 h 789735"/>
                <a:gd name="connsiteX14" fmla="*/ 900717 w 903874"/>
                <a:gd name="connsiteY14" fmla="*/ 510761 h 789735"/>
                <a:gd name="connsiteX15" fmla="*/ 903874 w 903874"/>
                <a:gd name="connsiteY15" fmla="*/ 521485 h 789735"/>
                <a:gd name="connsiteX16" fmla="*/ 820537 w 903874"/>
                <a:gd name="connsiteY16" fmla="*/ 789735 h 789735"/>
                <a:gd name="connsiteX17" fmla="*/ 0 w 903874"/>
                <a:gd name="connsiteY17" fmla="*/ 789735 h 78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3874" h="789735">
                  <a:moveTo>
                    <a:pt x="0" y="0"/>
                  </a:moveTo>
                  <a:lnTo>
                    <a:pt x="71063" y="2309"/>
                  </a:lnTo>
                  <a:lnTo>
                    <a:pt x="154407" y="12402"/>
                  </a:lnTo>
                  <a:lnTo>
                    <a:pt x="244697" y="28804"/>
                  </a:lnTo>
                  <a:lnTo>
                    <a:pt x="292683" y="39528"/>
                  </a:lnTo>
                  <a:lnTo>
                    <a:pt x="340038" y="52144"/>
                  </a:lnTo>
                  <a:lnTo>
                    <a:pt x="426539" y="81163"/>
                  </a:lnTo>
                  <a:lnTo>
                    <a:pt x="504832" y="113966"/>
                  </a:lnTo>
                  <a:lnTo>
                    <a:pt x="574285" y="149924"/>
                  </a:lnTo>
                  <a:lnTo>
                    <a:pt x="634899" y="189035"/>
                  </a:lnTo>
                  <a:lnTo>
                    <a:pt x="688568" y="228778"/>
                  </a:lnTo>
                  <a:lnTo>
                    <a:pt x="756127" y="289338"/>
                  </a:lnTo>
                  <a:lnTo>
                    <a:pt x="822424" y="368192"/>
                  </a:lnTo>
                  <a:lnTo>
                    <a:pt x="866622" y="436953"/>
                  </a:lnTo>
                  <a:lnTo>
                    <a:pt x="900717" y="510761"/>
                  </a:lnTo>
                  <a:lnTo>
                    <a:pt x="903874" y="521485"/>
                  </a:lnTo>
                  <a:lnTo>
                    <a:pt x="820537" y="789735"/>
                  </a:lnTo>
                  <a:lnTo>
                    <a:pt x="0" y="789735"/>
                  </a:lnTo>
                  <a:close/>
                </a:path>
              </a:pathLst>
            </a:custGeom>
            <a:solidFill>
              <a:srgbClr val="E0E2DE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2C0837C4-9665-49D9-A65D-ED4FC7D7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03425"/>
              <a:ext cx="903876" cy="454575"/>
            </a:xfrm>
            <a:custGeom>
              <a:avLst/>
              <a:gdLst>
                <a:gd name="connsiteX0" fmla="*/ 0 w 903876"/>
                <a:gd name="connsiteY0" fmla="*/ 0 h 454575"/>
                <a:gd name="connsiteX1" fmla="*/ 110165 w 903876"/>
                <a:gd name="connsiteY1" fmla="*/ 34389 h 454575"/>
                <a:gd name="connsiteX2" fmla="*/ 286335 w 903876"/>
                <a:gd name="connsiteY2" fmla="*/ 106993 h 454575"/>
                <a:gd name="connsiteX3" fmla="*/ 457453 w 903876"/>
                <a:gd name="connsiteY3" fmla="*/ 190331 h 454575"/>
                <a:gd name="connsiteX4" fmla="*/ 614680 w 903876"/>
                <a:gd name="connsiteY4" fmla="*/ 274300 h 454575"/>
                <a:gd name="connsiteX5" fmla="*/ 747281 w 903876"/>
                <a:gd name="connsiteY5" fmla="*/ 351955 h 454575"/>
                <a:gd name="connsiteX6" fmla="*/ 884933 w 903876"/>
                <a:gd name="connsiteY6" fmla="*/ 437187 h 454575"/>
                <a:gd name="connsiteX7" fmla="*/ 903876 w 903876"/>
                <a:gd name="connsiteY7" fmla="*/ 449814 h 454575"/>
                <a:gd name="connsiteX8" fmla="*/ 901807 w 903876"/>
                <a:gd name="connsiteY8" fmla="*/ 454575 h 454575"/>
                <a:gd name="connsiteX9" fmla="*/ 0 w 903876"/>
                <a:gd name="connsiteY9" fmla="*/ 454575 h 45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3876" h="454575">
                  <a:moveTo>
                    <a:pt x="0" y="0"/>
                  </a:moveTo>
                  <a:lnTo>
                    <a:pt x="110165" y="34389"/>
                  </a:lnTo>
                  <a:lnTo>
                    <a:pt x="286335" y="106993"/>
                  </a:lnTo>
                  <a:lnTo>
                    <a:pt x="457453" y="190331"/>
                  </a:lnTo>
                  <a:lnTo>
                    <a:pt x="614680" y="274300"/>
                  </a:lnTo>
                  <a:lnTo>
                    <a:pt x="747281" y="351955"/>
                  </a:lnTo>
                  <a:lnTo>
                    <a:pt x="884933" y="437187"/>
                  </a:lnTo>
                  <a:lnTo>
                    <a:pt x="903876" y="449814"/>
                  </a:lnTo>
                  <a:lnTo>
                    <a:pt x="901807" y="454575"/>
                  </a:lnTo>
                  <a:lnTo>
                    <a:pt x="0" y="454575"/>
                  </a:lnTo>
                  <a:close/>
                </a:path>
              </a:pathLst>
            </a:custGeom>
            <a:solidFill>
              <a:srgbClr val="37556C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자유형 36">
              <a:extLst>
                <a:ext uri="{FF2B5EF4-FFF2-40B4-BE49-F238E27FC236}">
                  <a16:creationId xmlns:a16="http://schemas.microsoft.com/office/drawing/2014/main" id="{77B63CF0-418C-409E-B5A7-B3B273884B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095040" y="2852041"/>
              <a:ext cx="1096961" cy="3570025"/>
            </a:xfrm>
            <a:custGeom>
              <a:avLst/>
              <a:gdLst>
                <a:gd name="connsiteX0" fmla="*/ 352564 w 1096961"/>
                <a:gd name="connsiteY0" fmla="*/ 0 h 3570025"/>
                <a:gd name="connsiteX1" fmla="*/ 300159 w 1096961"/>
                <a:gd name="connsiteY1" fmla="*/ 10734 h 3570025"/>
                <a:gd name="connsiteX2" fmla="*/ 257856 w 1096961"/>
                <a:gd name="connsiteY2" fmla="*/ 33465 h 3570025"/>
                <a:gd name="connsiteX3" fmla="*/ 226287 w 1096961"/>
                <a:gd name="connsiteY3" fmla="*/ 64405 h 3570025"/>
                <a:gd name="connsiteX4" fmla="*/ 203558 w 1096961"/>
                <a:gd name="connsiteY4" fmla="*/ 100395 h 3570025"/>
                <a:gd name="connsiteX5" fmla="*/ 189036 w 1096961"/>
                <a:gd name="connsiteY5" fmla="*/ 138912 h 3570025"/>
                <a:gd name="connsiteX6" fmla="*/ 185248 w 1096961"/>
                <a:gd name="connsiteY6" fmla="*/ 156591 h 3570025"/>
                <a:gd name="connsiteX7" fmla="*/ 180197 w 1096961"/>
                <a:gd name="connsiteY7" fmla="*/ 174271 h 3570025"/>
                <a:gd name="connsiteX8" fmla="*/ 170726 w 1096961"/>
                <a:gd name="connsiteY8" fmla="*/ 224784 h 3570025"/>
                <a:gd name="connsiteX9" fmla="*/ 160624 w 1096961"/>
                <a:gd name="connsiteY9" fmla="*/ 324548 h 3570025"/>
                <a:gd name="connsiteX10" fmla="*/ 153679 w 1096961"/>
                <a:gd name="connsiteY10" fmla="*/ 532284 h 3570025"/>
                <a:gd name="connsiteX11" fmla="*/ 153679 w 1096961"/>
                <a:gd name="connsiteY11" fmla="*/ 575220 h 3570025"/>
                <a:gd name="connsiteX12" fmla="*/ 149259 w 1096961"/>
                <a:gd name="connsiteY12" fmla="*/ 575220 h 3570025"/>
                <a:gd name="connsiteX13" fmla="*/ 101274 w 1096961"/>
                <a:gd name="connsiteY13" fmla="*/ 604897 h 3570025"/>
                <a:gd name="connsiteX14" fmla="*/ 37505 w 1096961"/>
                <a:gd name="connsiteY14" fmla="*/ 659198 h 3570025"/>
                <a:gd name="connsiteX15" fmla="*/ 0 w 1096961"/>
                <a:gd name="connsiteY15" fmla="*/ 696705 h 3570025"/>
                <a:gd name="connsiteX16" fmla="*/ 0 w 1096961"/>
                <a:gd name="connsiteY16" fmla="*/ 3485582 h 3570025"/>
                <a:gd name="connsiteX17" fmla="*/ 780639 w 1096961"/>
                <a:gd name="connsiteY17" fmla="*/ 3570025 h 3570025"/>
                <a:gd name="connsiteX18" fmla="*/ 861456 w 1096961"/>
                <a:gd name="connsiteY18" fmla="*/ 3344610 h 3570025"/>
                <a:gd name="connsiteX19" fmla="*/ 893025 w 1096961"/>
                <a:gd name="connsiteY19" fmla="*/ 3134980 h 3570025"/>
                <a:gd name="connsiteX20" fmla="*/ 942273 w 1096961"/>
                <a:gd name="connsiteY20" fmla="*/ 2812958 h 3570025"/>
                <a:gd name="connsiteX21" fmla="*/ 959952 w 1096961"/>
                <a:gd name="connsiteY21" fmla="*/ 2758656 h 3570025"/>
                <a:gd name="connsiteX22" fmla="*/ 1013619 w 1096961"/>
                <a:gd name="connsiteY22" fmla="*/ 2604590 h 3570025"/>
                <a:gd name="connsiteX23" fmla="*/ 1050870 w 1096961"/>
                <a:gd name="connsiteY23" fmla="*/ 2473887 h 3570025"/>
                <a:gd name="connsiteX24" fmla="*/ 1080545 w 1096961"/>
                <a:gd name="connsiteY24" fmla="*/ 2324873 h 3570025"/>
                <a:gd name="connsiteX25" fmla="*/ 1093804 w 1096961"/>
                <a:gd name="connsiteY25" fmla="*/ 2203641 h 3570025"/>
                <a:gd name="connsiteX26" fmla="*/ 1096961 w 1096961"/>
                <a:gd name="connsiteY26" fmla="*/ 2120294 h 3570025"/>
                <a:gd name="connsiteX27" fmla="*/ 1093804 w 1096961"/>
                <a:gd name="connsiteY27" fmla="*/ 2035053 h 3570025"/>
                <a:gd name="connsiteX28" fmla="*/ 1084333 w 1096961"/>
                <a:gd name="connsiteY28" fmla="*/ 1949181 h 3570025"/>
                <a:gd name="connsiteX29" fmla="*/ 1066023 w 1096961"/>
                <a:gd name="connsiteY29" fmla="*/ 1862677 h 3570025"/>
                <a:gd name="connsiteX30" fmla="*/ 1039505 w 1096961"/>
                <a:gd name="connsiteY30" fmla="*/ 1776804 h 3570025"/>
                <a:gd name="connsiteX31" fmla="*/ 1022458 w 1096961"/>
                <a:gd name="connsiteY31" fmla="*/ 1734499 h 3570025"/>
                <a:gd name="connsiteX32" fmla="*/ 953006 w 1096961"/>
                <a:gd name="connsiteY32" fmla="*/ 1576645 h 3570025"/>
                <a:gd name="connsiteX33" fmla="*/ 869664 w 1096961"/>
                <a:gd name="connsiteY33" fmla="*/ 1398586 h 3570025"/>
                <a:gd name="connsiteX34" fmla="*/ 825467 w 1096961"/>
                <a:gd name="connsiteY34" fmla="*/ 1296928 h 3570025"/>
                <a:gd name="connsiteX35" fmla="*/ 790742 w 1096961"/>
                <a:gd name="connsiteY35" fmla="*/ 1201584 h 3570025"/>
                <a:gd name="connsiteX36" fmla="*/ 765486 w 1096961"/>
                <a:gd name="connsiteY36" fmla="*/ 1104978 h 3570025"/>
                <a:gd name="connsiteX37" fmla="*/ 750964 w 1096961"/>
                <a:gd name="connsiteY37" fmla="*/ 998269 h 3570025"/>
                <a:gd name="connsiteX38" fmla="*/ 746545 w 1096961"/>
                <a:gd name="connsiteY38" fmla="*/ 873880 h 3570025"/>
                <a:gd name="connsiteX39" fmla="*/ 748439 w 1096961"/>
                <a:gd name="connsiteY39" fmla="*/ 800635 h 3570025"/>
                <a:gd name="connsiteX40" fmla="*/ 750333 w 1096961"/>
                <a:gd name="connsiteY40" fmla="*/ 780430 h 3570025"/>
                <a:gd name="connsiteX41" fmla="*/ 749070 w 1096961"/>
                <a:gd name="connsiteY41" fmla="*/ 648464 h 3570025"/>
                <a:gd name="connsiteX42" fmla="*/ 742125 w 1096961"/>
                <a:gd name="connsiteY42" fmla="*/ 529758 h 3570025"/>
                <a:gd name="connsiteX43" fmla="*/ 725709 w 1096961"/>
                <a:gd name="connsiteY43" fmla="*/ 398424 h 3570025"/>
                <a:gd name="connsiteX44" fmla="*/ 704242 w 1096961"/>
                <a:gd name="connsiteY44" fmla="*/ 300554 h 3570025"/>
                <a:gd name="connsiteX45" fmla="*/ 684670 w 1096961"/>
                <a:gd name="connsiteY45" fmla="*/ 239307 h 3570025"/>
                <a:gd name="connsiteX46" fmla="*/ 662571 w 1096961"/>
                <a:gd name="connsiteY46" fmla="*/ 181216 h 3570025"/>
                <a:gd name="connsiteX47" fmla="*/ 634159 w 1096961"/>
                <a:gd name="connsiteY47" fmla="*/ 130703 h 3570025"/>
                <a:gd name="connsiteX48" fmla="*/ 600696 w 1096961"/>
                <a:gd name="connsiteY48" fmla="*/ 87767 h 3570025"/>
                <a:gd name="connsiteX49" fmla="*/ 561550 w 1096961"/>
                <a:gd name="connsiteY49" fmla="*/ 55565 h 3570025"/>
                <a:gd name="connsiteX50" fmla="*/ 539452 w 1096961"/>
                <a:gd name="connsiteY50" fmla="*/ 43568 h 3570025"/>
                <a:gd name="connsiteX51" fmla="*/ 495887 w 1096961"/>
                <a:gd name="connsiteY51" fmla="*/ 24625 h 3570025"/>
                <a:gd name="connsiteX52" fmla="*/ 418227 w 1096961"/>
                <a:gd name="connsiteY52" fmla="*/ 3789 h 357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96961" h="3570025">
                  <a:moveTo>
                    <a:pt x="352564" y="0"/>
                  </a:moveTo>
                  <a:lnTo>
                    <a:pt x="300159" y="10734"/>
                  </a:lnTo>
                  <a:lnTo>
                    <a:pt x="257856" y="33465"/>
                  </a:lnTo>
                  <a:lnTo>
                    <a:pt x="226287" y="64405"/>
                  </a:lnTo>
                  <a:lnTo>
                    <a:pt x="203558" y="100395"/>
                  </a:lnTo>
                  <a:lnTo>
                    <a:pt x="189036" y="138912"/>
                  </a:lnTo>
                  <a:lnTo>
                    <a:pt x="185248" y="156591"/>
                  </a:lnTo>
                  <a:lnTo>
                    <a:pt x="180197" y="174271"/>
                  </a:lnTo>
                  <a:lnTo>
                    <a:pt x="170726" y="224784"/>
                  </a:lnTo>
                  <a:lnTo>
                    <a:pt x="160624" y="324548"/>
                  </a:lnTo>
                  <a:lnTo>
                    <a:pt x="153679" y="532284"/>
                  </a:lnTo>
                  <a:lnTo>
                    <a:pt x="153679" y="575220"/>
                  </a:lnTo>
                  <a:lnTo>
                    <a:pt x="149259" y="575220"/>
                  </a:lnTo>
                  <a:lnTo>
                    <a:pt x="101274" y="604897"/>
                  </a:lnTo>
                  <a:lnTo>
                    <a:pt x="37505" y="659198"/>
                  </a:lnTo>
                  <a:lnTo>
                    <a:pt x="0" y="696705"/>
                  </a:lnTo>
                  <a:lnTo>
                    <a:pt x="0" y="3485582"/>
                  </a:lnTo>
                  <a:lnTo>
                    <a:pt x="780639" y="3570025"/>
                  </a:lnTo>
                  <a:lnTo>
                    <a:pt x="861456" y="3344610"/>
                  </a:lnTo>
                  <a:lnTo>
                    <a:pt x="893025" y="3134980"/>
                  </a:lnTo>
                  <a:lnTo>
                    <a:pt x="942273" y="2812958"/>
                  </a:lnTo>
                  <a:lnTo>
                    <a:pt x="959952" y="2758656"/>
                  </a:lnTo>
                  <a:lnTo>
                    <a:pt x="1013619" y="2604590"/>
                  </a:lnTo>
                  <a:lnTo>
                    <a:pt x="1050870" y="2473887"/>
                  </a:lnTo>
                  <a:lnTo>
                    <a:pt x="1080545" y="2324873"/>
                  </a:lnTo>
                  <a:lnTo>
                    <a:pt x="1093804" y="2203641"/>
                  </a:lnTo>
                  <a:lnTo>
                    <a:pt x="1096961" y="2120294"/>
                  </a:lnTo>
                  <a:lnTo>
                    <a:pt x="1093804" y="2035053"/>
                  </a:lnTo>
                  <a:lnTo>
                    <a:pt x="1084333" y="1949181"/>
                  </a:lnTo>
                  <a:lnTo>
                    <a:pt x="1066023" y="1862677"/>
                  </a:lnTo>
                  <a:lnTo>
                    <a:pt x="1039505" y="1776804"/>
                  </a:lnTo>
                  <a:lnTo>
                    <a:pt x="1022458" y="1734499"/>
                  </a:lnTo>
                  <a:lnTo>
                    <a:pt x="953006" y="1576645"/>
                  </a:lnTo>
                  <a:lnTo>
                    <a:pt x="869664" y="1398586"/>
                  </a:lnTo>
                  <a:lnTo>
                    <a:pt x="825467" y="1296928"/>
                  </a:lnTo>
                  <a:lnTo>
                    <a:pt x="790742" y="1201584"/>
                  </a:lnTo>
                  <a:lnTo>
                    <a:pt x="765486" y="1104978"/>
                  </a:lnTo>
                  <a:lnTo>
                    <a:pt x="750964" y="998269"/>
                  </a:lnTo>
                  <a:lnTo>
                    <a:pt x="746545" y="873880"/>
                  </a:lnTo>
                  <a:lnTo>
                    <a:pt x="748439" y="800635"/>
                  </a:lnTo>
                  <a:lnTo>
                    <a:pt x="750333" y="780430"/>
                  </a:lnTo>
                  <a:lnTo>
                    <a:pt x="749070" y="648464"/>
                  </a:lnTo>
                  <a:lnTo>
                    <a:pt x="742125" y="529758"/>
                  </a:lnTo>
                  <a:lnTo>
                    <a:pt x="725709" y="398424"/>
                  </a:lnTo>
                  <a:lnTo>
                    <a:pt x="704242" y="300554"/>
                  </a:lnTo>
                  <a:lnTo>
                    <a:pt x="684670" y="239307"/>
                  </a:lnTo>
                  <a:lnTo>
                    <a:pt x="662571" y="181216"/>
                  </a:lnTo>
                  <a:lnTo>
                    <a:pt x="634159" y="130703"/>
                  </a:lnTo>
                  <a:lnTo>
                    <a:pt x="600696" y="87767"/>
                  </a:lnTo>
                  <a:lnTo>
                    <a:pt x="561550" y="55565"/>
                  </a:lnTo>
                  <a:lnTo>
                    <a:pt x="539452" y="43568"/>
                  </a:lnTo>
                  <a:lnTo>
                    <a:pt x="495887" y="24625"/>
                  </a:lnTo>
                  <a:lnTo>
                    <a:pt x="418227" y="3789"/>
                  </a:lnTo>
                  <a:close/>
                </a:path>
              </a:pathLst>
            </a:custGeom>
            <a:solidFill>
              <a:srgbClr val="FFDEB4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EF02D68-B86E-4CA0-9283-981F53CF26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06618" y="2908989"/>
              <a:ext cx="373299" cy="388458"/>
            </a:xfrm>
            <a:custGeom>
              <a:avLst/>
              <a:gdLst>
                <a:gd name="T0" fmla="*/ 586 w 593"/>
                <a:gd name="T1" fmla="*/ 186 h 615"/>
                <a:gd name="T2" fmla="*/ 582 w 593"/>
                <a:gd name="T3" fmla="*/ 179 h 615"/>
                <a:gd name="T4" fmla="*/ 536 w 593"/>
                <a:gd name="T5" fmla="*/ 117 h 615"/>
                <a:gd name="T6" fmla="*/ 470 w 593"/>
                <a:gd name="T7" fmla="*/ 59 h 615"/>
                <a:gd name="T8" fmla="*/ 414 w 593"/>
                <a:gd name="T9" fmla="*/ 26 h 615"/>
                <a:gd name="T10" fmla="*/ 348 w 593"/>
                <a:gd name="T11" fmla="*/ 4 h 615"/>
                <a:gd name="T12" fmla="*/ 271 w 593"/>
                <a:gd name="T13" fmla="*/ 0 h 615"/>
                <a:gd name="T14" fmla="*/ 229 w 593"/>
                <a:gd name="T15" fmla="*/ 7 h 615"/>
                <a:gd name="T16" fmla="*/ 188 w 593"/>
                <a:gd name="T17" fmla="*/ 18 h 615"/>
                <a:gd name="T18" fmla="*/ 122 w 593"/>
                <a:gd name="T19" fmla="*/ 46 h 615"/>
                <a:gd name="T20" fmla="*/ 74 w 593"/>
                <a:gd name="T21" fmla="*/ 77 h 615"/>
                <a:gd name="T22" fmla="*/ 40 w 593"/>
                <a:gd name="T23" fmla="*/ 112 h 615"/>
                <a:gd name="T24" fmla="*/ 10 w 593"/>
                <a:gd name="T25" fmla="*/ 162 h 615"/>
                <a:gd name="T26" fmla="*/ 0 w 593"/>
                <a:gd name="T27" fmla="*/ 206 h 615"/>
                <a:gd name="T28" fmla="*/ 0 w 593"/>
                <a:gd name="T29" fmla="*/ 212 h 615"/>
                <a:gd name="T30" fmla="*/ 0 w 593"/>
                <a:gd name="T31" fmla="*/ 257 h 615"/>
                <a:gd name="T32" fmla="*/ 23 w 593"/>
                <a:gd name="T33" fmla="*/ 429 h 615"/>
                <a:gd name="T34" fmla="*/ 42 w 593"/>
                <a:gd name="T35" fmla="*/ 495 h 615"/>
                <a:gd name="T36" fmla="*/ 67 w 593"/>
                <a:gd name="T37" fmla="*/ 551 h 615"/>
                <a:gd name="T38" fmla="*/ 95 w 593"/>
                <a:gd name="T39" fmla="*/ 579 h 615"/>
                <a:gd name="T40" fmla="*/ 116 w 593"/>
                <a:gd name="T41" fmla="*/ 591 h 615"/>
                <a:gd name="T42" fmla="*/ 128 w 593"/>
                <a:gd name="T43" fmla="*/ 594 h 615"/>
                <a:gd name="T44" fmla="*/ 156 w 593"/>
                <a:gd name="T45" fmla="*/ 602 h 615"/>
                <a:gd name="T46" fmla="*/ 215 w 593"/>
                <a:gd name="T47" fmla="*/ 612 h 615"/>
                <a:gd name="T48" fmla="*/ 274 w 593"/>
                <a:gd name="T49" fmla="*/ 615 h 615"/>
                <a:gd name="T50" fmla="*/ 330 w 593"/>
                <a:gd name="T51" fmla="*/ 609 h 615"/>
                <a:gd name="T52" fmla="*/ 383 w 593"/>
                <a:gd name="T53" fmla="*/ 596 h 615"/>
                <a:gd name="T54" fmla="*/ 430 w 593"/>
                <a:gd name="T55" fmla="*/ 579 h 615"/>
                <a:gd name="T56" fmla="*/ 469 w 593"/>
                <a:gd name="T57" fmla="*/ 558 h 615"/>
                <a:gd name="T58" fmla="*/ 499 w 593"/>
                <a:gd name="T59" fmla="*/ 532 h 615"/>
                <a:gd name="T60" fmla="*/ 510 w 593"/>
                <a:gd name="T61" fmla="*/ 518 h 615"/>
                <a:gd name="T62" fmla="*/ 529 w 593"/>
                <a:gd name="T63" fmla="*/ 486 h 615"/>
                <a:gd name="T64" fmla="*/ 563 w 593"/>
                <a:gd name="T65" fmla="*/ 400 h 615"/>
                <a:gd name="T66" fmla="*/ 588 w 593"/>
                <a:gd name="T67" fmla="*/ 304 h 615"/>
                <a:gd name="T68" fmla="*/ 593 w 593"/>
                <a:gd name="T69" fmla="*/ 238 h 615"/>
                <a:gd name="T70" fmla="*/ 591 w 593"/>
                <a:gd name="T71" fmla="*/ 201 h 615"/>
                <a:gd name="T72" fmla="*/ 586 w 593"/>
                <a:gd name="T73" fmla="*/ 18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15">
                  <a:moveTo>
                    <a:pt x="586" y="186"/>
                  </a:moveTo>
                  <a:lnTo>
                    <a:pt x="582" y="179"/>
                  </a:lnTo>
                  <a:lnTo>
                    <a:pt x="536" y="117"/>
                  </a:lnTo>
                  <a:lnTo>
                    <a:pt x="470" y="59"/>
                  </a:lnTo>
                  <a:lnTo>
                    <a:pt x="414" y="26"/>
                  </a:lnTo>
                  <a:lnTo>
                    <a:pt x="348" y="4"/>
                  </a:lnTo>
                  <a:lnTo>
                    <a:pt x="271" y="0"/>
                  </a:lnTo>
                  <a:lnTo>
                    <a:pt x="229" y="7"/>
                  </a:lnTo>
                  <a:lnTo>
                    <a:pt x="188" y="18"/>
                  </a:lnTo>
                  <a:lnTo>
                    <a:pt x="122" y="46"/>
                  </a:lnTo>
                  <a:lnTo>
                    <a:pt x="74" y="77"/>
                  </a:lnTo>
                  <a:lnTo>
                    <a:pt x="40" y="112"/>
                  </a:lnTo>
                  <a:lnTo>
                    <a:pt x="10" y="16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57"/>
                  </a:lnTo>
                  <a:lnTo>
                    <a:pt x="23" y="429"/>
                  </a:lnTo>
                  <a:lnTo>
                    <a:pt x="42" y="495"/>
                  </a:lnTo>
                  <a:lnTo>
                    <a:pt x="67" y="551"/>
                  </a:lnTo>
                  <a:lnTo>
                    <a:pt x="95" y="579"/>
                  </a:lnTo>
                  <a:lnTo>
                    <a:pt x="116" y="591"/>
                  </a:lnTo>
                  <a:lnTo>
                    <a:pt x="128" y="594"/>
                  </a:lnTo>
                  <a:lnTo>
                    <a:pt x="156" y="602"/>
                  </a:lnTo>
                  <a:lnTo>
                    <a:pt x="215" y="612"/>
                  </a:lnTo>
                  <a:lnTo>
                    <a:pt x="274" y="615"/>
                  </a:lnTo>
                  <a:lnTo>
                    <a:pt x="330" y="609"/>
                  </a:lnTo>
                  <a:lnTo>
                    <a:pt x="383" y="596"/>
                  </a:lnTo>
                  <a:lnTo>
                    <a:pt x="430" y="579"/>
                  </a:lnTo>
                  <a:lnTo>
                    <a:pt x="469" y="558"/>
                  </a:lnTo>
                  <a:lnTo>
                    <a:pt x="499" y="532"/>
                  </a:lnTo>
                  <a:lnTo>
                    <a:pt x="510" y="518"/>
                  </a:lnTo>
                  <a:lnTo>
                    <a:pt x="529" y="486"/>
                  </a:lnTo>
                  <a:lnTo>
                    <a:pt x="563" y="400"/>
                  </a:lnTo>
                  <a:lnTo>
                    <a:pt x="588" y="304"/>
                  </a:lnTo>
                  <a:lnTo>
                    <a:pt x="593" y="238"/>
                  </a:lnTo>
                  <a:lnTo>
                    <a:pt x="591" y="201"/>
                  </a:lnTo>
                  <a:lnTo>
                    <a:pt x="586" y="18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624B2138-8837-4569-B510-1A76DBC124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06450" y="3389718"/>
              <a:ext cx="45719" cy="1110423"/>
            </a:xfrm>
            <a:custGeom>
              <a:avLst/>
              <a:gdLst>
                <a:gd name="T0" fmla="*/ 52 w 154"/>
                <a:gd name="T1" fmla="*/ 76 h 1758"/>
                <a:gd name="T2" fmla="*/ 52 w 154"/>
                <a:gd name="T3" fmla="*/ 407 h 1758"/>
                <a:gd name="T4" fmla="*/ 58 w 154"/>
                <a:gd name="T5" fmla="*/ 503 h 1758"/>
                <a:gd name="T6" fmla="*/ 76 w 154"/>
                <a:gd name="T7" fmla="*/ 561 h 1758"/>
                <a:gd name="T8" fmla="*/ 76 w 154"/>
                <a:gd name="T9" fmla="*/ 611 h 1758"/>
                <a:gd name="T10" fmla="*/ 76 w 154"/>
                <a:gd name="T11" fmla="*/ 662 h 1758"/>
                <a:gd name="T12" fmla="*/ 76 w 154"/>
                <a:gd name="T13" fmla="*/ 751 h 1758"/>
                <a:gd name="T14" fmla="*/ 61 w 154"/>
                <a:gd name="T15" fmla="*/ 848 h 1758"/>
                <a:gd name="T16" fmla="*/ 48 w 154"/>
                <a:gd name="T17" fmla="*/ 905 h 1758"/>
                <a:gd name="T18" fmla="*/ 26 w 154"/>
                <a:gd name="T19" fmla="*/ 1020 h 1758"/>
                <a:gd name="T20" fmla="*/ 6 w 154"/>
                <a:gd name="T21" fmla="*/ 1077 h 1758"/>
                <a:gd name="T22" fmla="*/ 0 w 154"/>
                <a:gd name="T23" fmla="*/ 1173 h 1758"/>
                <a:gd name="T24" fmla="*/ 0 w 154"/>
                <a:gd name="T25" fmla="*/ 1275 h 1758"/>
                <a:gd name="T26" fmla="*/ 0 w 154"/>
                <a:gd name="T27" fmla="*/ 1479 h 1758"/>
                <a:gd name="T28" fmla="*/ 0 w 154"/>
                <a:gd name="T29" fmla="*/ 1758 h 1758"/>
                <a:gd name="T30" fmla="*/ 0 w 154"/>
                <a:gd name="T31" fmla="*/ 1641 h 1758"/>
                <a:gd name="T32" fmla="*/ 26 w 154"/>
                <a:gd name="T33" fmla="*/ 1479 h 1758"/>
                <a:gd name="T34" fmla="*/ 36 w 154"/>
                <a:gd name="T35" fmla="*/ 1385 h 1758"/>
                <a:gd name="T36" fmla="*/ 52 w 154"/>
                <a:gd name="T37" fmla="*/ 1275 h 1758"/>
                <a:gd name="T38" fmla="*/ 61 w 154"/>
                <a:gd name="T39" fmla="*/ 1218 h 1758"/>
                <a:gd name="T40" fmla="*/ 81 w 154"/>
                <a:gd name="T41" fmla="*/ 1160 h 1758"/>
                <a:gd name="T42" fmla="*/ 102 w 154"/>
                <a:gd name="T43" fmla="*/ 1045 h 1758"/>
                <a:gd name="T44" fmla="*/ 122 w 154"/>
                <a:gd name="T45" fmla="*/ 988 h 1758"/>
                <a:gd name="T46" fmla="*/ 128 w 154"/>
                <a:gd name="T47" fmla="*/ 892 h 1758"/>
                <a:gd name="T48" fmla="*/ 151 w 154"/>
                <a:gd name="T49" fmla="*/ 767 h 1758"/>
                <a:gd name="T50" fmla="*/ 154 w 154"/>
                <a:gd name="T51" fmla="*/ 637 h 1758"/>
                <a:gd name="T52" fmla="*/ 154 w 154"/>
                <a:gd name="T53" fmla="*/ 582 h 1758"/>
                <a:gd name="T54" fmla="*/ 137 w 154"/>
                <a:gd name="T55" fmla="*/ 561 h 1758"/>
                <a:gd name="T56" fmla="*/ 112 w 154"/>
                <a:gd name="T57" fmla="*/ 522 h 1758"/>
                <a:gd name="T58" fmla="*/ 102 w 154"/>
                <a:gd name="T59" fmla="*/ 433 h 1758"/>
                <a:gd name="T60" fmla="*/ 81 w 154"/>
                <a:gd name="T61" fmla="*/ 303 h 1758"/>
                <a:gd name="T62" fmla="*/ 61 w 154"/>
                <a:gd name="T63" fmla="*/ 156 h 1758"/>
                <a:gd name="T64" fmla="*/ 52 w 154"/>
                <a:gd name="T6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4" h="1758">
                  <a:moveTo>
                    <a:pt x="52" y="0"/>
                  </a:moveTo>
                  <a:lnTo>
                    <a:pt x="52" y="76"/>
                  </a:lnTo>
                  <a:lnTo>
                    <a:pt x="52" y="280"/>
                  </a:lnTo>
                  <a:lnTo>
                    <a:pt x="52" y="407"/>
                  </a:lnTo>
                  <a:lnTo>
                    <a:pt x="52" y="446"/>
                  </a:lnTo>
                  <a:lnTo>
                    <a:pt x="58" y="503"/>
                  </a:lnTo>
                  <a:lnTo>
                    <a:pt x="68" y="542"/>
                  </a:lnTo>
                  <a:lnTo>
                    <a:pt x="76" y="561"/>
                  </a:lnTo>
                  <a:lnTo>
                    <a:pt x="76" y="586"/>
                  </a:lnTo>
                  <a:lnTo>
                    <a:pt x="76" y="611"/>
                  </a:lnTo>
                  <a:lnTo>
                    <a:pt x="76" y="637"/>
                  </a:lnTo>
                  <a:lnTo>
                    <a:pt x="76" y="662"/>
                  </a:lnTo>
                  <a:lnTo>
                    <a:pt x="76" y="714"/>
                  </a:lnTo>
                  <a:lnTo>
                    <a:pt x="76" y="751"/>
                  </a:lnTo>
                  <a:lnTo>
                    <a:pt x="71" y="809"/>
                  </a:lnTo>
                  <a:lnTo>
                    <a:pt x="61" y="848"/>
                  </a:lnTo>
                  <a:lnTo>
                    <a:pt x="52" y="866"/>
                  </a:lnTo>
                  <a:lnTo>
                    <a:pt x="48" y="905"/>
                  </a:lnTo>
                  <a:lnTo>
                    <a:pt x="29" y="981"/>
                  </a:lnTo>
                  <a:lnTo>
                    <a:pt x="26" y="1020"/>
                  </a:lnTo>
                  <a:lnTo>
                    <a:pt x="18" y="1038"/>
                  </a:lnTo>
                  <a:lnTo>
                    <a:pt x="6" y="1077"/>
                  </a:lnTo>
                  <a:lnTo>
                    <a:pt x="0" y="1134"/>
                  </a:lnTo>
                  <a:lnTo>
                    <a:pt x="0" y="1173"/>
                  </a:lnTo>
                  <a:lnTo>
                    <a:pt x="0" y="1223"/>
                  </a:lnTo>
                  <a:lnTo>
                    <a:pt x="0" y="1275"/>
                  </a:lnTo>
                  <a:lnTo>
                    <a:pt x="0" y="1351"/>
                  </a:lnTo>
                  <a:lnTo>
                    <a:pt x="0" y="1479"/>
                  </a:lnTo>
                  <a:lnTo>
                    <a:pt x="0" y="1682"/>
                  </a:lnTo>
                  <a:lnTo>
                    <a:pt x="0" y="1758"/>
                  </a:lnTo>
                  <a:lnTo>
                    <a:pt x="0" y="1682"/>
                  </a:lnTo>
                  <a:lnTo>
                    <a:pt x="0" y="1641"/>
                  </a:lnTo>
                  <a:lnTo>
                    <a:pt x="10" y="1536"/>
                  </a:lnTo>
                  <a:lnTo>
                    <a:pt x="26" y="1479"/>
                  </a:lnTo>
                  <a:lnTo>
                    <a:pt x="26" y="1443"/>
                  </a:lnTo>
                  <a:lnTo>
                    <a:pt x="36" y="1385"/>
                  </a:lnTo>
                  <a:lnTo>
                    <a:pt x="52" y="1351"/>
                  </a:lnTo>
                  <a:lnTo>
                    <a:pt x="52" y="1275"/>
                  </a:lnTo>
                  <a:lnTo>
                    <a:pt x="52" y="1255"/>
                  </a:lnTo>
                  <a:lnTo>
                    <a:pt x="61" y="1218"/>
                  </a:lnTo>
                  <a:lnTo>
                    <a:pt x="76" y="1197"/>
                  </a:lnTo>
                  <a:lnTo>
                    <a:pt x="81" y="1160"/>
                  </a:lnTo>
                  <a:lnTo>
                    <a:pt x="99" y="1083"/>
                  </a:lnTo>
                  <a:lnTo>
                    <a:pt x="102" y="1045"/>
                  </a:lnTo>
                  <a:lnTo>
                    <a:pt x="111" y="1025"/>
                  </a:lnTo>
                  <a:lnTo>
                    <a:pt x="122" y="988"/>
                  </a:lnTo>
                  <a:lnTo>
                    <a:pt x="128" y="931"/>
                  </a:lnTo>
                  <a:lnTo>
                    <a:pt x="128" y="892"/>
                  </a:lnTo>
                  <a:lnTo>
                    <a:pt x="131" y="853"/>
                  </a:lnTo>
                  <a:lnTo>
                    <a:pt x="151" y="767"/>
                  </a:lnTo>
                  <a:lnTo>
                    <a:pt x="154" y="714"/>
                  </a:lnTo>
                  <a:lnTo>
                    <a:pt x="154" y="637"/>
                  </a:lnTo>
                  <a:lnTo>
                    <a:pt x="154" y="586"/>
                  </a:lnTo>
                  <a:lnTo>
                    <a:pt x="154" y="582"/>
                  </a:lnTo>
                  <a:lnTo>
                    <a:pt x="148" y="568"/>
                  </a:lnTo>
                  <a:lnTo>
                    <a:pt x="137" y="561"/>
                  </a:lnTo>
                  <a:lnTo>
                    <a:pt x="128" y="561"/>
                  </a:lnTo>
                  <a:lnTo>
                    <a:pt x="112" y="522"/>
                  </a:lnTo>
                  <a:lnTo>
                    <a:pt x="102" y="456"/>
                  </a:lnTo>
                  <a:lnTo>
                    <a:pt x="102" y="433"/>
                  </a:lnTo>
                  <a:lnTo>
                    <a:pt x="99" y="379"/>
                  </a:lnTo>
                  <a:lnTo>
                    <a:pt x="81" y="303"/>
                  </a:lnTo>
                  <a:lnTo>
                    <a:pt x="76" y="280"/>
                  </a:lnTo>
                  <a:lnTo>
                    <a:pt x="61" y="156"/>
                  </a:lnTo>
                  <a:lnTo>
                    <a:pt x="52" y="1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7BF9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자유형 38">
              <a:extLst>
                <a:ext uri="{FF2B5EF4-FFF2-40B4-BE49-F238E27FC236}">
                  <a16:creationId xmlns:a16="http://schemas.microsoft.com/office/drawing/2014/main" id="{1C0BAE90-9BC0-4340-BB75-3CAD06121C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8212" y="5851696"/>
              <a:ext cx="973789" cy="989148"/>
            </a:xfrm>
            <a:custGeom>
              <a:avLst/>
              <a:gdLst>
                <a:gd name="connsiteX0" fmla="*/ 63316 w 973789"/>
                <a:gd name="connsiteY0" fmla="*/ 0 h 989148"/>
                <a:gd name="connsiteX1" fmla="*/ 0 w 973789"/>
                <a:gd name="connsiteY1" fmla="*/ 1665 h 989148"/>
                <a:gd name="connsiteX2" fmla="*/ 0 w 973789"/>
                <a:gd name="connsiteY2" fmla="*/ 774940 h 989148"/>
                <a:gd name="connsiteX3" fmla="*/ 828568 w 973789"/>
                <a:gd name="connsiteY3" fmla="*/ 989148 h 989148"/>
                <a:gd name="connsiteX4" fmla="*/ 973789 w 973789"/>
                <a:gd name="connsiteY4" fmla="*/ 521700 h 989148"/>
                <a:gd name="connsiteX5" fmla="*/ 970632 w 973789"/>
                <a:gd name="connsiteY5" fmla="*/ 510976 h 989148"/>
                <a:gd name="connsiteX6" fmla="*/ 936537 w 973789"/>
                <a:gd name="connsiteY6" fmla="*/ 437168 h 989148"/>
                <a:gd name="connsiteX7" fmla="*/ 892339 w 973789"/>
                <a:gd name="connsiteY7" fmla="*/ 368407 h 989148"/>
                <a:gd name="connsiteX8" fmla="*/ 826042 w 973789"/>
                <a:gd name="connsiteY8" fmla="*/ 289553 h 989148"/>
                <a:gd name="connsiteX9" fmla="*/ 758483 w 973789"/>
                <a:gd name="connsiteY9" fmla="*/ 228993 h 989148"/>
                <a:gd name="connsiteX10" fmla="*/ 704814 w 973789"/>
                <a:gd name="connsiteY10" fmla="*/ 189250 h 989148"/>
                <a:gd name="connsiteX11" fmla="*/ 644200 w 973789"/>
                <a:gd name="connsiteY11" fmla="*/ 150139 h 989148"/>
                <a:gd name="connsiteX12" fmla="*/ 574747 w 973789"/>
                <a:gd name="connsiteY12" fmla="*/ 114181 h 989148"/>
                <a:gd name="connsiteX13" fmla="*/ 496454 w 973789"/>
                <a:gd name="connsiteY13" fmla="*/ 81378 h 989148"/>
                <a:gd name="connsiteX14" fmla="*/ 409952 w 973789"/>
                <a:gd name="connsiteY14" fmla="*/ 52359 h 989148"/>
                <a:gd name="connsiteX15" fmla="*/ 362598 w 973789"/>
                <a:gd name="connsiteY15" fmla="*/ 39743 h 989148"/>
                <a:gd name="connsiteX16" fmla="*/ 314612 w 973789"/>
                <a:gd name="connsiteY16" fmla="*/ 29019 h 989148"/>
                <a:gd name="connsiteX17" fmla="*/ 224322 w 973789"/>
                <a:gd name="connsiteY17" fmla="*/ 12617 h 989148"/>
                <a:gd name="connsiteX18" fmla="*/ 140978 w 973789"/>
                <a:gd name="connsiteY18" fmla="*/ 2524 h 98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73789" h="989148">
                  <a:moveTo>
                    <a:pt x="63316" y="0"/>
                  </a:moveTo>
                  <a:lnTo>
                    <a:pt x="0" y="1665"/>
                  </a:lnTo>
                  <a:lnTo>
                    <a:pt x="0" y="774940"/>
                  </a:lnTo>
                  <a:lnTo>
                    <a:pt x="828568" y="989148"/>
                  </a:lnTo>
                  <a:lnTo>
                    <a:pt x="973789" y="521700"/>
                  </a:lnTo>
                  <a:lnTo>
                    <a:pt x="970632" y="510976"/>
                  </a:lnTo>
                  <a:lnTo>
                    <a:pt x="936537" y="437168"/>
                  </a:lnTo>
                  <a:lnTo>
                    <a:pt x="892339" y="368407"/>
                  </a:lnTo>
                  <a:lnTo>
                    <a:pt x="826042" y="289553"/>
                  </a:lnTo>
                  <a:lnTo>
                    <a:pt x="758483" y="228993"/>
                  </a:lnTo>
                  <a:lnTo>
                    <a:pt x="704814" y="189250"/>
                  </a:lnTo>
                  <a:lnTo>
                    <a:pt x="644200" y="150139"/>
                  </a:lnTo>
                  <a:lnTo>
                    <a:pt x="574747" y="114181"/>
                  </a:lnTo>
                  <a:lnTo>
                    <a:pt x="496454" y="81378"/>
                  </a:lnTo>
                  <a:lnTo>
                    <a:pt x="409952" y="52359"/>
                  </a:lnTo>
                  <a:lnTo>
                    <a:pt x="362598" y="39743"/>
                  </a:lnTo>
                  <a:lnTo>
                    <a:pt x="314612" y="29019"/>
                  </a:lnTo>
                  <a:lnTo>
                    <a:pt x="224322" y="12617"/>
                  </a:lnTo>
                  <a:lnTo>
                    <a:pt x="140978" y="2524"/>
                  </a:lnTo>
                  <a:close/>
                </a:path>
              </a:pathLst>
            </a:custGeom>
            <a:solidFill>
              <a:srgbClr val="E0E2DE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자유형 41">
              <a:extLst>
                <a:ext uri="{FF2B5EF4-FFF2-40B4-BE49-F238E27FC236}">
                  <a16:creationId xmlns:a16="http://schemas.microsoft.com/office/drawing/2014/main" id="{9B93AF5E-6D74-47BD-B131-CABC4FAFF3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8210" y="6146915"/>
              <a:ext cx="973791" cy="711086"/>
            </a:xfrm>
            <a:custGeom>
              <a:avLst/>
              <a:gdLst>
                <a:gd name="connsiteX0" fmla="*/ 0 w 973791"/>
                <a:gd name="connsiteY0" fmla="*/ 0 h 711086"/>
                <a:gd name="connsiteX1" fmla="*/ 0 w 973791"/>
                <a:gd name="connsiteY1" fmla="*/ 711086 h 711086"/>
                <a:gd name="connsiteX2" fmla="*/ 868244 w 973791"/>
                <a:gd name="connsiteY2" fmla="*/ 711086 h 711086"/>
                <a:gd name="connsiteX3" fmla="*/ 973791 w 973791"/>
                <a:gd name="connsiteY3" fmla="*/ 468199 h 711086"/>
                <a:gd name="connsiteX4" fmla="*/ 954848 w 973791"/>
                <a:gd name="connsiteY4" fmla="*/ 455572 h 711086"/>
                <a:gd name="connsiteX5" fmla="*/ 817196 w 973791"/>
                <a:gd name="connsiteY5" fmla="*/ 370340 h 711086"/>
                <a:gd name="connsiteX6" fmla="*/ 684595 w 973791"/>
                <a:gd name="connsiteY6" fmla="*/ 292685 h 711086"/>
                <a:gd name="connsiteX7" fmla="*/ 527368 w 973791"/>
                <a:gd name="connsiteY7" fmla="*/ 208716 h 711086"/>
                <a:gd name="connsiteX8" fmla="*/ 356250 w 973791"/>
                <a:gd name="connsiteY8" fmla="*/ 125378 h 711086"/>
                <a:gd name="connsiteX9" fmla="*/ 180080 w 973791"/>
                <a:gd name="connsiteY9" fmla="*/ 52774 h 711086"/>
                <a:gd name="connsiteX10" fmla="*/ 50636 w 973791"/>
                <a:gd name="connsiteY10" fmla="*/ 12367 h 71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3791" h="711086">
                  <a:moveTo>
                    <a:pt x="0" y="0"/>
                  </a:moveTo>
                  <a:lnTo>
                    <a:pt x="0" y="711086"/>
                  </a:lnTo>
                  <a:lnTo>
                    <a:pt x="868244" y="711086"/>
                  </a:lnTo>
                  <a:lnTo>
                    <a:pt x="973791" y="468199"/>
                  </a:lnTo>
                  <a:lnTo>
                    <a:pt x="954848" y="455572"/>
                  </a:lnTo>
                  <a:lnTo>
                    <a:pt x="817196" y="370340"/>
                  </a:lnTo>
                  <a:lnTo>
                    <a:pt x="684595" y="292685"/>
                  </a:lnTo>
                  <a:lnTo>
                    <a:pt x="527368" y="208716"/>
                  </a:lnTo>
                  <a:lnTo>
                    <a:pt x="356250" y="125378"/>
                  </a:lnTo>
                  <a:lnTo>
                    <a:pt x="180080" y="52774"/>
                  </a:lnTo>
                  <a:lnTo>
                    <a:pt x="50636" y="12367"/>
                  </a:lnTo>
                  <a:close/>
                </a:path>
              </a:pathLst>
            </a:custGeom>
            <a:solidFill>
              <a:srgbClr val="37556C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22B49A-A515-4F08-8BCD-F530258340F9}"/>
              </a:ext>
            </a:extLst>
          </p:cNvPr>
          <p:cNvSpPr txBox="1"/>
          <p:nvPr/>
        </p:nvSpPr>
        <p:spPr>
          <a:xfrm>
            <a:off x="1403331" y="1356184"/>
            <a:ext cx="969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rPr>
              <a:t>TEST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DX유니고딕 115" panose="02020600000000000000" pitchFamily="18" charset="-127"/>
              <a:ea typeface="DX유니고딕 115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105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>
            <a:spLocks/>
          </p:cNvSpPr>
          <p:nvPr/>
        </p:nvSpPr>
        <p:spPr>
          <a:xfrm>
            <a:off x="340003" y="48808"/>
            <a:ext cx="2936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rPr>
              <a:t>test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DX유니고딕 115" panose="02020600000000000000" pitchFamily="18" charset="-127"/>
              <a:ea typeface="DX유니고딕 115" panose="02020600000000000000" pitchFamily="18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547914"/>
            <a:ext cx="12192001" cy="6331858"/>
            <a:chOff x="0" y="547914"/>
            <a:chExt cx="12192001" cy="6331858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547914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754743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6B65FBC-789E-4BBE-A39F-346AC8CE938E}"/>
                </a:ext>
              </a:extLst>
            </p:cNvPr>
            <p:cNvGrpSpPr/>
            <p:nvPr/>
          </p:nvGrpSpPr>
          <p:grpSpPr>
            <a:xfrm>
              <a:off x="5940897" y="6433934"/>
              <a:ext cx="310206" cy="310206"/>
              <a:chOff x="5940897" y="5789410"/>
              <a:chExt cx="310206" cy="310206"/>
            </a:xfrm>
          </p:grpSpPr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5B075468-4B9A-43E8-9372-421139740DB7}"/>
                  </a:ext>
                </a:extLst>
              </p:cNvPr>
              <p:cNvSpPr/>
              <p:nvPr/>
            </p:nvSpPr>
            <p:spPr>
              <a:xfrm>
                <a:off x="5940897" y="5789410"/>
                <a:ext cx="310206" cy="310206"/>
              </a:xfrm>
              <a:prstGeom prst="arc">
                <a:avLst>
                  <a:gd name="adj1" fmla="val 14521413"/>
                  <a:gd name="adj2" fmla="val 11428246"/>
                </a:avLst>
              </a:prstGeom>
              <a:ln w="285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6231115B-7A7F-4673-94C8-5064812E634C}"/>
                  </a:ext>
                </a:extLst>
              </p:cNvPr>
              <p:cNvSpPr/>
              <p:nvPr/>
            </p:nvSpPr>
            <p:spPr>
              <a:xfrm>
                <a:off x="5956516" y="5831935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4E41D5C-E177-4248-B36D-B2A02309CA0B}"/>
                </a:ext>
              </a:extLst>
            </p:cNvPr>
            <p:cNvSpPr/>
            <p:nvPr/>
          </p:nvSpPr>
          <p:spPr>
            <a:xfrm rot="10800000" flipV="1">
              <a:off x="933450" y="6476460"/>
              <a:ext cx="226977" cy="226977"/>
            </a:xfrm>
            <a:prstGeom prst="ellipse">
              <a:avLst/>
            </a:prstGeom>
            <a:solidFill>
              <a:srgbClr val="FF6600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7837198-C599-4D16-9E62-DD43C423B3CD}"/>
                </a:ext>
              </a:extLst>
            </p:cNvPr>
            <p:cNvSpPr/>
            <p:nvPr/>
          </p:nvSpPr>
          <p:spPr>
            <a:xfrm rot="10800000" flipV="1">
              <a:off x="1258111" y="6476460"/>
              <a:ext cx="226977" cy="22697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4465301-1678-42CD-B769-7977C8E6D59A}"/>
                </a:ext>
              </a:extLst>
            </p:cNvPr>
            <p:cNvSpPr/>
            <p:nvPr/>
          </p:nvSpPr>
          <p:spPr>
            <a:xfrm rot="10800000" flipV="1">
              <a:off x="1581245" y="6476460"/>
              <a:ext cx="226977" cy="22697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C4B8CAE9-721C-4B5F-AD01-EAF4B7A70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90166"/>
              <a:ext cx="1027046" cy="3570025"/>
            </a:xfrm>
            <a:custGeom>
              <a:avLst/>
              <a:gdLst>
                <a:gd name="connsiteX0" fmla="*/ 282649 w 1027046"/>
                <a:gd name="connsiteY0" fmla="*/ 0 h 3570025"/>
                <a:gd name="connsiteX1" fmla="*/ 348312 w 1027046"/>
                <a:gd name="connsiteY1" fmla="*/ 3789 h 3570025"/>
                <a:gd name="connsiteX2" fmla="*/ 425972 w 1027046"/>
                <a:gd name="connsiteY2" fmla="*/ 24625 h 3570025"/>
                <a:gd name="connsiteX3" fmla="*/ 469537 w 1027046"/>
                <a:gd name="connsiteY3" fmla="*/ 43568 h 3570025"/>
                <a:gd name="connsiteX4" fmla="*/ 491635 w 1027046"/>
                <a:gd name="connsiteY4" fmla="*/ 55565 h 3570025"/>
                <a:gd name="connsiteX5" fmla="*/ 530781 w 1027046"/>
                <a:gd name="connsiteY5" fmla="*/ 87767 h 3570025"/>
                <a:gd name="connsiteX6" fmla="*/ 564244 w 1027046"/>
                <a:gd name="connsiteY6" fmla="*/ 130703 h 3570025"/>
                <a:gd name="connsiteX7" fmla="*/ 592656 w 1027046"/>
                <a:gd name="connsiteY7" fmla="*/ 181216 h 3570025"/>
                <a:gd name="connsiteX8" fmla="*/ 614755 w 1027046"/>
                <a:gd name="connsiteY8" fmla="*/ 239307 h 3570025"/>
                <a:gd name="connsiteX9" fmla="*/ 634327 w 1027046"/>
                <a:gd name="connsiteY9" fmla="*/ 300554 h 3570025"/>
                <a:gd name="connsiteX10" fmla="*/ 655794 w 1027046"/>
                <a:gd name="connsiteY10" fmla="*/ 398424 h 3570025"/>
                <a:gd name="connsiteX11" fmla="*/ 672210 w 1027046"/>
                <a:gd name="connsiteY11" fmla="*/ 529758 h 3570025"/>
                <a:gd name="connsiteX12" fmla="*/ 679155 w 1027046"/>
                <a:gd name="connsiteY12" fmla="*/ 648464 h 3570025"/>
                <a:gd name="connsiteX13" fmla="*/ 680418 w 1027046"/>
                <a:gd name="connsiteY13" fmla="*/ 780430 h 3570025"/>
                <a:gd name="connsiteX14" fmla="*/ 678524 w 1027046"/>
                <a:gd name="connsiteY14" fmla="*/ 800635 h 3570025"/>
                <a:gd name="connsiteX15" fmla="*/ 676630 w 1027046"/>
                <a:gd name="connsiteY15" fmla="*/ 873880 h 3570025"/>
                <a:gd name="connsiteX16" fmla="*/ 681050 w 1027046"/>
                <a:gd name="connsiteY16" fmla="*/ 998269 h 3570025"/>
                <a:gd name="connsiteX17" fmla="*/ 695571 w 1027046"/>
                <a:gd name="connsiteY17" fmla="*/ 1104978 h 3570025"/>
                <a:gd name="connsiteX18" fmla="*/ 720827 w 1027046"/>
                <a:gd name="connsiteY18" fmla="*/ 1201584 h 3570025"/>
                <a:gd name="connsiteX19" fmla="*/ 755552 w 1027046"/>
                <a:gd name="connsiteY19" fmla="*/ 1296928 h 3570025"/>
                <a:gd name="connsiteX20" fmla="*/ 799749 w 1027046"/>
                <a:gd name="connsiteY20" fmla="*/ 1398586 h 3570025"/>
                <a:gd name="connsiteX21" fmla="*/ 883091 w 1027046"/>
                <a:gd name="connsiteY21" fmla="*/ 1576645 h 3570025"/>
                <a:gd name="connsiteX22" fmla="*/ 952543 w 1027046"/>
                <a:gd name="connsiteY22" fmla="*/ 1734499 h 3570025"/>
                <a:gd name="connsiteX23" fmla="*/ 969590 w 1027046"/>
                <a:gd name="connsiteY23" fmla="*/ 1776804 h 3570025"/>
                <a:gd name="connsiteX24" fmla="*/ 996108 w 1027046"/>
                <a:gd name="connsiteY24" fmla="*/ 1862677 h 3570025"/>
                <a:gd name="connsiteX25" fmla="*/ 1014418 w 1027046"/>
                <a:gd name="connsiteY25" fmla="*/ 1949181 h 3570025"/>
                <a:gd name="connsiteX26" fmla="*/ 1023889 w 1027046"/>
                <a:gd name="connsiteY26" fmla="*/ 2035053 h 3570025"/>
                <a:gd name="connsiteX27" fmla="*/ 1027046 w 1027046"/>
                <a:gd name="connsiteY27" fmla="*/ 2120294 h 3570025"/>
                <a:gd name="connsiteX28" fmla="*/ 1023889 w 1027046"/>
                <a:gd name="connsiteY28" fmla="*/ 2203641 h 3570025"/>
                <a:gd name="connsiteX29" fmla="*/ 1010630 w 1027046"/>
                <a:gd name="connsiteY29" fmla="*/ 2324873 h 3570025"/>
                <a:gd name="connsiteX30" fmla="*/ 980955 w 1027046"/>
                <a:gd name="connsiteY30" fmla="*/ 2473887 h 3570025"/>
                <a:gd name="connsiteX31" fmla="*/ 943704 w 1027046"/>
                <a:gd name="connsiteY31" fmla="*/ 2604590 h 3570025"/>
                <a:gd name="connsiteX32" fmla="*/ 890037 w 1027046"/>
                <a:gd name="connsiteY32" fmla="*/ 2758656 h 3570025"/>
                <a:gd name="connsiteX33" fmla="*/ 872358 w 1027046"/>
                <a:gd name="connsiteY33" fmla="*/ 2812958 h 3570025"/>
                <a:gd name="connsiteX34" fmla="*/ 823110 w 1027046"/>
                <a:gd name="connsiteY34" fmla="*/ 3134980 h 3570025"/>
                <a:gd name="connsiteX35" fmla="*/ 791541 w 1027046"/>
                <a:gd name="connsiteY35" fmla="*/ 3344610 h 3570025"/>
                <a:gd name="connsiteX36" fmla="*/ 710724 w 1027046"/>
                <a:gd name="connsiteY36" fmla="*/ 3570025 h 3570025"/>
                <a:gd name="connsiteX37" fmla="*/ 0 w 1027046"/>
                <a:gd name="connsiteY37" fmla="*/ 3493145 h 3570025"/>
                <a:gd name="connsiteX38" fmla="*/ 0 w 1027046"/>
                <a:gd name="connsiteY38" fmla="*/ 631600 h 3570025"/>
                <a:gd name="connsiteX39" fmla="*/ 31359 w 1027046"/>
                <a:gd name="connsiteY39" fmla="*/ 604897 h 3570025"/>
                <a:gd name="connsiteX40" fmla="*/ 79344 w 1027046"/>
                <a:gd name="connsiteY40" fmla="*/ 575220 h 3570025"/>
                <a:gd name="connsiteX41" fmla="*/ 83764 w 1027046"/>
                <a:gd name="connsiteY41" fmla="*/ 575220 h 3570025"/>
                <a:gd name="connsiteX42" fmla="*/ 83764 w 1027046"/>
                <a:gd name="connsiteY42" fmla="*/ 532284 h 3570025"/>
                <a:gd name="connsiteX43" fmla="*/ 90709 w 1027046"/>
                <a:gd name="connsiteY43" fmla="*/ 324548 h 3570025"/>
                <a:gd name="connsiteX44" fmla="*/ 100811 w 1027046"/>
                <a:gd name="connsiteY44" fmla="*/ 224784 h 3570025"/>
                <a:gd name="connsiteX45" fmla="*/ 110282 w 1027046"/>
                <a:gd name="connsiteY45" fmla="*/ 174271 h 3570025"/>
                <a:gd name="connsiteX46" fmla="*/ 115333 w 1027046"/>
                <a:gd name="connsiteY46" fmla="*/ 156591 h 3570025"/>
                <a:gd name="connsiteX47" fmla="*/ 119121 w 1027046"/>
                <a:gd name="connsiteY47" fmla="*/ 138912 h 3570025"/>
                <a:gd name="connsiteX48" fmla="*/ 133643 w 1027046"/>
                <a:gd name="connsiteY48" fmla="*/ 100395 h 3570025"/>
                <a:gd name="connsiteX49" fmla="*/ 156372 w 1027046"/>
                <a:gd name="connsiteY49" fmla="*/ 64405 h 3570025"/>
                <a:gd name="connsiteX50" fmla="*/ 187941 w 1027046"/>
                <a:gd name="connsiteY50" fmla="*/ 33465 h 3570025"/>
                <a:gd name="connsiteX51" fmla="*/ 230244 w 1027046"/>
                <a:gd name="connsiteY51" fmla="*/ 10734 h 357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27046" h="3570025">
                  <a:moveTo>
                    <a:pt x="282649" y="0"/>
                  </a:moveTo>
                  <a:lnTo>
                    <a:pt x="348312" y="3789"/>
                  </a:lnTo>
                  <a:lnTo>
                    <a:pt x="425972" y="24625"/>
                  </a:lnTo>
                  <a:lnTo>
                    <a:pt x="469537" y="43568"/>
                  </a:lnTo>
                  <a:lnTo>
                    <a:pt x="491635" y="55565"/>
                  </a:lnTo>
                  <a:lnTo>
                    <a:pt x="530781" y="87767"/>
                  </a:lnTo>
                  <a:lnTo>
                    <a:pt x="564244" y="130703"/>
                  </a:lnTo>
                  <a:lnTo>
                    <a:pt x="592656" y="181216"/>
                  </a:lnTo>
                  <a:lnTo>
                    <a:pt x="614755" y="239307"/>
                  </a:lnTo>
                  <a:lnTo>
                    <a:pt x="634327" y="300554"/>
                  </a:lnTo>
                  <a:lnTo>
                    <a:pt x="655794" y="398424"/>
                  </a:lnTo>
                  <a:lnTo>
                    <a:pt x="672210" y="529758"/>
                  </a:lnTo>
                  <a:lnTo>
                    <a:pt x="679155" y="648464"/>
                  </a:lnTo>
                  <a:lnTo>
                    <a:pt x="680418" y="780430"/>
                  </a:lnTo>
                  <a:lnTo>
                    <a:pt x="678524" y="800635"/>
                  </a:lnTo>
                  <a:lnTo>
                    <a:pt x="676630" y="873880"/>
                  </a:lnTo>
                  <a:lnTo>
                    <a:pt x="681050" y="998269"/>
                  </a:lnTo>
                  <a:lnTo>
                    <a:pt x="695571" y="1104978"/>
                  </a:lnTo>
                  <a:lnTo>
                    <a:pt x="720827" y="1201584"/>
                  </a:lnTo>
                  <a:lnTo>
                    <a:pt x="755552" y="1296928"/>
                  </a:lnTo>
                  <a:lnTo>
                    <a:pt x="799749" y="1398586"/>
                  </a:lnTo>
                  <a:lnTo>
                    <a:pt x="883091" y="1576645"/>
                  </a:lnTo>
                  <a:lnTo>
                    <a:pt x="952543" y="1734499"/>
                  </a:lnTo>
                  <a:lnTo>
                    <a:pt x="969590" y="1776804"/>
                  </a:lnTo>
                  <a:lnTo>
                    <a:pt x="996108" y="1862677"/>
                  </a:lnTo>
                  <a:lnTo>
                    <a:pt x="1014418" y="1949181"/>
                  </a:lnTo>
                  <a:lnTo>
                    <a:pt x="1023889" y="2035053"/>
                  </a:lnTo>
                  <a:lnTo>
                    <a:pt x="1027046" y="2120294"/>
                  </a:lnTo>
                  <a:lnTo>
                    <a:pt x="1023889" y="2203641"/>
                  </a:lnTo>
                  <a:lnTo>
                    <a:pt x="1010630" y="2324873"/>
                  </a:lnTo>
                  <a:lnTo>
                    <a:pt x="980955" y="2473887"/>
                  </a:lnTo>
                  <a:lnTo>
                    <a:pt x="943704" y="2604590"/>
                  </a:lnTo>
                  <a:lnTo>
                    <a:pt x="890037" y="2758656"/>
                  </a:lnTo>
                  <a:lnTo>
                    <a:pt x="872358" y="2812958"/>
                  </a:lnTo>
                  <a:lnTo>
                    <a:pt x="823110" y="3134980"/>
                  </a:lnTo>
                  <a:lnTo>
                    <a:pt x="791541" y="3344610"/>
                  </a:lnTo>
                  <a:lnTo>
                    <a:pt x="710724" y="3570025"/>
                  </a:lnTo>
                  <a:lnTo>
                    <a:pt x="0" y="3493145"/>
                  </a:lnTo>
                  <a:lnTo>
                    <a:pt x="0" y="631600"/>
                  </a:lnTo>
                  <a:lnTo>
                    <a:pt x="31359" y="604897"/>
                  </a:lnTo>
                  <a:lnTo>
                    <a:pt x="79344" y="575220"/>
                  </a:lnTo>
                  <a:lnTo>
                    <a:pt x="83764" y="575220"/>
                  </a:lnTo>
                  <a:lnTo>
                    <a:pt x="83764" y="532284"/>
                  </a:lnTo>
                  <a:lnTo>
                    <a:pt x="90709" y="324548"/>
                  </a:lnTo>
                  <a:lnTo>
                    <a:pt x="100811" y="224784"/>
                  </a:lnTo>
                  <a:lnTo>
                    <a:pt x="110282" y="174271"/>
                  </a:lnTo>
                  <a:lnTo>
                    <a:pt x="115333" y="156591"/>
                  </a:lnTo>
                  <a:lnTo>
                    <a:pt x="119121" y="138912"/>
                  </a:lnTo>
                  <a:lnTo>
                    <a:pt x="133643" y="100395"/>
                  </a:lnTo>
                  <a:lnTo>
                    <a:pt x="156372" y="64405"/>
                  </a:lnTo>
                  <a:lnTo>
                    <a:pt x="187941" y="33465"/>
                  </a:lnTo>
                  <a:lnTo>
                    <a:pt x="230244" y="10734"/>
                  </a:lnTo>
                  <a:close/>
                </a:path>
              </a:pathLst>
            </a:custGeom>
            <a:solidFill>
              <a:srgbClr val="FFDEB4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58B9084-9B71-415E-9452-DC6B2DD27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69" y="3147114"/>
              <a:ext cx="373299" cy="388458"/>
            </a:xfrm>
            <a:custGeom>
              <a:avLst/>
              <a:gdLst>
                <a:gd name="T0" fmla="*/ 586 w 593"/>
                <a:gd name="T1" fmla="*/ 186 h 615"/>
                <a:gd name="T2" fmla="*/ 582 w 593"/>
                <a:gd name="T3" fmla="*/ 179 h 615"/>
                <a:gd name="T4" fmla="*/ 536 w 593"/>
                <a:gd name="T5" fmla="*/ 117 h 615"/>
                <a:gd name="T6" fmla="*/ 470 w 593"/>
                <a:gd name="T7" fmla="*/ 59 h 615"/>
                <a:gd name="T8" fmla="*/ 414 w 593"/>
                <a:gd name="T9" fmla="*/ 26 h 615"/>
                <a:gd name="T10" fmla="*/ 348 w 593"/>
                <a:gd name="T11" fmla="*/ 4 h 615"/>
                <a:gd name="T12" fmla="*/ 271 w 593"/>
                <a:gd name="T13" fmla="*/ 0 h 615"/>
                <a:gd name="T14" fmla="*/ 229 w 593"/>
                <a:gd name="T15" fmla="*/ 7 h 615"/>
                <a:gd name="T16" fmla="*/ 188 w 593"/>
                <a:gd name="T17" fmla="*/ 18 h 615"/>
                <a:gd name="T18" fmla="*/ 122 w 593"/>
                <a:gd name="T19" fmla="*/ 46 h 615"/>
                <a:gd name="T20" fmla="*/ 74 w 593"/>
                <a:gd name="T21" fmla="*/ 77 h 615"/>
                <a:gd name="T22" fmla="*/ 40 w 593"/>
                <a:gd name="T23" fmla="*/ 112 h 615"/>
                <a:gd name="T24" fmla="*/ 10 w 593"/>
                <a:gd name="T25" fmla="*/ 162 h 615"/>
                <a:gd name="T26" fmla="*/ 0 w 593"/>
                <a:gd name="T27" fmla="*/ 206 h 615"/>
                <a:gd name="T28" fmla="*/ 0 w 593"/>
                <a:gd name="T29" fmla="*/ 212 h 615"/>
                <a:gd name="T30" fmla="*/ 0 w 593"/>
                <a:gd name="T31" fmla="*/ 257 h 615"/>
                <a:gd name="T32" fmla="*/ 23 w 593"/>
                <a:gd name="T33" fmla="*/ 429 h 615"/>
                <a:gd name="T34" fmla="*/ 42 w 593"/>
                <a:gd name="T35" fmla="*/ 495 h 615"/>
                <a:gd name="T36" fmla="*/ 67 w 593"/>
                <a:gd name="T37" fmla="*/ 551 h 615"/>
                <a:gd name="T38" fmla="*/ 95 w 593"/>
                <a:gd name="T39" fmla="*/ 579 h 615"/>
                <a:gd name="T40" fmla="*/ 116 w 593"/>
                <a:gd name="T41" fmla="*/ 591 h 615"/>
                <a:gd name="T42" fmla="*/ 128 w 593"/>
                <a:gd name="T43" fmla="*/ 594 h 615"/>
                <a:gd name="T44" fmla="*/ 156 w 593"/>
                <a:gd name="T45" fmla="*/ 602 h 615"/>
                <a:gd name="T46" fmla="*/ 215 w 593"/>
                <a:gd name="T47" fmla="*/ 612 h 615"/>
                <a:gd name="T48" fmla="*/ 274 w 593"/>
                <a:gd name="T49" fmla="*/ 615 h 615"/>
                <a:gd name="T50" fmla="*/ 330 w 593"/>
                <a:gd name="T51" fmla="*/ 609 h 615"/>
                <a:gd name="T52" fmla="*/ 383 w 593"/>
                <a:gd name="T53" fmla="*/ 596 h 615"/>
                <a:gd name="T54" fmla="*/ 430 w 593"/>
                <a:gd name="T55" fmla="*/ 579 h 615"/>
                <a:gd name="T56" fmla="*/ 469 w 593"/>
                <a:gd name="T57" fmla="*/ 558 h 615"/>
                <a:gd name="T58" fmla="*/ 499 w 593"/>
                <a:gd name="T59" fmla="*/ 532 h 615"/>
                <a:gd name="T60" fmla="*/ 510 w 593"/>
                <a:gd name="T61" fmla="*/ 518 h 615"/>
                <a:gd name="T62" fmla="*/ 529 w 593"/>
                <a:gd name="T63" fmla="*/ 486 h 615"/>
                <a:gd name="T64" fmla="*/ 563 w 593"/>
                <a:gd name="T65" fmla="*/ 400 h 615"/>
                <a:gd name="T66" fmla="*/ 588 w 593"/>
                <a:gd name="T67" fmla="*/ 304 h 615"/>
                <a:gd name="T68" fmla="*/ 593 w 593"/>
                <a:gd name="T69" fmla="*/ 238 h 615"/>
                <a:gd name="T70" fmla="*/ 591 w 593"/>
                <a:gd name="T71" fmla="*/ 201 h 615"/>
                <a:gd name="T72" fmla="*/ 586 w 593"/>
                <a:gd name="T73" fmla="*/ 18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15">
                  <a:moveTo>
                    <a:pt x="586" y="186"/>
                  </a:moveTo>
                  <a:lnTo>
                    <a:pt x="582" y="179"/>
                  </a:lnTo>
                  <a:lnTo>
                    <a:pt x="536" y="117"/>
                  </a:lnTo>
                  <a:lnTo>
                    <a:pt x="470" y="59"/>
                  </a:lnTo>
                  <a:lnTo>
                    <a:pt x="414" y="26"/>
                  </a:lnTo>
                  <a:lnTo>
                    <a:pt x="348" y="4"/>
                  </a:lnTo>
                  <a:lnTo>
                    <a:pt x="271" y="0"/>
                  </a:lnTo>
                  <a:lnTo>
                    <a:pt x="229" y="7"/>
                  </a:lnTo>
                  <a:lnTo>
                    <a:pt x="188" y="18"/>
                  </a:lnTo>
                  <a:lnTo>
                    <a:pt x="122" y="46"/>
                  </a:lnTo>
                  <a:lnTo>
                    <a:pt x="74" y="77"/>
                  </a:lnTo>
                  <a:lnTo>
                    <a:pt x="40" y="112"/>
                  </a:lnTo>
                  <a:lnTo>
                    <a:pt x="10" y="16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57"/>
                  </a:lnTo>
                  <a:lnTo>
                    <a:pt x="23" y="429"/>
                  </a:lnTo>
                  <a:lnTo>
                    <a:pt x="42" y="495"/>
                  </a:lnTo>
                  <a:lnTo>
                    <a:pt x="67" y="551"/>
                  </a:lnTo>
                  <a:lnTo>
                    <a:pt x="95" y="579"/>
                  </a:lnTo>
                  <a:lnTo>
                    <a:pt x="116" y="591"/>
                  </a:lnTo>
                  <a:lnTo>
                    <a:pt x="128" y="594"/>
                  </a:lnTo>
                  <a:lnTo>
                    <a:pt x="156" y="602"/>
                  </a:lnTo>
                  <a:lnTo>
                    <a:pt x="215" y="612"/>
                  </a:lnTo>
                  <a:lnTo>
                    <a:pt x="274" y="615"/>
                  </a:lnTo>
                  <a:lnTo>
                    <a:pt x="330" y="609"/>
                  </a:lnTo>
                  <a:lnTo>
                    <a:pt x="383" y="596"/>
                  </a:lnTo>
                  <a:lnTo>
                    <a:pt x="430" y="579"/>
                  </a:lnTo>
                  <a:lnTo>
                    <a:pt x="469" y="558"/>
                  </a:lnTo>
                  <a:lnTo>
                    <a:pt x="499" y="532"/>
                  </a:lnTo>
                  <a:lnTo>
                    <a:pt x="510" y="518"/>
                  </a:lnTo>
                  <a:lnTo>
                    <a:pt x="529" y="486"/>
                  </a:lnTo>
                  <a:lnTo>
                    <a:pt x="563" y="400"/>
                  </a:lnTo>
                  <a:lnTo>
                    <a:pt x="588" y="304"/>
                  </a:lnTo>
                  <a:lnTo>
                    <a:pt x="593" y="238"/>
                  </a:lnTo>
                  <a:lnTo>
                    <a:pt x="591" y="201"/>
                  </a:lnTo>
                  <a:lnTo>
                    <a:pt x="586" y="18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30B756AD-E02A-4D28-B175-9A091EE67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5" y="3627843"/>
              <a:ext cx="45719" cy="1110423"/>
            </a:xfrm>
            <a:custGeom>
              <a:avLst/>
              <a:gdLst>
                <a:gd name="T0" fmla="*/ 52 w 154"/>
                <a:gd name="T1" fmla="*/ 76 h 1758"/>
                <a:gd name="T2" fmla="*/ 52 w 154"/>
                <a:gd name="T3" fmla="*/ 407 h 1758"/>
                <a:gd name="T4" fmla="*/ 58 w 154"/>
                <a:gd name="T5" fmla="*/ 503 h 1758"/>
                <a:gd name="T6" fmla="*/ 76 w 154"/>
                <a:gd name="T7" fmla="*/ 561 h 1758"/>
                <a:gd name="T8" fmla="*/ 76 w 154"/>
                <a:gd name="T9" fmla="*/ 611 h 1758"/>
                <a:gd name="T10" fmla="*/ 76 w 154"/>
                <a:gd name="T11" fmla="*/ 662 h 1758"/>
                <a:gd name="T12" fmla="*/ 76 w 154"/>
                <a:gd name="T13" fmla="*/ 751 h 1758"/>
                <a:gd name="T14" fmla="*/ 61 w 154"/>
                <a:gd name="T15" fmla="*/ 848 h 1758"/>
                <a:gd name="T16" fmla="*/ 48 w 154"/>
                <a:gd name="T17" fmla="*/ 905 h 1758"/>
                <a:gd name="T18" fmla="*/ 26 w 154"/>
                <a:gd name="T19" fmla="*/ 1020 h 1758"/>
                <a:gd name="T20" fmla="*/ 6 w 154"/>
                <a:gd name="T21" fmla="*/ 1077 h 1758"/>
                <a:gd name="T22" fmla="*/ 0 w 154"/>
                <a:gd name="T23" fmla="*/ 1173 h 1758"/>
                <a:gd name="T24" fmla="*/ 0 w 154"/>
                <a:gd name="T25" fmla="*/ 1275 h 1758"/>
                <a:gd name="T26" fmla="*/ 0 w 154"/>
                <a:gd name="T27" fmla="*/ 1479 h 1758"/>
                <a:gd name="T28" fmla="*/ 0 w 154"/>
                <a:gd name="T29" fmla="*/ 1758 h 1758"/>
                <a:gd name="T30" fmla="*/ 0 w 154"/>
                <a:gd name="T31" fmla="*/ 1641 h 1758"/>
                <a:gd name="T32" fmla="*/ 26 w 154"/>
                <a:gd name="T33" fmla="*/ 1479 h 1758"/>
                <a:gd name="T34" fmla="*/ 36 w 154"/>
                <a:gd name="T35" fmla="*/ 1385 h 1758"/>
                <a:gd name="T36" fmla="*/ 52 w 154"/>
                <a:gd name="T37" fmla="*/ 1275 h 1758"/>
                <a:gd name="T38" fmla="*/ 61 w 154"/>
                <a:gd name="T39" fmla="*/ 1218 h 1758"/>
                <a:gd name="T40" fmla="*/ 81 w 154"/>
                <a:gd name="T41" fmla="*/ 1160 h 1758"/>
                <a:gd name="T42" fmla="*/ 102 w 154"/>
                <a:gd name="T43" fmla="*/ 1045 h 1758"/>
                <a:gd name="T44" fmla="*/ 122 w 154"/>
                <a:gd name="T45" fmla="*/ 988 h 1758"/>
                <a:gd name="T46" fmla="*/ 128 w 154"/>
                <a:gd name="T47" fmla="*/ 892 h 1758"/>
                <a:gd name="T48" fmla="*/ 151 w 154"/>
                <a:gd name="T49" fmla="*/ 767 h 1758"/>
                <a:gd name="T50" fmla="*/ 154 w 154"/>
                <a:gd name="T51" fmla="*/ 637 h 1758"/>
                <a:gd name="T52" fmla="*/ 154 w 154"/>
                <a:gd name="T53" fmla="*/ 582 h 1758"/>
                <a:gd name="T54" fmla="*/ 137 w 154"/>
                <a:gd name="T55" fmla="*/ 561 h 1758"/>
                <a:gd name="T56" fmla="*/ 112 w 154"/>
                <a:gd name="T57" fmla="*/ 522 h 1758"/>
                <a:gd name="T58" fmla="*/ 102 w 154"/>
                <a:gd name="T59" fmla="*/ 433 h 1758"/>
                <a:gd name="T60" fmla="*/ 81 w 154"/>
                <a:gd name="T61" fmla="*/ 303 h 1758"/>
                <a:gd name="T62" fmla="*/ 61 w 154"/>
                <a:gd name="T63" fmla="*/ 156 h 1758"/>
                <a:gd name="T64" fmla="*/ 52 w 154"/>
                <a:gd name="T6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4" h="1758">
                  <a:moveTo>
                    <a:pt x="52" y="0"/>
                  </a:moveTo>
                  <a:lnTo>
                    <a:pt x="52" y="76"/>
                  </a:lnTo>
                  <a:lnTo>
                    <a:pt x="52" y="280"/>
                  </a:lnTo>
                  <a:lnTo>
                    <a:pt x="52" y="407"/>
                  </a:lnTo>
                  <a:lnTo>
                    <a:pt x="52" y="446"/>
                  </a:lnTo>
                  <a:lnTo>
                    <a:pt x="58" y="503"/>
                  </a:lnTo>
                  <a:lnTo>
                    <a:pt x="68" y="542"/>
                  </a:lnTo>
                  <a:lnTo>
                    <a:pt x="76" y="561"/>
                  </a:lnTo>
                  <a:lnTo>
                    <a:pt x="76" y="586"/>
                  </a:lnTo>
                  <a:lnTo>
                    <a:pt x="76" y="611"/>
                  </a:lnTo>
                  <a:lnTo>
                    <a:pt x="76" y="637"/>
                  </a:lnTo>
                  <a:lnTo>
                    <a:pt x="76" y="662"/>
                  </a:lnTo>
                  <a:lnTo>
                    <a:pt x="76" y="714"/>
                  </a:lnTo>
                  <a:lnTo>
                    <a:pt x="76" y="751"/>
                  </a:lnTo>
                  <a:lnTo>
                    <a:pt x="71" y="809"/>
                  </a:lnTo>
                  <a:lnTo>
                    <a:pt x="61" y="848"/>
                  </a:lnTo>
                  <a:lnTo>
                    <a:pt x="52" y="866"/>
                  </a:lnTo>
                  <a:lnTo>
                    <a:pt x="48" y="905"/>
                  </a:lnTo>
                  <a:lnTo>
                    <a:pt x="29" y="981"/>
                  </a:lnTo>
                  <a:lnTo>
                    <a:pt x="26" y="1020"/>
                  </a:lnTo>
                  <a:lnTo>
                    <a:pt x="18" y="1038"/>
                  </a:lnTo>
                  <a:lnTo>
                    <a:pt x="6" y="1077"/>
                  </a:lnTo>
                  <a:lnTo>
                    <a:pt x="0" y="1134"/>
                  </a:lnTo>
                  <a:lnTo>
                    <a:pt x="0" y="1173"/>
                  </a:lnTo>
                  <a:lnTo>
                    <a:pt x="0" y="1223"/>
                  </a:lnTo>
                  <a:lnTo>
                    <a:pt x="0" y="1275"/>
                  </a:lnTo>
                  <a:lnTo>
                    <a:pt x="0" y="1351"/>
                  </a:lnTo>
                  <a:lnTo>
                    <a:pt x="0" y="1479"/>
                  </a:lnTo>
                  <a:lnTo>
                    <a:pt x="0" y="1682"/>
                  </a:lnTo>
                  <a:lnTo>
                    <a:pt x="0" y="1758"/>
                  </a:lnTo>
                  <a:lnTo>
                    <a:pt x="0" y="1682"/>
                  </a:lnTo>
                  <a:lnTo>
                    <a:pt x="0" y="1641"/>
                  </a:lnTo>
                  <a:lnTo>
                    <a:pt x="10" y="1536"/>
                  </a:lnTo>
                  <a:lnTo>
                    <a:pt x="26" y="1479"/>
                  </a:lnTo>
                  <a:lnTo>
                    <a:pt x="26" y="1443"/>
                  </a:lnTo>
                  <a:lnTo>
                    <a:pt x="36" y="1385"/>
                  </a:lnTo>
                  <a:lnTo>
                    <a:pt x="52" y="1351"/>
                  </a:lnTo>
                  <a:lnTo>
                    <a:pt x="52" y="1275"/>
                  </a:lnTo>
                  <a:lnTo>
                    <a:pt x="52" y="1255"/>
                  </a:lnTo>
                  <a:lnTo>
                    <a:pt x="61" y="1218"/>
                  </a:lnTo>
                  <a:lnTo>
                    <a:pt x="76" y="1197"/>
                  </a:lnTo>
                  <a:lnTo>
                    <a:pt x="81" y="1160"/>
                  </a:lnTo>
                  <a:lnTo>
                    <a:pt x="99" y="1083"/>
                  </a:lnTo>
                  <a:lnTo>
                    <a:pt x="102" y="1045"/>
                  </a:lnTo>
                  <a:lnTo>
                    <a:pt x="111" y="1025"/>
                  </a:lnTo>
                  <a:lnTo>
                    <a:pt x="122" y="988"/>
                  </a:lnTo>
                  <a:lnTo>
                    <a:pt x="128" y="931"/>
                  </a:lnTo>
                  <a:lnTo>
                    <a:pt x="128" y="892"/>
                  </a:lnTo>
                  <a:lnTo>
                    <a:pt x="131" y="853"/>
                  </a:lnTo>
                  <a:lnTo>
                    <a:pt x="151" y="767"/>
                  </a:lnTo>
                  <a:lnTo>
                    <a:pt x="154" y="714"/>
                  </a:lnTo>
                  <a:lnTo>
                    <a:pt x="154" y="637"/>
                  </a:lnTo>
                  <a:lnTo>
                    <a:pt x="154" y="586"/>
                  </a:lnTo>
                  <a:lnTo>
                    <a:pt x="154" y="582"/>
                  </a:lnTo>
                  <a:lnTo>
                    <a:pt x="148" y="568"/>
                  </a:lnTo>
                  <a:lnTo>
                    <a:pt x="137" y="561"/>
                  </a:lnTo>
                  <a:lnTo>
                    <a:pt x="128" y="561"/>
                  </a:lnTo>
                  <a:lnTo>
                    <a:pt x="112" y="522"/>
                  </a:lnTo>
                  <a:lnTo>
                    <a:pt x="102" y="456"/>
                  </a:lnTo>
                  <a:lnTo>
                    <a:pt x="102" y="433"/>
                  </a:lnTo>
                  <a:lnTo>
                    <a:pt x="99" y="379"/>
                  </a:lnTo>
                  <a:lnTo>
                    <a:pt x="81" y="303"/>
                  </a:lnTo>
                  <a:lnTo>
                    <a:pt x="76" y="280"/>
                  </a:lnTo>
                  <a:lnTo>
                    <a:pt x="61" y="156"/>
                  </a:lnTo>
                  <a:lnTo>
                    <a:pt x="52" y="1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7BF9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자유형 34">
              <a:extLst>
                <a:ext uri="{FF2B5EF4-FFF2-40B4-BE49-F238E27FC236}">
                  <a16:creationId xmlns:a16="http://schemas.microsoft.com/office/drawing/2014/main" id="{B1ED7354-0771-4F64-BCAE-3F74B8094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073259"/>
              <a:ext cx="903874" cy="789735"/>
            </a:xfrm>
            <a:custGeom>
              <a:avLst/>
              <a:gdLst>
                <a:gd name="connsiteX0" fmla="*/ 0 w 903874"/>
                <a:gd name="connsiteY0" fmla="*/ 0 h 789735"/>
                <a:gd name="connsiteX1" fmla="*/ 71063 w 903874"/>
                <a:gd name="connsiteY1" fmla="*/ 2309 h 789735"/>
                <a:gd name="connsiteX2" fmla="*/ 154407 w 903874"/>
                <a:gd name="connsiteY2" fmla="*/ 12402 h 789735"/>
                <a:gd name="connsiteX3" fmla="*/ 244697 w 903874"/>
                <a:gd name="connsiteY3" fmla="*/ 28804 h 789735"/>
                <a:gd name="connsiteX4" fmla="*/ 292683 w 903874"/>
                <a:gd name="connsiteY4" fmla="*/ 39528 h 789735"/>
                <a:gd name="connsiteX5" fmla="*/ 340038 w 903874"/>
                <a:gd name="connsiteY5" fmla="*/ 52144 h 789735"/>
                <a:gd name="connsiteX6" fmla="*/ 426539 w 903874"/>
                <a:gd name="connsiteY6" fmla="*/ 81163 h 789735"/>
                <a:gd name="connsiteX7" fmla="*/ 504832 w 903874"/>
                <a:gd name="connsiteY7" fmla="*/ 113966 h 789735"/>
                <a:gd name="connsiteX8" fmla="*/ 574285 w 903874"/>
                <a:gd name="connsiteY8" fmla="*/ 149924 h 789735"/>
                <a:gd name="connsiteX9" fmla="*/ 634899 w 903874"/>
                <a:gd name="connsiteY9" fmla="*/ 189035 h 789735"/>
                <a:gd name="connsiteX10" fmla="*/ 688568 w 903874"/>
                <a:gd name="connsiteY10" fmla="*/ 228778 h 789735"/>
                <a:gd name="connsiteX11" fmla="*/ 756127 w 903874"/>
                <a:gd name="connsiteY11" fmla="*/ 289338 h 789735"/>
                <a:gd name="connsiteX12" fmla="*/ 822424 w 903874"/>
                <a:gd name="connsiteY12" fmla="*/ 368192 h 789735"/>
                <a:gd name="connsiteX13" fmla="*/ 866622 w 903874"/>
                <a:gd name="connsiteY13" fmla="*/ 436953 h 789735"/>
                <a:gd name="connsiteX14" fmla="*/ 900717 w 903874"/>
                <a:gd name="connsiteY14" fmla="*/ 510761 h 789735"/>
                <a:gd name="connsiteX15" fmla="*/ 903874 w 903874"/>
                <a:gd name="connsiteY15" fmla="*/ 521485 h 789735"/>
                <a:gd name="connsiteX16" fmla="*/ 820537 w 903874"/>
                <a:gd name="connsiteY16" fmla="*/ 789735 h 789735"/>
                <a:gd name="connsiteX17" fmla="*/ 0 w 903874"/>
                <a:gd name="connsiteY17" fmla="*/ 789735 h 78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3874" h="789735">
                  <a:moveTo>
                    <a:pt x="0" y="0"/>
                  </a:moveTo>
                  <a:lnTo>
                    <a:pt x="71063" y="2309"/>
                  </a:lnTo>
                  <a:lnTo>
                    <a:pt x="154407" y="12402"/>
                  </a:lnTo>
                  <a:lnTo>
                    <a:pt x="244697" y="28804"/>
                  </a:lnTo>
                  <a:lnTo>
                    <a:pt x="292683" y="39528"/>
                  </a:lnTo>
                  <a:lnTo>
                    <a:pt x="340038" y="52144"/>
                  </a:lnTo>
                  <a:lnTo>
                    <a:pt x="426539" y="81163"/>
                  </a:lnTo>
                  <a:lnTo>
                    <a:pt x="504832" y="113966"/>
                  </a:lnTo>
                  <a:lnTo>
                    <a:pt x="574285" y="149924"/>
                  </a:lnTo>
                  <a:lnTo>
                    <a:pt x="634899" y="189035"/>
                  </a:lnTo>
                  <a:lnTo>
                    <a:pt x="688568" y="228778"/>
                  </a:lnTo>
                  <a:lnTo>
                    <a:pt x="756127" y="289338"/>
                  </a:lnTo>
                  <a:lnTo>
                    <a:pt x="822424" y="368192"/>
                  </a:lnTo>
                  <a:lnTo>
                    <a:pt x="866622" y="436953"/>
                  </a:lnTo>
                  <a:lnTo>
                    <a:pt x="900717" y="510761"/>
                  </a:lnTo>
                  <a:lnTo>
                    <a:pt x="903874" y="521485"/>
                  </a:lnTo>
                  <a:lnTo>
                    <a:pt x="820537" y="789735"/>
                  </a:lnTo>
                  <a:lnTo>
                    <a:pt x="0" y="789735"/>
                  </a:lnTo>
                  <a:close/>
                </a:path>
              </a:pathLst>
            </a:custGeom>
            <a:solidFill>
              <a:srgbClr val="E0E2DE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2C0837C4-9665-49D9-A65D-ED4FC7D7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03425"/>
              <a:ext cx="903876" cy="454575"/>
            </a:xfrm>
            <a:custGeom>
              <a:avLst/>
              <a:gdLst>
                <a:gd name="connsiteX0" fmla="*/ 0 w 903876"/>
                <a:gd name="connsiteY0" fmla="*/ 0 h 454575"/>
                <a:gd name="connsiteX1" fmla="*/ 110165 w 903876"/>
                <a:gd name="connsiteY1" fmla="*/ 34389 h 454575"/>
                <a:gd name="connsiteX2" fmla="*/ 286335 w 903876"/>
                <a:gd name="connsiteY2" fmla="*/ 106993 h 454575"/>
                <a:gd name="connsiteX3" fmla="*/ 457453 w 903876"/>
                <a:gd name="connsiteY3" fmla="*/ 190331 h 454575"/>
                <a:gd name="connsiteX4" fmla="*/ 614680 w 903876"/>
                <a:gd name="connsiteY4" fmla="*/ 274300 h 454575"/>
                <a:gd name="connsiteX5" fmla="*/ 747281 w 903876"/>
                <a:gd name="connsiteY5" fmla="*/ 351955 h 454575"/>
                <a:gd name="connsiteX6" fmla="*/ 884933 w 903876"/>
                <a:gd name="connsiteY6" fmla="*/ 437187 h 454575"/>
                <a:gd name="connsiteX7" fmla="*/ 903876 w 903876"/>
                <a:gd name="connsiteY7" fmla="*/ 449814 h 454575"/>
                <a:gd name="connsiteX8" fmla="*/ 901807 w 903876"/>
                <a:gd name="connsiteY8" fmla="*/ 454575 h 454575"/>
                <a:gd name="connsiteX9" fmla="*/ 0 w 903876"/>
                <a:gd name="connsiteY9" fmla="*/ 454575 h 45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3876" h="454575">
                  <a:moveTo>
                    <a:pt x="0" y="0"/>
                  </a:moveTo>
                  <a:lnTo>
                    <a:pt x="110165" y="34389"/>
                  </a:lnTo>
                  <a:lnTo>
                    <a:pt x="286335" y="106993"/>
                  </a:lnTo>
                  <a:lnTo>
                    <a:pt x="457453" y="190331"/>
                  </a:lnTo>
                  <a:lnTo>
                    <a:pt x="614680" y="274300"/>
                  </a:lnTo>
                  <a:lnTo>
                    <a:pt x="747281" y="351955"/>
                  </a:lnTo>
                  <a:lnTo>
                    <a:pt x="884933" y="437187"/>
                  </a:lnTo>
                  <a:lnTo>
                    <a:pt x="903876" y="449814"/>
                  </a:lnTo>
                  <a:lnTo>
                    <a:pt x="901807" y="454575"/>
                  </a:lnTo>
                  <a:lnTo>
                    <a:pt x="0" y="454575"/>
                  </a:lnTo>
                  <a:close/>
                </a:path>
              </a:pathLst>
            </a:custGeom>
            <a:solidFill>
              <a:srgbClr val="37556C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자유형 36">
              <a:extLst>
                <a:ext uri="{FF2B5EF4-FFF2-40B4-BE49-F238E27FC236}">
                  <a16:creationId xmlns:a16="http://schemas.microsoft.com/office/drawing/2014/main" id="{77B63CF0-418C-409E-B5A7-B3B273884B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095040" y="2852041"/>
              <a:ext cx="1096961" cy="3570025"/>
            </a:xfrm>
            <a:custGeom>
              <a:avLst/>
              <a:gdLst>
                <a:gd name="connsiteX0" fmla="*/ 352564 w 1096961"/>
                <a:gd name="connsiteY0" fmla="*/ 0 h 3570025"/>
                <a:gd name="connsiteX1" fmla="*/ 300159 w 1096961"/>
                <a:gd name="connsiteY1" fmla="*/ 10734 h 3570025"/>
                <a:gd name="connsiteX2" fmla="*/ 257856 w 1096961"/>
                <a:gd name="connsiteY2" fmla="*/ 33465 h 3570025"/>
                <a:gd name="connsiteX3" fmla="*/ 226287 w 1096961"/>
                <a:gd name="connsiteY3" fmla="*/ 64405 h 3570025"/>
                <a:gd name="connsiteX4" fmla="*/ 203558 w 1096961"/>
                <a:gd name="connsiteY4" fmla="*/ 100395 h 3570025"/>
                <a:gd name="connsiteX5" fmla="*/ 189036 w 1096961"/>
                <a:gd name="connsiteY5" fmla="*/ 138912 h 3570025"/>
                <a:gd name="connsiteX6" fmla="*/ 185248 w 1096961"/>
                <a:gd name="connsiteY6" fmla="*/ 156591 h 3570025"/>
                <a:gd name="connsiteX7" fmla="*/ 180197 w 1096961"/>
                <a:gd name="connsiteY7" fmla="*/ 174271 h 3570025"/>
                <a:gd name="connsiteX8" fmla="*/ 170726 w 1096961"/>
                <a:gd name="connsiteY8" fmla="*/ 224784 h 3570025"/>
                <a:gd name="connsiteX9" fmla="*/ 160624 w 1096961"/>
                <a:gd name="connsiteY9" fmla="*/ 324548 h 3570025"/>
                <a:gd name="connsiteX10" fmla="*/ 153679 w 1096961"/>
                <a:gd name="connsiteY10" fmla="*/ 532284 h 3570025"/>
                <a:gd name="connsiteX11" fmla="*/ 153679 w 1096961"/>
                <a:gd name="connsiteY11" fmla="*/ 575220 h 3570025"/>
                <a:gd name="connsiteX12" fmla="*/ 149259 w 1096961"/>
                <a:gd name="connsiteY12" fmla="*/ 575220 h 3570025"/>
                <a:gd name="connsiteX13" fmla="*/ 101274 w 1096961"/>
                <a:gd name="connsiteY13" fmla="*/ 604897 h 3570025"/>
                <a:gd name="connsiteX14" fmla="*/ 37505 w 1096961"/>
                <a:gd name="connsiteY14" fmla="*/ 659198 h 3570025"/>
                <a:gd name="connsiteX15" fmla="*/ 0 w 1096961"/>
                <a:gd name="connsiteY15" fmla="*/ 696705 h 3570025"/>
                <a:gd name="connsiteX16" fmla="*/ 0 w 1096961"/>
                <a:gd name="connsiteY16" fmla="*/ 3485582 h 3570025"/>
                <a:gd name="connsiteX17" fmla="*/ 780639 w 1096961"/>
                <a:gd name="connsiteY17" fmla="*/ 3570025 h 3570025"/>
                <a:gd name="connsiteX18" fmla="*/ 861456 w 1096961"/>
                <a:gd name="connsiteY18" fmla="*/ 3344610 h 3570025"/>
                <a:gd name="connsiteX19" fmla="*/ 893025 w 1096961"/>
                <a:gd name="connsiteY19" fmla="*/ 3134980 h 3570025"/>
                <a:gd name="connsiteX20" fmla="*/ 942273 w 1096961"/>
                <a:gd name="connsiteY20" fmla="*/ 2812958 h 3570025"/>
                <a:gd name="connsiteX21" fmla="*/ 959952 w 1096961"/>
                <a:gd name="connsiteY21" fmla="*/ 2758656 h 3570025"/>
                <a:gd name="connsiteX22" fmla="*/ 1013619 w 1096961"/>
                <a:gd name="connsiteY22" fmla="*/ 2604590 h 3570025"/>
                <a:gd name="connsiteX23" fmla="*/ 1050870 w 1096961"/>
                <a:gd name="connsiteY23" fmla="*/ 2473887 h 3570025"/>
                <a:gd name="connsiteX24" fmla="*/ 1080545 w 1096961"/>
                <a:gd name="connsiteY24" fmla="*/ 2324873 h 3570025"/>
                <a:gd name="connsiteX25" fmla="*/ 1093804 w 1096961"/>
                <a:gd name="connsiteY25" fmla="*/ 2203641 h 3570025"/>
                <a:gd name="connsiteX26" fmla="*/ 1096961 w 1096961"/>
                <a:gd name="connsiteY26" fmla="*/ 2120294 h 3570025"/>
                <a:gd name="connsiteX27" fmla="*/ 1093804 w 1096961"/>
                <a:gd name="connsiteY27" fmla="*/ 2035053 h 3570025"/>
                <a:gd name="connsiteX28" fmla="*/ 1084333 w 1096961"/>
                <a:gd name="connsiteY28" fmla="*/ 1949181 h 3570025"/>
                <a:gd name="connsiteX29" fmla="*/ 1066023 w 1096961"/>
                <a:gd name="connsiteY29" fmla="*/ 1862677 h 3570025"/>
                <a:gd name="connsiteX30" fmla="*/ 1039505 w 1096961"/>
                <a:gd name="connsiteY30" fmla="*/ 1776804 h 3570025"/>
                <a:gd name="connsiteX31" fmla="*/ 1022458 w 1096961"/>
                <a:gd name="connsiteY31" fmla="*/ 1734499 h 3570025"/>
                <a:gd name="connsiteX32" fmla="*/ 953006 w 1096961"/>
                <a:gd name="connsiteY32" fmla="*/ 1576645 h 3570025"/>
                <a:gd name="connsiteX33" fmla="*/ 869664 w 1096961"/>
                <a:gd name="connsiteY33" fmla="*/ 1398586 h 3570025"/>
                <a:gd name="connsiteX34" fmla="*/ 825467 w 1096961"/>
                <a:gd name="connsiteY34" fmla="*/ 1296928 h 3570025"/>
                <a:gd name="connsiteX35" fmla="*/ 790742 w 1096961"/>
                <a:gd name="connsiteY35" fmla="*/ 1201584 h 3570025"/>
                <a:gd name="connsiteX36" fmla="*/ 765486 w 1096961"/>
                <a:gd name="connsiteY36" fmla="*/ 1104978 h 3570025"/>
                <a:gd name="connsiteX37" fmla="*/ 750964 w 1096961"/>
                <a:gd name="connsiteY37" fmla="*/ 998269 h 3570025"/>
                <a:gd name="connsiteX38" fmla="*/ 746545 w 1096961"/>
                <a:gd name="connsiteY38" fmla="*/ 873880 h 3570025"/>
                <a:gd name="connsiteX39" fmla="*/ 748439 w 1096961"/>
                <a:gd name="connsiteY39" fmla="*/ 800635 h 3570025"/>
                <a:gd name="connsiteX40" fmla="*/ 750333 w 1096961"/>
                <a:gd name="connsiteY40" fmla="*/ 780430 h 3570025"/>
                <a:gd name="connsiteX41" fmla="*/ 749070 w 1096961"/>
                <a:gd name="connsiteY41" fmla="*/ 648464 h 3570025"/>
                <a:gd name="connsiteX42" fmla="*/ 742125 w 1096961"/>
                <a:gd name="connsiteY42" fmla="*/ 529758 h 3570025"/>
                <a:gd name="connsiteX43" fmla="*/ 725709 w 1096961"/>
                <a:gd name="connsiteY43" fmla="*/ 398424 h 3570025"/>
                <a:gd name="connsiteX44" fmla="*/ 704242 w 1096961"/>
                <a:gd name="connsiteY44" fmla="*/ 300554 h 3570025"/>
                <a:gd name="connsiteX45" fmla="*/ 684670 w 1096961"/>
                <a:gd name="connsiteY45" fmla="*/ 239307 h 3570025"/>
                <a:gd name="connsiteX46" fmla="*/ 662571 w 1096961"/>
                <a:gd name="connsiteY46" fmla="*/ 181216 h 3570025"/>
                <a:gd name="connsiteX47" fmla="*/ 634159 w 1096961"/>
                <a:gd name="connsiteY47" fmla="*/ 130703 h 3570025"/>
                <a:gd name="connsiteX48" fmla="*/ 600696 w 1096961"/>
                <a:gd name="connsiteY48" fmla="*/ 87767 h 3570025"/>
                <a:gd name="connsiteX49" fmla="*/ 561550 w 1096961"/>
                <a:gd name="connsiteY49" fmla="*/ 55565 h 3570025"/>
                <a:gd name="connsiteX50" fmla="*/ 539452 w 1096961"/>
                <a:gd name="connsiteY50" fmla="*/ 43568 h 3570025"/>
                <a:gd name="connsiteX51" fmla="*/ 495887 w 1096961"/>
                <a:gd name="connsiteY51" fmla="*/ 24625 h 3570025"/>
                <a:gd name="connsiteX52" fmla="*/ 418227 w 1096961"/>
                <a:gd name="connsiteY52" fmla="*/ 3789 h 357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96961" h="3570025">
                  <a:moveTo>
                    <a:pt x="352564" y="0"/>
                  </a:moveTo>
                  <a:lnTo>
                    <a:pt x="300159" y="10734"/>
                  </a:lnTo>
                  <a:lnTo>
                    <a:pt x="257856" y="33465"/>
                  </a:lnTo>
                  <a:lnTo>
                    <a:pt x="226287" y="64405"/>
                  </a:lnTo>
                  <a:lnTo>
                    <a:pt x="203558" y="100395"/>
                  </a:lnTo>
                  <a:lnTo>
                    <a:pt x="189036" y="138912"/>
                  </a:lnTo>
                  <a:lnTo>
                    <a:pt x="185248" y="156591"/>
                  </a:lnTo>
                  <a:lnTo>
                    <a:pt x="180197" y="174271"/>
                  </a:lnTo>
                  <a:lnTo>
                    <a:pt x="170726" y="224784"/>
                  </a:lnTo>
                  <a:lnTo>
                    <a:pt x="160624" y="324548"/>
                  </a:lnTo>
                  <a:lnTo>
                    <a:pt x="153679" y="532284"/>
                  </a:lnTo>
                  <a:lnTo>
                    <a:pt x="153679" y="575220"/>
                  </a:lnTo>
                  <a:lnTo>
                    <a:pt x="149259" y="575220"/>
                  </a:lnTo>
                  <a:lnTo>
                    <a:pt x="101274" y="604897"/>
                  </a:lnTo>
                  <a:lnTo>
                    <a:pt x="37505" y="659198"/>
                  </a:lnTo>
                  <a:lnTo>
                    <a:pt x="0" y="696705"/>
                  </a:lnTo>
                  <a:lnTo>
                    <a:pt x="0" y="3485582"/>
                  </a:lnTo>
                  <a:lnTo>
                    <a:pt x="780639" y="3570025"/>
                  </a:lnTo>
                  <a:lnTo>
                    <a:pt x="861456" y="3344610"/>
                  </a:lnTo>
                  <a:lnTo>
                    <a:pt x="893025" y="3134980"/>
                  </a:lnTo>
                  <a:lnTo>
                    <a:pt x="942273" y="2812958"/>
                  </a:lnTo>
                  <a:lnTo>
                    <a:pt x="959952" y="2758656"/>
                  </a:lnTo>
                  <a:lnTo>
                    <a:pt x="1013619" y="2604590"/>
                  </a:lnTo>
                  <a:lnTo>
                    <a:pt x="1050870" y="2473887"/>
                  </a:lnTo>
                  <a:lnTo>
                    <a:pt x="1080545" y="2324873"/>
                  </a:lnTo>
                  <a:lnTo>
                    <a:pt x="1093804" y="2203641"/>
                  </a:lnTo>
                  <a:lnTo>
                    <a:pt x="1096961" y="2120294"/>
                  </a:lnTo>
                  <a:lnTo>
                    <a:pt x="1093804" y="2035053"/>
                  </a:lnTo>
                  <a:lnTo>
                    <a:pt x="1084333" y="1949181"/>
                  </a:lnTo>
                  <a:lnTo>
                    <a:pt x="1066023" y="1862677"/>
                  </a:lnTo>
                  <a:lnTo>
                    <a:pt x="1039505" y="1776804"/>
                  </a:lnTo>
                  <a:lnTo>
                    <a:pt x="1022458" y="1734499"/>
                  </a:lnTo>
                  <a:lnTo>
                    <a:pt x="953006" y="1576645"/>
                  </a:lnTo>
                  <a:lnTo>
                    <a:pt x="869664" y="1398586"/>
                  </a:lnTo>
                  <a:lnTo>
                    <a:pt x="825467" y="1296928"/>
                  </a:lnTo>
                  <a:lnTo>
                    <a:pt x="790742" y="1201584"/>
                  </a:lnTo>
                  <a:lnTo>
                    <a:pt x="765486" y="1104978"/>
                  </a:lnTo>
                  <a:lnTo>
                    <a:pt x="750964" y="998269"/>
                  </a:lnTo>
                  <a:lnTo>
                    <a:pt x="746545" y="873880"/>
                  </a:lnTo>
                  <a:lnTo>
                    <a:pt x="748439" y="800635"/>
                  </a:lnTo>
                  <a:lnTo>
                    <a:pt x="750333" y="780430"/>
                  </a:lnTo>
                  <a:lnTo>
                    <a:pt x="749070" y="648464"/>
                  </a:lnTo>
                  <a:lnTo>
                    <a:pt x="742125" y="529758"/>
                  </a:lnTo>
                  <a:lnTo>
                    <a:pt x="725709" y="398424"/>
                  </a:lnTo>
                  <a:lnTo>
                    <a:pt x="704242" y="300554"/>
                  </a:lnTo>
                  <a:lnTo>
                    <a:pt x="684670" y="239307"/>
                  </a:lnTo>
                  <a:lnTo>
                    <a:pt x="662571" y="181216"/>
                  </a:lnTo>
                  <a:lnTo>
                    <a:pt x="634159" y="130703"/>
                  </a:lnTo>
                  <a:lnTo>
                    <a:pt x="600696" y="87767"/>
                  </a:lnTo>
                  <a:lnTo>
                    <a:pt x="561550" y="55565"/>
                  </a:lnTo>
                  <a:lnTo>
                    <a:pt x="539452" y="43568"/>
                  </a:lnTo>
                  <a:lnTo>
                    <a:pt x="495887" y="24625"/>
                  </a:lnTo>
                  <a:lnTo>
                    <a:pt x="418227" y="3789"/>
                  </a:lnTo>
                  <a:close/>
                </a:path>
              </a:pathLst>
            </a:custGeom>
            <a:solidFill>
              <a:srgbClr val="FFDEB4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EF02D68-B86E-4CA0-9283-981F53CF26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06618" y="2908989"/>
              <a:ext cx="373299" cy="388458"/>
            </a:xfrm>
            <a:custGeom>
              <a:avLst/>
              <a:gdLst>
                <a:gd name="T0" fmla="*/ 586 w 593"/>
                <a:gd name="T1" fmla="*/ 186 h 615"/>
                <a:gd name="T2" fmla="*/ 582 w 593"/>
                <a:gd name="T3" fmla="*/ 179 h 615"/>
                <a:gd name="T4" fmla="*/ 536 w 593"/>
                <a:gd name="T5" fmla="*/ 117 h 615"/>
                <a:gd name="T6" fmla="*/ 470 w 593"/>
                <a:gd name="T7" fmla="*/ 59 h 615"/>
                <a:gd name="T8" fmla="*/ 414 w 593"/>
                <a:gd name="T9" fmla="*/ 26 h 615"/>
                <a:gd name="T10" fmla="*/ 348 w 593"/>
                <a:gd name="T11" fmla="*/ 4 h 615"/>
                <a:gd name="T12" fmla="*/ 271 w 593"/>
                <a:gd name="T13" fmla="*/ 0 h 615"/>
                <a:gd name="T14" fmla="*/ 229 w 593"/>
                <a:gd name="T15" fmla="*/ 7 h 615"/>
                <a:gd name="T16" fmla="*/ 188 w 593"/>
                <a:gd name="T17" fmla="*/ 18 h 615"/>
                <a:gd name="T18" fmla="*/ 122 w 593"/>
                <a:gd name="T19" fmla="*/ 46 h 615"/>
                <a:gd name="T20" fmla="*/ 74 w 593"/>
                <a:gd name="T21" fmla="*/ 77 h 615"/>
                <a:gd name="T22" fmla="*/ 40 w 593"/>
                <a:gd name="T23" fmla="*/ 112 h 615"/>
                <a:gd name="T24" fmla="*/ 10 w 593"/>
                <a:gd name="T25" fmla="*/ 162 h 615"/>
                <a:gd name="T26" fmla="*/ 0 w 593"/>
                <a:gd name="T27" fmla="*/ 206 h 615"/>
                <a:gd name="T28" fmla="*/ 0 w 593"/>
                <a:gd name="T29" fmla="*/ 212 h 615"/>
                <a:gd name="T30" fmla="*/ 0 w 593"/>
                <a:gd name="T31" fmla="*/ 257 h 615"/>
                <a:gd name="T32" fmla="*/ 23 w 593"/>
                <a:gd name="T33" fmla="*/ 429 h 615"/>
                <a:gd name="T34" fmla="*/ 42 w 593"/>
                <a:gd name="T35" fmla="*/ 495 h 615"/>
                <a:gd name="T36" fmla="*/ 67 w 593"/>
                <a:gd name="T37" fmla="*/ 551 h 615"/>
                <a:gd name="T38" fmla="*/ 95 w 593"/>
                <a:gd name="T39" fmla="*/ 579 h 615"/>
                <a:gd name="T40" fmla="*/ 116 w 593"/>
                <a:gd name="T41" fmla="*/ 591 h 615"/>
                <a:gd name="T42" fmla="*/ 128 w 593"/>
                <a:gd name="T43" fmla="*/ 594 h 615"/>
                <a:gd name="T44" fmla="*/ 156 w 593"/>
                <a:gd name="T45" fmla="*/ 602 h 615"/>
                <a:gd name="T46" fmla="*/ 215 w 593"/>
                <a:gd name="T47" fmla="*/ 612 h 615"/>
                <a:gd name="T48" fmla="*/ 274 w 593"/>
                <a:gd name="T49" fmla="*/ 615 h 615"/>
                <a:gd name="T50" fmla="*/ 330 w 593"/>
                <a:gd name="T51" fmla="*/ 609 h 615"/>
                <a:gd name="T52" fmla="*/ 383 w 593"/>
                <a:gd name="T53" fmla="*/ 596 h 615"/>
                <a:gd name="T54" fmla="*/ 430 w 593"/>
                <a:gd name="T55" fmla="*/ 579 h 615"/>
                <a:gd name="T56" fmla="*/ 469 w 593"/>
                <a:gd name="T57" fmla="*/ 558 h 615"/>
                <a:gd name="T58" fmla="*/ 499 w 593"/>
                <a:gd name="T59" fmla="*/ 532 h 615"/>
                <a:gd name="T60" fmla="*/ 510 w 593"/>
                <a:gd name="T61" fmla="*/ 518 h 615"/>
                <a:gd name="T62" fmla="*/ 529 w 593"/>
                <a:gd name="T63" fmla="*/ 486 h 615"/>
                <a:gd name="T64" fmla="*/ 563 w 593"/>
                <a:gd name="T65" fmla="*/ 400 h 615"/>
                <a:gd name="T66" fmla="*/ 588 w 593"/>
                <a:gd name="T67" fmla="*/ 304 h 615"/>
                <a:gd name="T68" fmla="*/ 593 w 593"/>
                <a:gd name="T69" fmla="*/ 238 h 615"/>
                <a:gd name="T70" fmla="*/ 591 w 593"/>
                <a:gd name="T71" fmla="*/ 201 h 615"/>
                <a:gd name="T72" fmla="*/ 586 w 593"/>
                <a:gd name="T73" fmla="*/ 18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15">
                  <a:moveTo>
                    <a:pt x="586" y="186"/>
                  </a:moveTo>
                  <a:lnTo>
                    <a:pt x="582" y="179"/>
                  </a:lnTo>
                  <a:lnTo>
                    <a:pt x="536" y="117"/>
                  </a:lnTo>
                  <a:lnTo>
                    <a:pt x="470" y="59"/>
                  </a:lnTo>
                  <a:lnTo>
                    <a:pt x="414" y="26"/>
                  </a:lnTo>
                  <a:lnTo>
                    <a:pt x="348" y="4"/>
                  </a:lnTo>
                  <a:lnTo>
                    <a:pt x="271" y="0"/>
                  </a:lnTo>
                  <a:lnTo>
                    <a:pt x="229" y="7"/>
                  </a:lnTo>
                  <a:lnTo>
                    <a:pt x="188" y="18"/>
                  </a:lnTo>
                  <a:lnTo>
                    <a:pt x="122" y="46"/>
                  </a:lnTo>
                  <a:lnTo>
                    <a:pt x="74" y="77"/>
                  </a:lnTo>
                  <a:lnTo>
                    <a:pt x="40" y="112"/>
                  </a:lnTo>
                  <a:lnTo>
                    <a:pt x="10" y="16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57"/>
                  </a:lnTo>
                  <a:lnTo>
                    <a:pt x="23" y="429"/>
                  </a:lnTo>
                  <a:lnTo>
                    <a:pt x="42" y="495"/>
                  </a:lnTo>
                  <a:lnTo>
                    <a:pt x="67" y="551"/>
                  </a:lnTo>
                  <a:lnTo>
                    <a:pt x="95" y="579"/>
                  </a:lnTo>
                  <a:lnTo>
                    <a:pt x="116" y="591"/>
                  </a:lnTo>
                  <a:lnTo>
                    <a:pt x="128" y="594"/>
                  </a:lnTo>
                  <a:lnTo>
                    <a:pt x="156" y="602"/>
                  </a:lnTo>
                  <a:lnTo>
                    <a:pt x="215" y="612"/>
                  </a:lnTo>
                  <a:lnTo>
                    <a:pt x="274" y="615"/>
                  </a:lnTo>
                  <a:lnTo>
                    <a:pt x="330" y="609"/>
                  </a:lnTo>
                  <a:lnTo>
                    <a:pt x="383" y="596"/>
                  </a:lnTo>
                  <a:lnTo>
                    <a:pt x="430" y="579"/>
                  </a:lnTo>
                  <a:lnTo>
                    <a:pt x="469" y="558"/>
                  </a:lnTo>
                  <a:lnTo>
                    <a:pt x="499" y="532"/>
                  </a:lnTo>
                  <a:lnTo>
                    <a:pt x="510" y="518"/>
                  </a:lnTo>
                  <a:lnTo>
                    <a:pt x="529" y="486"/>
                  </a:lnTo>
                  <a:lnTo>
                    <a:pt x="563" y="400"/>
                  </a:lnTo>
                  <a:lnTo>
                    <a:pt x="588" y="304"/>
                  </a:lnTo>
                  <a:lnTo>
                    <a:pt x="593" y="238"/>
                  </a:lnTo>
                  <a:lnTo>
                    <a:pt x="591" y="201"/>
                  </a:lnTo>
                  <a:lnTo>
                    <a:pt x="586" y="18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624B2138-8837-4569-B510-1A76DBC124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06450" y="3389718"/>
              <a:ext cx="45719" cy="1110423"/>
            </a:xfrm>
            <a:custGeom>
              <a:avLst/>
              <a:gdLst>
                <a:gd name="T0" fmla="*/ 52 w 154"/>
                <a:gd name="T1" fmla="*/ 76 h 1758"/>
                <a:gd name="T2" fmla="*/ 52 w 154"/>
                <a:gd name="T3" fmla="*/ 407 h 1758"/>
                <a:gd name="T4" fmla="*/ 58 w 154"/>
                <a:gd name="T5" fmla="*/ 503 h 1758"/>
                <a:gd name="T6" fmla="*/ 76 w 154"/>
                <a:gd name="T7" fmla="*/ 561 h 1758"/>
                <a:gd name="T8" fmla="*/ 76 w 154"/>
                <a:gd name="T9" fmla="*/ 611 h 1758"/>
                <a:gd name="T10" fmla="*/ 76 w 154"/>
                <a:gd name="T11" fmla="*/ 662 h 1758"/>
                <a:gd name="T12" fmla="*/ 76 w 154"/>
                <a:gd name="T13" fmla="*/ 751 h 1758"/>
                <a:gd name="T14" fmla="*/ 61 w 154"/>
                <a:gd name="T15" fmla="*/ 848 h 1758"/>
                <a:gd name="T16" fmla="*/ 48 w 154"/>
                <a:gd name="T17" fmla="*/ 905 h 1758"/>
                <a:gd name="T18" fmla="*/ 26 w 154"/>
                <a:gd name="T19" fmla="*/ 1020 h 1758"/>
                <a:gd name="T20" fmla="*/ 6 w 154"/>
                <a:gd name="T21" fmla="*/ 1077 h 1758"/>
                <a:gd name="T22" fmla="*/ 0 w 154"/>
                <a:gd name="T23" fmla="*/ 1173 h 1758"/>
                <a:gd name="T24" fmla="*/ 0 w 154"/>
                <a:gd name="T25" fmla="*/ 1275 h 1758"/>
                <a:gd name="T26" fmla="*/ 0 w 154"/>
                <a:gd name="T27" fmla="*/ 1479 h 1758"/>
                <a:gd name="T28" fmla="*/ 0 w 154"/>
                <a:gd name="T29" fmla="*/ 1758 h 1758"/>
                <a:gd name="T30" fmla="*/ 0 w 154"/>
                <a:gd name="T31" fmla="*/ 1641 h 1758"/>
                <a:gd name="T32" fmla="*/ 26 w 154"/>
                <a:gd name="T33" fmla="*/ 1479 h 1758"/>
                <a:gd name="T34" fmla="*/ 36 w 154"/>
                <a:gd name="T35" fmla="*/ 1385 h 1758"/>
                <a:gd name="T36" fmla="*/ 52 w 154"/>
                <a:gd name="T37" fmla="*/ 1275 h 1758"/>
                <a:gd name="T38" fmla="*/ 61 w 154"/>
                <a:gd name="T39" fmla="*/ 1218 h 1758"/>
                <a:gd name="T40" fmla="*/ 81 w 154"/>
                <a:gd name="T41" fmla="*/ 1160 h 1758"/>
                <a:gd name="T42" fmla="*/ 102 w 154"/>
                <a:gd name="T43" fmla="*/ 1045 h 1758"/>
                <a:gd name="T44" fmla="*/ 122 w 154"/>
                <a:gd name="T45" fmla="*/ 988 h 1758"/>
                <a:gd name="T46" fmla="*/ 128 w 154"/>
                <a:gd name="T47" fmla="*/ 892 h 1758"/>
                <a:gd name="T48" fmla="*/ 151 w 154"/>
                <a:gd name="T49" fmla="*/ 767 h 1758"/>
                <a:gd name="T50" fmla="*/ 154 w 154"/>
                <a:gd name="T51" fmla="*/ 637 h 1758"/>
                <a:gd name="T52" fmla="*/ 154 w 154"/>
                <a:gd name="T53" fmla="*/ 582 h 1758"/>
                <a:gd name="T54" fmla="*/ 137 w 154"/>
                <a:gd name="T55" fmla="*/ 561 h 1758"/>
                <a:gd name="T56" fmla="*/ 112 w 154"/>
                <a:gd name="T57" fmla="*/ 522 h 1758"/>
                <a:gd name="T58" fmla="*/ 102 w 154"/>
                <a:gd name="T59" fmla="*/ 433 h 1758"/>
                <a:gd name="T60" fmla="*/ 81 w 154"/>
                <a:gd name="T61" fmla="*/ 303 h 1758"/>
                <a:gd name="T62" fmla="*/ 61 w 154"/>
                <a:gd name="T63" fmla="*/ 156 h 1758"/>
                <a:gd name="T64" fmla="*/ 52 w 154"/>
                <a:gd name="T6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4" h="1758">
                  <a:moveTo>
                    <a:pt x="52" y="0"/>
                  </a:moveTo>
                  <a:lnTo>
                    <a:pt x="52" y="76"/>
                  </a:lnTo>
                  <a:lnTo>
                    <a:pt x="52" y="280"/>
                  </a:lnTo>
                  <a:lnTo>
                    <a:pt x="52" y="407"/>
                  </a:lnTo>
                  <a:lnTo>
                    <a:pt x="52" y="446"/>
                  </a:lnTo>
                  <a:lnTo>
                    <a:pt x="58" y="503"/>
                  </a:lnTo>
                  <a:lnTo>
                    <a:pt x="68" y="542"/>
                  </a:lnTo>
                  <a:lnTo>
                    <a:pt x="76" y="561"/>
                  </a:lnTo>
                  <a:lnTo>
                    <a:pt x="76" y="586"/>
                  </a:lnTo>
                  <a:lnTo>
                    <a:pt x="76" y="611"/>
                  </a:lnTo>
                  <a:lnTo>
                    <a:pt x="76" y="637"/>
                  </a:lnTo>
                  <a:lnTo>
                    <a:pt x="76" y="662"/>
                  </a:lnTo>
                  <a:lnTo>
                    <a:pt x="76" y="714"/>
                  </a:lnTo>
                  <a:lnTo>
                    <a:pt x="76" y="751"/>
                  </a:lnTo>
                  <a:lnTo>
                    <a:pt x="71" y="809"/>
                  </a:lnTo>
                  <a:lnTo>
                    <a:pt x="61" y="848"/>
                  </a:lnTo>
                  <a:lnTo>
                    <a:pt x="52" y="866"/>
                  </a:lnTo>
                  <a:lnTo>
                    <a:pt x="48" y="905"/>
                  </a:lnTo>
                  <a:lnTo>
                    <a:pt x="29" y="981"/>
                  </a:lnTo>
                  <a:lnTo>
                    <a:pt x="26" y="1020"/>
                  </a:lnTo>
                  <a:lnTo>
                    <a:pt x="18" y="1038"/>
                  </a:lnTo>
                  <a:lnTo>
                    <a:pt x="6" y="1077"/>
                  </a:lnTo>
                  <a:lnTo>
                    <a:pt x="0" y="1134"/>
                  </a:lnTo>
                  <a:lnTo>
                    <a:pt x="0" y="1173"/>
                  </a:lnTo>
                  <a:lnTo>
                    <a:pt x="0" y="1223"/>
                  </a:lnTo>
                  <a:lnTo>
                    <a:pt x="0" y="1275"/>
                  </a:lnTo>
                  <a:lnTo>
                    <a:pt x="0" y="1351"/>
                  </a:lnTo>
                  <a:lnTo>
                    <a:pt x="0" y="1479"/>
                  </a:lnTo>
                  <a:lnTo>
                    <a:pt x="0" y="1682"/>
                  </a:lnTo>
                  <a:lnTo>
                    <a:pt x="0" y="1758"/>
                  </a:lnTo>
                  <a:lnTo>
                    <a:pt x="0" y="1682"/>
                  </a:lnTo>
                  <a:lnTo>
                    <a:pt x="0" y="1641"/>
                  </a:lnTo>
                  <a:lnTo>
                    <a:pt x="10" y="1536"/>
                  </a:lnTo>
                  <a:lnTo>
                    <a:pt x="26" y="1479"/>
                  </a:lnTo>
                  <a:lnTo>
                    <a:pt x="26" y="1443"/>
                  </a:lnTo>
                  <a:lnTo>
                    <a:pt x="36" y="1385"/>
                  </a:lnTo>
                  <a:lnTo>
                    <a:pt x="52" y="1351"/>
                  </a:lnTo>
                  <a:lnTo>
                    <a:pt x="52" y="1275"/>
                  </a:lnTo>
                  <a:lnTo>
                    <a:pt x="52" y="1255"/>
                  </a:lnTo>
                  <a:lnTo>
                    <a:pt x="61" y="1218"/>
                  </a:lnTo>
                  <a:lnTo>
                    <a:pt x="76" y="1197"/>
                  </a:lnTo>
                  <a:lnTo>
                    <a:pt x="81" y="1160"/>
                  </a:lnTo>
                  <a:lnTo>
                    <a:pt x="99" y="1083"/>
                  </a:lnTo>
                  <a:lnTo>
                    <a:pt x="102" y="1045"/>
                  </a:lnTo>
                  <a:lnTo>
                    <a:pt x="111" y="1025"/>
                  </a:lnTo>
                  <a:lnTo>
                    <a:pt x="122" y="988"/>
                  </a:lnTo>
                  <a:lnTo>
                    <a:pt x="128" y="931"/>
                  </a:lnTo>
                  <a:lnTo>
                    <a:pt x="128" y="892"/>
                  </a:lnTo>
                  <a:lnTo>
                    <a:pt x="131" y="853"/>
                  </a:lnTo>
                  <a:lnTo>
                    <a:pt x="151" y="767"/>
                  </a:lnTo>
                  <a:lnTo>
                    <a:pt x="154" y="714"/>
                  </a:lnTo>
                  <a:lnTo>
                    <a:pt x="154" y="637"/>
                  </a:lnTo>
                  <a:lnTo>
                    <a:pt x="154" y="586"/>
                  </a:lnTo>
                  <a:lnTo>
                    <a:pt x="154" y="582"/>
                  </a:lnTo>
                  <a:lnTo>
                    <a:pt x="148" y="568"/>
                  </a:lnTo>
                  <a:lnTo>
                    <a:pt x="137" y="561"/>
                  </a:lnTo>
                  <a:lnTo>
                    <a:pt x="128" y="561"/>
                  </a:lnTo>
                  <a:lnTo>
                    <a:pt x="112" y="522"/>
                  </a:lnTo>
                  <a:lnTo>
                    <a:pt x="102" y="456"/>
                  </a:lnTo>
                  <a:lnTo>
                    <a:pt x="102" y="433"/>
                  </a:lnTo>
                  <a:lnTo>
                    <a:pt x="99" y="379"/>
                  </a:lnTo>
                  <a:lnTo>
                    <a:pt x="81" y="303"/>
                  </a:lnTo>
                  <a:lnTo>
                    <a:pt x="76" y="280"/>
                  </a:lnTo>
                  <a:lnTo>
                    <a:pt x="61" y="156"/>
                  </a:lnTo>
                  <a:lnTo>
                    <a:pt x="52" y="1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7BF9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자유형 38">
              <a:extLst>
                <a:ext uri="{FF2B5EF4-FFF2-40B4-BE49-F238E27FC236}">
                  <a16:creationId xmlns:a16="http://schemas.microsoft.com/office/drawing/2014/main" id="{1C0BAE90-9BC0-4340-BB75-3CAD06121C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8212" y="5851696"/>
              <a:ext cx="973789" cy="989148"/>
            </a:xfrm>
            <a:custGeom>
              <a:avLst/>
              <a:gdLst>
                <a:gd name="connsiteX0" fmla="*/ 63316 w 973789"/>
                <a:gd name="connsiteY0" fmla="*/ 0 h 989148"/>
                <a:gd name="connsiteX1" fmla="*/ 0 w 973789"/>
                <a:gd name="connsiteY1" fmla="*/ 1665 h 989148"/>
                <a:gd name="connsiteX2" fmla="*/ 0 w 973789"/>
                <a:gd name="connsiteY2" fmla="*/ 774940 h 989148"/>
                <a:gd name="connsiteX3" fmla="*/ 828568 w 973789"/>
                <a:gd name="connsiteY3" fmla="*/ 989148 h 989148"/>
                <a:gd name="connsiteX4" fmla="*/ 973789 w 973789"/>
                <a:gd name="connsiteY4" fmla="*/ 521700 h 989148"/>
                <a:gd name="connsiteX5" fmla="*/ 970632 w 973789"/>
                <a:gd name="connsiteY5" fmla="*/ 510976 h 989148"/>
                <a:gd name="connsiteX6" fmla="*/ 936537 w 973789"/>
                <a:gd name="connsiteY6" fmla="*/ 437168 h 989148"/>
                <a:gd name="connsiteX7" fmla="*/ 892339 w 973789"/>
                <a:gd name="connsiteY7" fmla="*/ 368407 h 989148"/>
                <a:gd name="connsiteX8" fmla="*/ 826042 w 973789"/>
                <a:gd name="connsiteY8" fmla="*/ 289553 h 989148"/>
                <a:gd name="connsiteX9" fmla="*/ 758483 w 973789"/>
                <a:gd name="connsiteY9" fmla="*/ 228993 h 989148"/>
                <a:gd name="connsiteX10" fmla="*/ 704814 w 973789"/>
                <a:gd name="connsiteY10" fmla="*/ 189250 h 989148"/>
                <a:gd name="connsiteX11" fmla="*/ 644200 w 973789"/>
                <a:gd name="connsiteY11" fmla="*/ 150139 h 989148"/>
                <a:gd name="connsiteX12" fmla="*/ 574747 w 973789"/>
                <a:gd name="connsiteY12" fmla="*/ 114181 h 989148"/>
                <a:gd name="connsiteX13" fmla="*/ 496454 w 973789"/>
                <a:gd name="connsiteY13" fmla="*/ 81378 h 989148"/>
                <a:gd name="connsiteX14" fmla="*/ 409952 w 973789"/>
                <a:gd name="connsiteY14" fmla="*/ 52359 h 989148"/>
                <a:gd name="connsiteX15" fmla="*/ 362598 w 973789"/>
                <a:gd name="connsiteY15" fmla="*/ 39743 h 989148"/>
                <a:gd name="connsiteX16" fmla="*/ 314612 w 973789"/>
                <a:gd name="connsiteY16" fmla="*/ 29019 h 989148"/>
                <a:gd name="connsiteX17" fmla="*/ 224322 w 973789"/>
                <a:gd name="connsiteY17" fmla="*/ 12617 h 989148"/>
                <a:gd name="connsiteX18" fmla="*/ 140978 w 973789"/>
                <a:gd name="connsiteY18" fmla="*/ 2524 h 98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73789" h="989148">
                  <a:moveTo>
                    <a:pt x="63316" y="0"/>
                  </a:moveTo>
                  <a:lnTo>
                    <a:pt x="0" y="1665"/>
                  </a:lnTo>
                  <a:lnTo>
                    <a:pt x="0" y="774940"/>
                  </a:lnTo>
                  <a:lnTo>
                    <a:pt x="828568" y="989148"/>
                  </a:lnTo>
                  <a:lnTo>
                    <a:pt x="973789" y="521700"/>
                  </a:lnTo>
                  <a:lnTo>
                    <a:pt x="970632" y="510976"/>
                  </a:lnTo>
                  <a:lnTo>
                    <a:pt x="936537" y="437168"/>
                  </a:lnTo>
                  <a:lnTo>
                    <a:pt x="892339" y="368407"/>
                  </a:lnTo>
                  <a:lnTo>
                    <a:pt x="826042" y="289553"/>
                  </a:lnTo>
                  <a:lnTo>
                    <a:pt x="758483" y="228993"/>
                  </a:lnTo>
                  <a:lnTo>
                    <a:pt x="704814" y="189250"/>
                  </a:lnTo>
                  <a:lnTo>
                    <a:pt x="644200" y="150139"/>
                  </a:lnTo>
                  <a:lnTo>
                    <a:pt x="574747" y="114181"/>
                  </a:lnTo>
                  <a:lnTo>
                    <a:pt x="496454" y="81378"/>
                  </a:lnTo>
                  <a:lnTo>
                    <a:pt x="409952" y="52359"/>
                  </a:lnTo>
                  <a:lnTo>
                    <a:pt x="362598" y="39743"/>
                  </a:lnTo>
                  <a:lnTo>
                    <a:pt x="314612" y="29019"/>
                  </a:lnTo>
                  <a:lnTo>
                    <a:pt x="224322" y="12617"/>
                  </a:lnTo>
                  <a:lnTo>
                    <a:pt x="140978" y="2524"/>
                  </a:lnTo>
                  <a:close/>
                </a:path>
              </a:pathLst>
            </a:custGeom>
            <a:solidFill>
              <a:srgbClr val="E0E2DE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자유형 41">
              <a:extLst>
                <a:ext uri="{FF2B5EF4-FFF2-40B4-BE49-F238E27FC236}">
                  <a16:creationId xmlns:a16="http://schemas.microsoft.com/office/drawing/2014/main" id="{9B93AF5E-6D74-47BD-B131-CABC4FAFF3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8210" y="6146915"/>
              <a:ext cx="973791" cy="711086"/>
            </a:xfrm>
            <a:custGeom>
              <a:avLst/>
              <a:gdLst>
                <a:gd name="connsiteX0" fmla="*/ 0 w 973791"/>
                <a:gd name="connsiteY0" fmla="*/ 0 h 711086"/>
                <a:gd name="connsiteX1" fmla="*/ 0 w 973791"/>
                <a:gd name="connsiteY1" fmla="*/ 711086 h 711086"/>
                <a:gd name="connsiteX2" fmla="*/ 868244 w 973791"/>
                <a:gd name="connsiteY2" fmla="*/ 711086 h 711086"/>
                <a:gd name="connsiteX3" fmla="*/ 973791 w 973791"/>
                <a:gd name="connsiteY3" fmla="*/ 468199 h 711086"/>
                <a:gd name="connsiteX4" fmla="*/ 954848 w 973791"/>
                <a:gd name="connsiteY4" fmla="*/ 455572 h 711086"/>
                <a:gd name="connsiteX5" fmla="*/ 817196 w 973791"/>
                <a:gd name="connsiteY5" fmla="*/ 370340 h 711086"/>
                <a:gd name="connsiteX6" fmla="*/ 684595 w 973791"/>
                <a:gd name="connsiteY6" fmla="*/ 292685 h 711086"/>
                <a:gd name="connsiteX7" fmla="*/ 527368 w 973791"/>
                <a:gd name="connsiteY7" fmla="*/ 208716 h 711086"/>
                <a:gd name="connsiteX8" fmla="*/ 356250 w 973791"/>
                <a:gd name="connsiteY8" fmla="*/ 125378 h 711086"/>
                <a:gd name="connsiteX9" fmla="*/ 180080 w 973791"/>
                <a:gd name="connsiteY9" fmla="*/ 52774 h 711086"/>
                <a:gd name="connsiteX10" fmla="*/ 50636 w 973791"/>
                <a:gd name="connsiteY10" fmla="*/ 12367 h 71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3791" h="711086">
                  <a:moveTo>
                    <a:pt x="0" y="0"/>
                  </a:moveTo>
                  <a:lnTo>
                    <a:pt x="0" y="711086"/>
                  </a:lnTo>
                  <a:lnTo>
                    <a:pt x="868244" y="711086"/>
                  </a:lnTo>
                  <a:lnTo>
                    <a:pt x="973791" y="468199"/>
                  </a:lnTo>
                  <a:lnTo>
                    <a:pt x="954848" y="455572"/>
                  </a:lnTo>
                  <a:lnTo>
                    <a:pt x="817196" y="370340"/>
                  </a:lnTo>
                  <a:lnTo>
                    <a:pt x="684595" y="292685"/>
                  </a:lnTo>
                  <a:lnTo>
                    <a:pt x="527368" y="208716"/>
                  </a:lnTo>
                  <a:lnTo>
                    <a:pt x="356250" y="125378"/>
                  </a:lnTo>
                  <a:lnTo>
                    <a:pt x="180080" y="52774"/>
                  </a:lnTo>
                  <a:lnTo>
                    <a:pt x="50636" y="12367"/>
                  </a:lnTo>
                  <a:close/>
                </a:path>
              </a:pathLst>
            </a:custGeom>
            <a:solidFill>
              <a:srgbClr val="37556C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22B49A-A515-4F08-8BCD-F530258340F9}"/>
              </a:ext>
            </a:extLst>
          </p:cNvPr>
          <p:cNvSpPr txBox="1"/>
          <p:nvPr/>
        </p:nvSpPr>
        <p:spPr>
          <a:xfrm>
            <a:off x="1403331" y="1356184"/>
            <a:ext cx="969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rPr>
              <a:t>TEST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DX유니고딕 115" panose="02020600000000000000" pitchFamily="18" charset="-127"/>
              <a:ea typeface="DX유니고딕 115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16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320706" y="520259"/>
            <a:ext cx="5343619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rPr>
              <a:t>PPT PRESENTATION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rPr>
              <a:t>Enjoy your stylish business and campus life with BIZCAM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0" y="315685"/>
            <a:ext cx="12192001" cy="6542315"/>
            <a:chOff x="0" y="315685"/>
            <a:chExt cx="12192001" cy="6542315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315685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522514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0" y="2619812"/>
              <a:ext cx="12192001" cy="4238188"/>
              <a:chOff x="0" y="2619812"/>
              <a:chExt cx="12192001" cy="423818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6B65FBC-789E-4BBE-A39F-346AC8CE938E}"/>
                  </a:ext>
                </a:extLst>
              </p:cNvPr>
              <p:cNvGrpSpPr/>
              <p:nvPr/>
            </p:nvGrpSpPr>
            <p:grpSpPr>
              <a:xfrm>
                <a:off x="5940897" y="6201705"/>
                <a:ext cx="310206" cy="310206"/>
                <a:chOff x="5940897" y="5789410"/>
                <a:chExt cx="310206" cy="310206"/>
              </a:xfrm>
            </p:grpSpPr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5B075468-4B9A-43E8-9372-421139740DB7}"/>
                    </a:ext>
                  </a:extLst>
                </p:cNvPr>
                <p:cNvSpPr/>
                <p:nvPr/>
              </p:nvSpPr>
              <p:spPr>
                <a:xfrm>
                  <a:off x="5940897" y="5789410"/>
                  <a:ext cx="310206" cy="310206"/>
                </a:xfrm>
                <a:prstGeom prst="arc">
                  <a:avLst>
                    <a:gd name="adj1" fmla="val 14521413"/>
                    <a:gd name="adj2" fmla="val 11428246"/>
                  </a:avLst>
                </a:prstGeom>
                <a:ln w="28575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X유니고딕 115" panose="02020600000000000000" pitchFamily="18" charset="-127"/>
                    <a:ea typeface="DX유니고딕 115" panose="02020600000000000000" pitchFamily="18" charset="-127"/>
                    <a:cs typeface="Malgun Gothic Semilight" panose="020B0503020000020004" pitchFamily="34" charset="-127"/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6231115B-7A7F-4673-94C8-5064812E634C}"/>
                    </a:ext>
                  </a:extLst>
                </p:cNvPr>
                <p:cNvSpPr/>
                <p:nvPr/>
              </p:nvSpPr>
              <p:spPr>
                <a:xfrm>
                  <a:off x="5956516" y="5831935"/>
                  <a:ext cx="36000" cy="3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X유니고딕 115" panose="02020600000000000000" pitchFamily="18" charset="-127"/>
                    <a:ea typeface="DX유니고딕 115" panose="02020600000000000000" pitchFamily="18" charset="-127"/>
                    <a:cs typeface="Malgun Gothic Semilight" panose="020B0503020000020004" pitchFamily="34" charset="-127"/>
                  </a:endParaRPr>
                </a:p>
              </p:txBody>
            </p:sp>
          </p:grp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4E41D5C-E177-4248-B36D-B2A02309CA0B}"/>
                  </a:ext>
                </a:extLst>
              </p:cNvPr>
              <p:cNvSpPr/>
              <p:nvPr/>
            </p:nvSpPr>
            <p:spPr>
              <a:xfrm rot="10800000" flipV="1">
                <a:off x="933450" y="6244231"/>
                <a:ext cx="226977" cy="226977"/>
              </a:xfrm>
              <a:prstGeom prst="ellipse">
                <a:avLst/>
              </a:prstGeom>
              <a:solidFill>
                <a:srgbClr val="FF6600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7837198-C599-4D16-9E62-DD43C423B3CD}"/>
                  </a:ext>
                </a:extLst>
              </p:cNvPr>
              <p:cNvSpPr/>
              <p:nvPr/>
            </p:nvSpPr>
            <p:spPr>
              <a:xfrm rot="10800000" flipV="1">
                <a:off x="1258111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4465301-1678-42CD-B769-7977C8E6D59A}"/>
                  </a:ext>
                </a:extLst>
              </p:cNvPr>
              <p:cNvSpPr/>
              <p:nvPr/>
            </p:nvSpPr>
            <p:spPr>
              <a:xfrm rot="10800000" flipV="1">
                <a:off x="1581245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endParaRPr>
              </a:p>
            </p:txBody>
          </p:sp>
          <p:sp>
            <p:nvSpPr>
              <p:cNvPr id="24" name="자유형 23">
                <a:extLst>
                  <a:ext uri="{FF2B5EF4-FFF2-40B4-BE49-F238E27FC236}">
                    <a16:creationId xmlns:a16="http://schemas.microsoft.com/office/drawing/2014/main" id="{C4B8CAE9-721C-4B5F-AD01-EAF4B7A70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857937"/>
                <a:ext cx="1027046" cy="3570025"/>
              </a:xfrm>
              <a:custGeom>
                <a:avLst/>
                <a:gdLst>
                  <a:gd name="connsiteX0" fmla="*/ 282649 w 1027046"/>
                  <a:gd name="connsiteY0" fmla="*/ 0 h 3570025"/>
                  <a:gd name="connsiteX1" fmla="*/ 348312 w 1027046"/>
                  <a:gd name="connsiteY1" fmla="*/ 3789 h 3570025"/>
                  <a:gd name="connsiteX2" fmla="*/ 425972 w 1027046"/>
                  <a:gd name="connsiteY2" fmla="*/ 24625 h 3570025"/>
                  <a:gd name="connsiteX3" fmla="*/ 469537 w 1027046"/>
                  <a:gd name="connsiteY3" fmla="*/ 43568 h 3570025"/>
                  <a:gd name="connsiteX4" fmla="*/ 491635 w 1027046"/>
                  <a:gd name="connsiteY4" fmla="*/ 55565 h 3570025"/>
                  <a:gd name="connsiteX5" fmla="*/ 530781 w 1027046"/>
                  <a:gd name="connsiteY5" fmla="*/ 87767 h 3570025"/>
                  <a:gd name="connsiteX6" fmla="*/ 564244 w 1027046"/>
                  <a:gd name="connsiteY6" fmla="*/ 130703 h 3570025"/>
                  <a:gd name="connsiteX7" fmla="*/ 592656 w 1027046"/>
                  <a:gd name="connsiteY7" fmla="*/ 181216 h 3570025"/>
                  <a:gd name="connsiteX8" fmla="*/ 614755 w 1027046"/>
                  <a:gd name="connsiteY8" fmla="*/ 239307 h 3570025"/>
                  <a:gd name="connsiteX9" fmla="*/ 634327 w 1027046"/>
                  <a:gd name="connsiteY9" fmla="*/ 300554 h 3570025"/>
                  <a:gd name="connsiteX10" fmla="*/ 655794 w 1027046"/>
                  <a:gd name="connsiteY10" fmla="*/ 398424 h 3570025"/>
                  <a:gd name="connsiteX11" fmla="*/ 672210 w 1027046"/>
                  <a:gd name="connsiteY11" fmla="*/ 529758 h 3570025"/>
                  <a:gd name="connsiteX12" fmla="*/ 679155 w 1027046"/>
                  <a:gd name="connsiteY12" fmla="*/ 648464 h 3570025"/>
                  <a:gd name="connsiteX13" fmla="*/ 680418 w 1027046"/>
                  <a:gd name="connsiteY13" fmla="*/ 780430 h 3570025"/>
                  <a:gd name="connsiteX14" fmla="*/ 678524 w 1027046"/>
                  <a:gd name="connsiteY14" fmla="*/ 800635 h 3570025"/>
                  <a:gd name="connsiteX15" fmla="*/ 676630 w 1027046"/>
                  <a:gd name="connsiteY15" fmla="*/ 873880 h 3570025"/>
                  <a:gd name="connsiteX16" fmla="*/ 681050 w 1027046"/>
                  <a:gd name="connsiteY16" fmla="*/ 998269 h 3570025"/>
                  <a:gd name="connsiteX17" fmla="*/ 695571 w 1027046"/>
                  <a:gd name="connsiteY17" fmla="*/ 1104978 h 3570025"/>
                  <a:gd name="connsiteX18" fmla="*/ 720827 w 1027046"/>
                  <a:gd name="connsiteY18" fmla="*/ 1201584 h 3570025"/>
                  <a:gd name="connsiteX19" fmla="*/ 755552 w 1027046"/>
                  <a:gd name="connsiteY19" fmla="*/ 1296928 h 3570025"/>
                  <a:gd name="connsiteX20" fmla="*/ 799749 w 1027046"/>
                  <a:gd name="connsiteY20" fmla="*/ 1398586 h 3570025"/>
                  <a:gd name="connsiteX21" fmla="*/ 883091 w 1027046"/>
                  <a:gd name="connsiteY21" fmla="*/ 1576645 h 3570025"/>
                  <a:gd name="connsiteX22" fmla="*/ 952543 w 1027046"/>
                  <a:gd name="connsiteY22" fmla="*/ 1734499 h 3570025"/>
                  <a:gd name="connsiteX23" fmla="*/ 969590 w 1027046"/>
                  <a:gd name="connsiteY23" fmla="*/ 1776804 h 3570025"/>
                  <a:gd name="connsiteX24" fmla="*/ 996108 w 1027046"/>
                  <a:gd name="connsiteY24" fmla="*/ 1862677 h 3570025"/>
                  <a:gd name="connsiteX25" fmla="*/ 1014418 w 1027046"/>
                  <a:gd name="connsiteY25" fmla="*/ 1949181 h 3570025"/>
                  <a:gd name="connsiteX26" fmla="*/ 1023889 w 1027046"/>
                  <a:gd name="connsiteY26" fmla="*/ 2035053 h 3570025"/>
                  <a:gd name="connsiteX27" fmla="*/ 1027046 w 1027046"/>
                  <a:gd name="connsiteY27" fmla="*/ 2120294 h 3570025"/>
                  <a:gd name="connsiteX28" fmla="*/ 1023889 w 1027046"/>
                  <a:gd name="connsiteY28" fmla="*/ 2203641 h 3570025"/>
                  <a:gd name="connsiteX29" fmla="*/ 1010630 w 1027046"/>
                  <a:gd name="connsiteY29" fmla="*/ 2324873 h 3570025"/>
                  <a:gd name="connsiteX30" fmla="*/ 980955 w 1027046"/>
                  <a:gd name="connsiteY30" fmla="*/ 2473887 h 3570025"/>
                  <a:gd name="connsiteX31" fmla="*/ 943704 w 1027046"/>
                  <a:gd name="connsiteY31" fmla="*/ 2604590 h 3570025"/>
                  <a:gd name="connsiteX32" fmla="*/ 890037 w 1027046"/>
                  <a:gd name="connsiteY32" fmla="*/ 2758656 h 3570025"/>
                  <a:gd name="connsiteX33" fmla="*/ 872358 w 1027046"/>
                  <a:gd name="connsiteY33" fmla="*/ 2812958 h 3570025"/>
                  <a:gd name="connsiteX34" fmla="*/ 823110 w 1027046"/>
                  <a:gd name="connsiteY34" fmla="*/ 3134980 h 3570025"/>
                  <a:gd name="connsiteX35" fmla="*/ 791541 w 1027046"/>
                  <a:gd name="connsiteY35" fmla="*/ 3344610 h 3570025"/>
                  <a:gd name="connsiteX36" fmla="*/ 710724 w 1027046"/>
                  <a:gd name="connsiteY36" fmla="*/ 3570025 h 3570025"/>
                  <a:gd name="connsiteX37" fmla="*/ 0 w 1027046"/>
                  <a:gd name="connsiteY37" fmla="*/ 3493145 h 3570025"/>
                  <a:gd name="connsiteX38" fmla="*/ 0 w 1027046"/>
                  <a:gd name="connsiteY38" fmla="*/ 631600 h 3570025"/>
                  <a:gd name="connsiteX39" fmla="*/ 31359 w 1027046"/>
                  <a:gd name="connsiteY39" fmla="*/ 604897 h 3570025"/>
                  <a:gd name="connsiteX40" fmla="*/ 79344 w 1027046"/>
                  <a:gd name="connsiteY40" fmla="*/ 575220 h 3570025"/>
                  <a:gd name="connsiteX41" fmla="*/ 83764 w 1027046"/>
                  <a:gd name="connsiteY41" fmla="*/ 575220 h 3570025"/>
                  <a:gd name="connsiteX42" fmla="*/ 83764 w 1027046"/>
                  <a:gd name="connsiteY42" fmla="*/ 532284 h 3570025"/>
                  <a:gd name="connsiteX43" fmla="*/ 90709 w 1027046"/>
                  <a:gd name="connsiteY43" fmla="*/ 324548 h 3570025"/>
                  <a:gd name="connsiteX44" fmla="*/ 100811 w 1027046"/>
                  <a:gd name="connsiteY44" fmla="*/ 224784 h 3570025"/>
                  <a:gd name="connsiteX45" fmla="*/ 110282 w 1027046"/>
                  <a:gd name="connsiteY45" fmla="*/ 174271 h 3570025"/>
                  <a:gd name="connsiteX46" fmla="*/ 115333 w 1027046"/>
                  <a:gd name="connsiteY46" fmla="*/ 156591 h 3570025"/>
                  <a:gd name="connsiteX47" fmla="*/ 119121 w 1027046"/>
                  <a:gd name="connsiteY47" fmla="*/ 138912 h 3570025"/>
                  <a:gd name="connsiteX48" fmla="*/ 133643 w 1027046"/>
                  <a:gd name="connsiteY48" fmla="*/ 100395 h 3570025"/>
                  <a:gd name="connsiteX49" fmla="*/ 156372 w 1027046"/>
                  <a:gd name="connsiteY49" fmla="*/ 64405 h 3570025"/>
                  <a:gd name="connsiteX50" fmla="*/ 187941 w 1027046"/>
                  <a:gd name="connsiteY50" fmla="*/ 33465 h 3570025"/>
                  <a:gd name="connsiteX51" fmla="*/ 230244 w 1027046"/>
                  <a:gd name="connsiteY51" fmla="*/ 10734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027046" h="3570025">
                    <a:moveTo>
                      <a:pt x="282649" y="0"/>
                    </a:moveTo>
                    <a:lnTo>
                      <a:pt x="348312" y="3789"/>
                    </a:lnTo>
                    <a:lnTo>
                      <a:pt x="425972" y="24625"/>
                    </a:lnTo>
                    <a:lnTo>
                      <a:pt x="469537" y="43568"/>
                    </a:lnTo>
                    <a:lnTo>
                      <a:pt x="491635" y="55565"/>
                    </a:lnTo>
                    <a:lnTo>
                      <a:pt x="530781" y="87767"/>
                    </a:lnTo>
                    <a:lnTo>
                      <a:pt x="564244" y="130703"/>
                    </a:lnTo>
                    <a:lnTo>
                      <a:pt x="592656" y="181216"/>
                    </a:lnTo>
                    <a:lnTo>
                      <a:pt x="614755" y="239307"/>
                    </a:lnTo>
                    <a:lnTo>
                      <a:pt x="634327" y="300554"/>
                    </a:lnTo>
                    <a:lnTo>
                      <a:pt x="655794" y="398424"/>
                    </a:lnTo>
                    <a:lnTo>
                      <a:pt x="672210" y="529758"/>
                    </a:lnTo>
                    <a:lnTo>
                      <a:pt x="679155" y="648464"/>
                    </a:lnTo>
                    <a:lnTo>
                      <a:pt x="680418" y="780430"/>
                    </a:lnTo>
                    <a:lnTo>
                      <a:pt x="678524" y="800635"/>
                    </a:lnTo>
                    <a:lnTo>
                      <a:pt x="676630" y="873880"/>
                    </a:lnTo>
                    <a:lnTo>
                      <a:pt x="681050" y="998269"/>
                    </a:lnTo>
                    <a:lnTo>
                      <a:pt x="695571" y="1104978"/>
                    </a:lnTo>
                    <a:lnTo>
                      <a:pt x="720827" y="1201584"/>
                    </a:lnTo>
                    <a:lnTo>
                      <a:pt x="755552" y="1296928"/>
                    </a:lnTo>
                    <a:lnTo>
                      <a:pt x="799749" y="1398586"/>
                    </a:lnTo>
                    <a:lnTo>
                      <a:pt x="883091" y="1576645"/>
                    </a:lnTo>
                    <a:lnTo>
                      <a:pt x="952543" y="1734499"/>
                    </a:lnTo>
                    <a:lnTo>
                      <a:pt x="969590" y="1776804"/>
                    </a:lnTo>
                    <a:lnTo>
                      <a:pt x="996108" y="1862677"/>
                    </a:lnTo>
                    <a:lnTo>
                      <a:pt x="1014418" y="1949181"/>
                    </a:lnTo>
                    <a:lnTo>
                      <a:pt x="1023889" y="2035053"/>
                    </a:lnTo>
                    <a:lnTo>
                      <a:pt x="1027046" y="2120294"/>
                    </a:lnTo>
                    <a:lnTo>
                      <a:pt x="1023889" y="2203641"/>
                    </a:lnTo>
                    <a:lnTo>
                      <a:pt x="1010630" y="2324873"/>
                    </a:lnTo>
                    <a:lnTo>
                      <a:pt x="980955" y="2473887"/>
                    </a:lnTo>
                    <a:lnTo>
                      <a:pt x="943704" y="2604590"/>
                    </a:lnTo>
                    <a:lnTo>
                      <a:pt x="890037" y="2758656"/>
                    </a:lnTo>
                    <a:lnTo>
                      <a:pt x="872358" y="2812958"/>
                    </a:lnTo>
                    <a:lnTo>
                      <a:pt x="823110" y="3134980"/>
                    </a:lnTo>
                    <a:lnTo>
                      <a:pt x="791541" y="3344610"/>
                    </a:lnTo>
                    <a:lnTo>
                      <a:pt x="710724" y="3570025"/>
                    </a:lnTo>
                    <a:lnTo>
                      <a:pt x="0" y="3493145"/>
                    </a:lnTo>
                    <a:lnTo>
                      <a:pt x="0" y="631600"/>
                    </a:lnTo>
                    <a:lnTo>
                      <a:pt x="31359" y="604897"/>
                    </a:lnTo>
                    <a:lnTo>
                      <a:pt x="79344" y="575220"/>
                    </a:lnTo>
                    <a:lnTo>
                      <a:pt x="83764" y="575220"/>
                    </a:lnTo>
                    <a:lnTo>
                      <a:pt x="83764" y="532284"/>
                    </a:lnTo>
                    <a:lnTo>
                      <a:pt x="90709" y="324548"/>
                    </a:lnTo>
                    <a:lnTo>
                      <a:pt x="100811" y="224784"/>
                    </a:lnTo>
                    <a:lnTo>
                      <a:pt x="110282" y="174271"/>
                    </a:lnTo>
                    <a:lnTo>
                      <a:pt x="115333" y="156591"/>
                    </a:lnTo>
                    <a:lnTo>
                      <a:pt x="119121" y="138912"/>
                    </a:lnTo>
                    <a:lnTo>
                      <a:pt x="133643" y="100395"/>
                    </a:lnTo>
                    <a:lnTo>
                      <a:pt x="156372" y="64405"/>
                    </a:lnTo>
                    <a:lnTo>
                      <a:pt x="187941" y="33465"/>
                    </a:lnTo>
                    <a:lnTo>
                      <a:pt x="230244" y="10734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endParaRPr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058B9084-9B71-415E-9452-DC6B2DD27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9" y="2914885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endParaRPr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30B756AD-E02A-4D28-B175-9A091EE67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15" y="3395614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endParaRPr>
              </a:p>
            </p:txBody>
          </p:sp>
          <p:sp>
            <p:nvSpPr>
              <p:cNvPr id="26" name="자유형 25">
                <a:extLst>
                  <a:ext uri="{FF2B5EF4-FFF2-40B4-BE49-F238E27FC236}">
                    <a16:creationId xmlns:a16="http://schemas.microsoft.com/office/drawing/2014/main" id="{B1ED7354-0771-4F64-BCAE-3F74B8094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857808"/>
                <a:ext cx="903874" cy="988933"/>
              </a:xfrm>
              <a:custGeom>
                <a:avLst/>
                <a:gdLst>
                  <a:gd name="connsiteX0" fmla="*/ 0 w 903874"/>
                  <a:gd name="connsiteY0" fmla="*/ 0 h 988933"/>
                  <a:gd name="connsiteX1" fmla="*/ 71063 w 903874"/>
                  <a:gd name="connsiteY1" fmla="*/ 2309 h 988933"/>
                  <a:gd name="connsiteX2" fmla="*/ 154407 w 903874"/>
                  <a:gd name="connsiteY2" fmla="*/ 12402 h 988933"/>
                  <a:gd name="connsiteX3" fmla="*/ 244697 w 903874"/>
                  <a:gd name="connsiteY3" fmla="*/ 28804 h 988933"/>
                  <a:gd name="connsiteX4" fmla="*/ 292683 w 903874"/>
                  <a:gd name="connsiteY4" fmla="*/ 39528 h 988933"/>
                  <a:gd name="connsiteX5" fmla="*/ 340038 w 903874"/>
                  <a:gd name="connsiteY5" fmla="*/ 52144 h 988933"/>
                  <a:gd name="connsiteX6" fmla="*/ 426539 w 903874"/>
                  <a:gd name="connsiteY6" fmla="*/ 81163 h 988933"/>
                  <a:gd name="connsiteX7" fmla="*/ 504832 w 903874"/>
                  <a:gd name="connsiteY7" fmla="*/ 113966 h 988933"/>
                  <a:gd name="connsiteX8" fmla="*/ 574285 w 903874"/>
                  <a:gd name="connsiteY8" fmla="*/ 149924 h 988933"/>
                  <a:gd name="connsiteX9" fmla="*/ 634899 w 903874"/>
                  <a:gd name="connsiteY9" fmla="*/ 189035 h 988933"/>
                  <a:gd name="connsiteX10" fmla="*/ 688568 w 903874"/>
                  <a:gd name="connsiteY10" fmla="*/ 228778 h 988933"/>
                  <a:gd name="connsiteX11" fmla="*/ 756127 w 903874"/>
                  <a:gd name="connsiteY11" fmla="*/ 289338 h 988933"/>
                  <a:gd name="connsiteX12" fmla="*/ 822424 w 903874"/>
                  <a:gd name="connsiteY12" fmla="*/ 368192 h 988933"/>
                  <a:gd name="connsiteX13" fmla="*/ 866622 w 903874"/>
                  <a:gd name="connsiteY13" fmla="*/ 436953 h 988933"/>
                  <a:gd name="connsiteX14" fmla="*/ 900717 w 903874"/>
                  <a:gd name="connsiteY14" fmla="*/ 510761 h 988933"/>
                  <a:gd name="connsiteX15" fmla="*/ 903874 w 903874"/>
                  <a:gd name="connsiteY15" fmla="*/ 521485 h 988933"/>
                  <a:gd name="connsiteX16" fmla="*/ 758653 w 903874"/>
                  <a:gd name="connsiteY16" fmla="*/ 988933 h 988933"/>
                  <a:gd name="connsiteX17" fmla="*/ 0 w 903874"/>
                  <a:gd name="connsiteY17" fmla="*/ 792800 h 98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3874" h="988933">
                    <a:moveTo>
                      <a:pt x="0" y="0"/>
                    </a:moveTo>
                    <a:lnTo>
                      <a:pt x="71063" y="2309"/>
                    </a:lnTo>
                    <a:lnTo>
                      <a:pt x="154407" y="12402"/>
                    </a:lnTo>
                    <a:lnTo>
                      <a:pt x="244697" y="28804"/>
                    </a:lnTo>
                    <a:lnTo>
                      <a:pt x="292683" y="39528"/>
                    </a:lnTo>
                    <a:lnTo>
                      <a:pt x="340038" y="52144"/>
                    </a:lnTo>
                    <a:lnTo>
                      <a:pt x="426539" y="81163"/>
                    </a:lnTo>
                    <a:lnTo>
                      <a:pt x="504832" y="113966"/>
                    </a:lnTo>
                    <a:lnTo>
                      <a:pt x="574285" y="149924"/>
                    </a:lnTo>
                    <a:lnTo>
                      <a:pt x="634899" y="189035"/>
                    </a:lnTo>
                    <a:lnTo>
                      <a:pt x="688568" y="228778"/>
                    </a:lnTo>
                    <a:lnTo>
                      <a:pt x="756127" y="289338"/>
                    </a:lnTo>
                    <a:lnTo>
                      <a:pt x="822424" y="368192"/>
                    </a:lnTo>
                    <a:lnTo>
                      <a:pt x="866622" y="436953"/>
                    </a:lnTo>
                    <a:lnTo>
                      <a:pt x="900717" y="510761"/>
                    </a:lnTo>
                    <a:lnTo>
                      <a:pt x="903874" y="521485"/>
                    </a:lnTo>
                    <a:lnTo>
                      <a:pt x="758653" y="988933"/>
                    </a:lnTo>
                    <a:lnTo>
                      <a:pt x="0" y="792800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endParaRPr>
              </a:p>
            </p:txBody>
          </p:sp>
          <p:sp>
            <p:nvSpPr>
              <p:cNvPr id="30" name="자유형 29">
                <a:extLst>
                  <a:ext uri="{FF2B5EF4-FFF2-40B4-BE49-F238E27FC236}">
                    <a16:creationId xmlns:a16="http://schemas.microsoft.com/office/drawing/2014/main" id="{2C0837C4-9665-49D9-A65D-ED4FC7D72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171196"/>
                <a:ext cx="903876" cy="686804"/>
              </a:xfrm>
              <a:custGeom>
                <a:avLst/>
                <a:gdLst>
                  <a:gd name="connsiteX0" fmla="*/ 0 w 903876"/>
                  <a:gd name="connsiteY0" fmla="*/ 0 h 686804"/>
                  <a:gd name="connsiteX1" fmla="*/ 110165 w 903876"/>
                  <a:gd name="connsiteY1" fmla="*/ 34389 h 686804"/>
                  <a:gd name="connsiteX2" fmla="*/ 286335 w 903876"/>
                  <a:gd name="connsiteY2" fmla="*/ 106993 h 686804"/>
                  <a:gd name="connsiteX3" fmla="*/ 457453 w 903876"/>
                  <a:gd name="connsiteY3" fmla="*/ 190331 h 686804"/>
                  <a:gd name="connsiteX4" fmla="*/ 614680 w 903876"/>
                  <a:gd name="connsiteY4" fmla="*/ 274300 h 686804"/>
                  <a:gd name="connsiteX5" fmla="*/ 747281 w 903876"/>
                  <a:gd name="connsiteY5" fmla="*/ 351955 h 686804"/>
                  <a:gd name="connsiteX6" fmla="*/ 884933 w 903876"/>
                  <a:gd name="connsiteY6" fmla="*/ 437187 h 686804"/>
                  <a:gd name="connsiteX7" fmla="*/ 903876 w 903876"/>
                  <a:gd name="connsiteY7" fmla="*/ 449814 h 686804"/>
                  <a:gd name="connsiteX8" fmla="*/ 800891 w 903876"/>
                  <a:gd name="connsiteY8" fmla="*/ 686804 h 686804"/>
                  <a:gd name="connsiteX9" fmla="*/ 0 w 903876"/>
                  <a:gd name="connsiteY9" fmla="*/ 686804 h 686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3876" h="686804">
                    <a:moveTo>
                      <a:pt x="0" y="0"/>
                    </a:moveTo>
                    <a:lnTo>
                      <a:pt x="110165" y="34389"/>
                    </a:lnTo>
                    <a:lnTo>
                      <a:pt x="286335" y="106993"/>
                    </a:lnTo>
                    <a:lnTo>
                      <a:pt x="457453" y="190331"/>
                    </a:lnTo>
                    <a:lnTo>
                      <a:pt x="614680" y="274300"/>
                    </a:lnTo>
                    <a:lnTo>
                      <a:pt x="747281" y="351955"/>
                    </a:lnTo>
                    <a:lnTo>
                      <a:pt x="884933" y="437187"/>
                    </a:lnTo>
                    <a:lnTo>
                      <a:pt x="903876" y="449814"/>
                    </a:lnTo>
                    <a:lnTo>
                      <a:pt x="800891" y="686804"/>
                    </a:lnTo>
                    <a:lnTo>
                      <a:pt x="0" y="686804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endParaRPr>
              </a:p>
            </p:txBody>
          </p:sp>
          <p:sp>
            <p:nvSpPr>
              <p:cNvPr id="32" name="자유형 31">
                <a:extLst>
                  <a:ext uri="{FF2B5EF4-FFF2-40B4-BE49-F238E27FC236}">
                    <a16:creationId xmlns:a16="http://schemas.microsoft.com/office/drawing/2014/main" id="{77B63CF0-418C-409E-B5A7-B3B273884B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095040" y="2619812"/>
                <a:ext cx="1096961" cy="3570025"/>
              </a:xfrm>
              <a:custGeom>
                <a:avLst/>
                <a:gdLst>
                  <a:gd name="connsiteX0" fmla="*/ 352564 w 1096961"/>
                  <a:gd name="connsiteY0" fmla="*/ 0 h 3570025"/>
                  <a:gd name="connsiteX1" fmla="*/ 300159 w 1096961"/>
                  <a:gd name="connsiteY1" fmla="*/ 10734 h 3570025"/>
                  <a:gd name="connsiteX2" fmla="*/ 257856 w 1096961"/>
                  <a:gd name="connsiteY2" fmla="*/ 33465 h 3570025"/>
                  <a:gd name="connsiteX3" fmla="*/ 226287 w 1096961"/>
                  <a:gd name="connsiteY3" fmla="*/ 64405 h 3570025"/>
                  <a:gd name="connsiteX4" fmla="*/ 203558 w 1096961"/>
                  <a:gd name="connsiteY4" fmla="*/ 100395 h 3570025"/>
                  <a:gd name="connsiteX5" fmla="*/ 189036 w 1096961"/>
                  <a:gd name="connsiteY5" fmla="*/ 138912 h 3570025"/>
                  <a:gd name="connsiteX6" fmla="*/ 185248 w 1096961"/>
                  <a:gd name="connsiteY6" fmla="*/ 156591 h 3570025"/>
                  <a:gd name="connsiteX7" fmla="*/ 180197 w 1096961"/>
                  <a:gd name="connsiteY7" fmla="*/ 174271 h 3570025"/>
                  <a:gd name="connsiteX8" fmla="*/ 170726 w 1096961"/>
                  <a:gd name="connsiteY8" fmla="*/ 224784 h 3570025"/>
                  <a:gd name="connsiteX9" fmla="*/ 160624 w 1096961"/>
                  <a:gd name="connsiteY9" fmla="*/ 324548 h 3570025"/>
                  <a:gd name="connsiteX10" fmla="*/ 153679 w 1096961"/>
                  <a:gd name="connsiteY10" fmla="*/ 532284 h 3570025"/>
                  <a:gd name="connsiteX11" fmla="*/ 153679 w 1096961"/>
                  <a:gd name="connsiteY11" fmla="*/ 575220 h 3570025"/>
                  <a:gd name="connsiteX12" fmla="*/ 149259 w 1096961"/>
                  <a:gd name="connsiteY12" fmla="*/ 575220 h 3570025"/>
                  <a:gd name="connsiteX13" fmla="*/ 101274 w 1096961"/>
                  <a:gd name="connsiteY13" fmla="*/ 604897 h 3570025"/>
                  <a:gd name="connsiteX14" fmla="*/ 37505 w 1096961"/>
                  <a:gd name="connsiteY14" fmla="*/ 659198 h 3570025"/>
                  <a:gd name="connsiteX15" fmla="*/ 0 w 1096961"/>
                  <a:gd name="connsiteY15" fmla="*/ 696705 h 3570025"/>
                  <a:gd name="connsiteX16" fmla="*/ 0 w 1096961"/>
                  <a:gd name="connsiteY16" fmla="*/ 3485582 h 3570025"/>
                  <a:gd name="connsiteX17" fmla="*/ 780639 w 1096961"/>
                  <a:gd name="connsiteY17" fmla="*/ 3570025 h 3570025"/>
                  <a:gd name="connsiteX18" fmla="*/ 861456 w 1096961"/>
                  <a:gd name="connsiteY18" fmla="*/ 3344610 h 3570025"/>
                  <a:gd name="connsiteX19" fmla="*/ 893025 w 1096961"/>
                  <a:gd name="connsiteY19" fmla="*/ 3134980 h 3570025"/>
                  <a:gd name="connsiteX20" fmla="*/ 942273 w 1096961"/>
                  <a:gd name="connsiteY20" fmla="*/ 2812958 h 3570025"/>
                  <a:gd name="connsiteX21" fmla="*/ 959952 w 1096961"/>
                  <a:gd name="connsiteY21" fmla="*/ 2758656 h 3570025"/>
                  <a:gd name="connsiteX22" fmla="*/ 1013619 w 1096961"/>
                  <a:gd name="connsiteY22" fmla="*/ 2604590 h 3570025"/>
                  <a:gd name="connsiteX23" fmla="*/ 1050870 w 1096961"/>
                  <a:gd name="connsiteY23" fmla="*/ 2473887 h 3570025"/>
                  <a:gd name="connsiteX24" fmla="*/ 1080545 w 1096961"/>
                  <a:gd name="connsiteY24" fmla="*/ 2324873 h 3570025"/>
                  <a:gd name="connsiteX25" fmla="*/ 1093804 w 1096961"/>
                  <a:gd name="connsiteY25" fmla="*/ 2203641 h 3570025"/>
                  <a:gd name="connsiteX26" fmla="*/ 1096961 w 1096961"/>
                  <a:gd name="connsiteY26" fmla="*/ 2120294 h 3570025"/>
                  <a:gd name="connsiteX27" fmla="*/ 1093804 w 1096961"/>
                  <a:gd name="connsiteY27" fmla="*/ 2035053 h 3570025"/>
                  <a:gd name="connsiteX28" fmla="*/ 1084333 w 1096961"/>
                  <a:gd name="connsiteY28" fmla="*/ 1949181 h 3570025"/>
                  <a:gd name="connsiteX29" fmla="*/ 1066023 w 1096961"/>
                  <a:gd name="connsiteY29" fmla="*/ 1862677 h 3570025"/>
                  <a:gd name="connsiteX30" fmla="*/ 1039505 w 1096961"/>
                  <a:gd name="connsiteY30" fmla="*/ 1776804 h 3570025"/>
                  <a:gd name="connsiteX31" fmla="*/ 1022458 w 1096961"/>
                  <a:gd name="connsiteY31" fmla="*/ 1734499 h 3570025"/>
                  <a:gd name="connsiteX32" fmla="*/ 953006 w 1096961"/>
                  <a:gd name="connsiteY32" fmla="*/ 1576645 h 3570025"/>
                  <a:gd name="connsiteX33" fmla="*/ 869664 w 1096961"/>
                  <a:gd name="connsiteY33" fmla="*/ 1398586 h 3570025"/>
                  <a:gd name="connsiteX34" fmla="*/ 825467 w 1096961"/>
                  <a:gd name="connsiteY34" fmla="*/ 1296928 h 3570025"/>
                  <a:gd name="connsiteX35" fmla="*/ 790742 w 1096961"/>
                  <a:gd name="connsiteY35" fmla="*/ 1201584 h 3570025"/>
                  <a:gd name="connsiteX36" fmla="*/ 765486 w 1096961"/>
                  <a:gd name="connsiteY36" fmla="*/ 1104978 h 3570025"/>
                  <a:gd name="connsiteX37" fmla="*/ 750964 w 1096961"/>
                  <a:gd name="connsiteY37" fmla="*/ 998269 h 3570025"/>
                  <a:gd name="connsiteX38" fmla="*/ 746545 w 1096961"/>
                  <a:gd name="connsiteY38" fmla="*/ 873880 h 3570025"/>
                  <a:gd name="connsiteX39" fmla="*/ 748439 w 1096961"/>
                  <a:gd name="connsiteY39" fmla="*/ 800635 h 3570025"/>
                  <a:gd name="connsiteX40" fmla="*/ 750333 w 1096961"/>
                  <a:gd name="connsiteY40" fmla="*/ 780430 h 3570025"/>
                  <a:gd name="connsiteX41" fmla="*/ 749070 w 1096961"/>
                  <a:gd name="connsiteY41" fmla="*/ 648464 h 3570025"/>
                  <a:gd name="connsiteX42" fmla="*/ 742125 w 1096961"/>
                  <a:gd name="connsiteY42" fmla="*/ 529758 h 3570025"/>
                  <a:gd name="connsiteX43" fmla="*/ 725709 w 1096961"/>
                  <a:gd name="connsiteY43" fmla="*/ 398424 h 3570025"/>
                  <a:gd name="connsiteX44" fmla="*/ 704242 w 1096961"/>
                  <a:gd name="connsiteY44" fmla="*/ 300554 h 3570025"/>
                  <a:gd name="connsiteX45" fmla="*/ 684670 w 1096961"/>
                  <a:gd name="connsiteY45" fmla="*/ 239307 h 3570025"/>
                  <a:gd name="connsiteX46" fmla="*/ 662571 w 1096961"/>
                  <a:gd name="connsiteY46" fmla="*/ 181216 h 3570025"/>
                  <a:gd name="connsiteX47" fmla="*/ 634159 w 1096961"/>
                  <a:gd name="connsiteY47" fmla="*/ 130703 h 3570025"/>
                  <a:gd name="connsiteX48" fmla="*/ 600696 w 1096961"/>
                  <a:gd name="connsiteY48" fmla="*/ 87767 h 3570025"/>
                  <a:gd name="connsiteX49" fmla="*/ 561550 w 1096961"/>
                  <a:gd name="connsiteY49" fmla="*/ 55565 h 3570025"/>
                  <a:gd name="connsiteX50" fmla="*/ 539452 w 1096961"/>
                  <a:gd name="connsiteY50" fmla="*/ 43568 h 3570025"/>
                  <a:gd name="connsiteX51" fmla="*/ 495887 w 1096961"/>
                  <a:gd name="connsiteY51" fmla="*/ 24625 h 3570025"/>
                  <a:gd name="connsiteX52" fmla="*/ 418227 w 1096961"/>
                  <a:gd name="connsiteY52" fmla="*/ 3789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96961" h="3570025">
                    <a:moveTo>
                      <a:pt x="352564" y="0"/>
                    </a:moveTo>
                    <a:lnTo>
                      <a:pt x="300159" y="10734"/>
                    </a:lnTo>
                    <a:lnTo>
                      <a:pt x="257856" y="33465"/>
                    </a:lnTo>
                    <a:lnTo>
                      <a:pt x="226287" y="64405"/>
                    </a:lnTo>
                    <a:lnTo>
                      <a:pt x="203558" y="100395"/>
                    </a:lnTo>
                    <a:lnTo>
                      <a:pt x="189036" y="138912"/>
                    </a:lnTo>
                    <a:lnTo>
                      <a:pt x="185248" y="156591"/>
                    </a:lnTo>
                    <a:lnTo>
                      <a:pt x="180197" y="174271"/>
                    </a:lnTo>
                    <a:lnTo>
                      <a:pt x="170726" y="224784"/>
                    </a:lnTo>
                    <a:lnTo>
                      <a:pt x="160624" y="324548"/>
                    </a:lnTo>
                    <a:lnTo>
                      <a:pt x="153679" y="532284"/>
                    </a:lnTo>
                    <a:lnTo>
                      <a:pt x="153679" y="575220"/>
                    </a:lnTo>
                    <a:lnTo>
                      <a:pt x="149259" y="575220"/>
                    </a:lnTo>
                    <a:lnTo>
                      <a:pt x="101274" y="604897"/>
                    </a:lnTo>
                    <a:lnTo>
                      <a:pt x="37505" y="659198"/>
                    </a:lnTo>
                    <a:lnTo>
                      <a:pt x="0" y="696705"/>
                    </a:lnTo>
                    <a:lnTo>
                      <a:pt x="0" y="3485582"/>
                    </a:lnTo>
                    <a:lnTo>
                      <a:pt x="780639" y="3570025"/>
                    </a:lnTo>
                    <a:lnTo>
                      <a:pt x="861456" y="3344610"/>
                    </a:lnTo>
                    <a:lnTo>
                      <a:pt x="893025" y="3134980"/>
                    </a:lnTo>
                    <a:lnTo>
                      <a:pt x="942273" y="2812958"/>
                    </a:lnTo>
                    <a:lnTo>
                      <a:pt x="959952" y="2758656"/>
                    </a:lnTo>
                    <a:lnTo>
                      <a:pt x="1013619" y="2604590"/>
                    </a:lnTo>
                    <a:lnTo>
                      <a:pt x="1050870" y="2473887"/>
                    </a:lnTo>
                    <a:lnTo>
                      <a:pt x="1080545" y="2324873"/>
                    </a:lnTo>
                    <a:lnTo>
                      <a:pt x="1093804" y="2203641"/>
                    </a:lnTo>
                    <a:lnTo>
                      <a:pt x="1096961" y="2120294"/>
                    </a:lnTo>
                    <a:lnTo>
                      <a:pt x="1093804" y="2035053"/>
                    </a:lnTo>
                    <a:lnTo>
                      <a:pt x="1084333" y="1949181"/>
                    </a:lnTo>
                    <a:lnTo>
                      <a:pt x="1066023" y="1862677"/>
                    </a:lnTo>
                    <a:lnTo>
                      <a:pt x="1039505" y="1776804"/>
                    </a:lnTo>
                    <a:lnTo>
                      <a:pt x="1022458" y="1734499"/>
                    </a:lnTo>
                    <a:lnTo>
                      <a:pt x="953006" y="1576645"/>
                    </a:lnTo>
                    <a:lnTo>
                      <a:pt x="869664" y="1398586"/>
                    </a:lnTo>
                    <a:lnTo>
                      <a:pt x="825467" y="1296928"/>
                    </a:lnTo>
                    <a:lnTo>
                      <a:pt x="790742" y="1201584"/>
                    </a:lnTo>
                    <a:lnTo>
                      <a:pt x="765486" y="1104978"/>
                    </a:lnTo>
                    <a:lnTo>
                      <a:pt x="750964" y="998269"/>
                    </a:lnTo>
                    <a:lnTo>
                      <a:pt x="746545" y="873880"/>
                    </a:lnTo>
                    <a:lnTo>
                      <a:pt x="748439" y="800635"/>
                    </a:lnTo>
                    <a:lnTo>
                      <a:pt x="750333" y="780430"/>
                    </a:lnTo>
                    <a:lnTo>
                      <a:pt x="749070" y="648464"/>
                    </a:lnTo>
                    <a:lnTo>
                      <a:pt x="742125" y="529758"/>
                    </a:lnTo>
                    <a:lnTo>
                      <a:pt x="725709" y="398424"/>
                    </a:lnTo>
                    <a:lnTo>
                      <a:pt x="704242" y="300554"/>
                    </a:lnTo>
                    <a:lnTo>
                      <a:pt x="684670" y="239307"/>
                    </a:lnTo>
                    <a:lnTo>
                      <a:pt x="662571" y="181216"/>
                    </a:lnTo>
                    <a:lnTo>
                      <a:pt x="634159" y="130703"/>
                    </a:lnTo>
                    <a:lnTo>
                      <a:pt x="600696" y="87767"/>
                    </a:lnTo>
                    <a:lnTo>
                      <a:pt x="561550" y="55565"/>
                    </a:lnTo>
                    <a:lnTo>
                      <a:pt x="539452" y="43568"/>
                    </a:lnTo>
                    <a:lnTo>
                      <a:pt x="495887" y="24625"/>
                    </a:lnTo>
                    <a:lnTo>
                      <a:pt x="418227" y="3789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endParaRPr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9EF02D68-B86E-4CA0-9283-981F53CF26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06618" y="2676760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endParaRPr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624B2138-8837-4569-B510-1A76DBC124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6450" y="3157489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endParaRPr>
              </a:p>
            </p:txBody>
          </p:sp>
          <p:sp>
            <p:nvSpPr>
              <p:cNvPr id="35" name="자유형 34">
                <a:extLst>
                  <a:ext uri="{FF2B5EF4-FFF2-40B4-BE49-F238E27FC236}">
                    <a16:creationId xmlns:a16="http://schemas.microsoft.com/office/drawing/2014/main" id="{1C0BAE90-9BC0-4340-BB75-3CAD06121C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2" y="5619467"/>
                <a:ext cx="973789" cy="989148"/>
              </a:xfrm>
              <a:custGeom>
                <a:avLst/>
                <a:gdLst>
                  <a:gd name="connsiteX0" fmla="*/ 63316 w 973789"/>
                  <a:gd name="connsiteY0" fmla="*/ 0 h 989148"/>
                  <a:gd name="connsiteX1" fmla="*/ 0 w 973789"/>
                  <a:gd name="connsiteY1" fmla="*/ 1665 h 989148"/>
                  <a:gd name="connsiteX2" fmla="*/ 0 w 973789"/>
                  <a:gd name="connsiteY2" fmla="*/ 774940 h 989148"/>
                  <a:gd name="connsiteX3" fmla="*/ 828568 w 973789"/>
                  <a:gd name="connsiteY3" fmla="*/ 989148 h 989148"/>
                  <a:gd name="connsiteX4" fmla="*/ 973789 w 973789"/>
                  <a:gd name="connsiteY4" fmla="*/ 521700 h 989148"/>
                  <a:gd name="connsiteX5" fmla="*/ 970632 w 973789"/>
                  <a:gd name="connsiteY5" fmla="*/ 510976 h 989148"/>
                  <a:gd name="connsiteX6" fmla="*/ 936537 w 973789"/>
                  <a:gd name="connsiteY6" fmla="*/ 437168 h 989148"/>
                  <a:gd name="connsiteX7" fmla="*/ 892339 w 973789"/>
                  <a:gd name="connsiteY7" fmla="*/ 368407 h 989148"/>
                  <a:gd name="connsiteX8" fmla="*/ 826042 w 973789"/>
                  <a:gd name="connsiteY8" fmla="*/ 289553 h 989148"/>
                  <a:gd name="connsiteX9" fmla="*/ 758483 w 973789"/>
                  <a:gd name="connsiteY9" fmla="*/ 228993 h 989148"/>
                  <a:gd name="connsiteX10" fmla="*/ 704814 w 973789"/>
                  <a:gd name="connsiteY10" fmla="*/ 189250 h 989148"/>
                  <a:gd name="connsiteX11" fmla="*/ 644200 w 973789"/>
                  <a:gd name="connsiteY11" fmla="*/ 150139 h 989148"/>
                  <a:gd name="connsiteX12" fmla="*/ 574747 w 973789"/>
                  <a:gd name="connsiteY12" fmla="*/ 114181 h 989148"/>
                  <a:gd name="connsiteX13" fmla="*/ 496454 w 973789"/>
                  <a:gd name="connsiteY13" fmla="*/ 81378 h 989148"/>
                  <a:gd name="connsiteX14" fmla="*/ 409952 w 973789"/>
                  <a:gd name="connsiteY14" fmla="*/ 52359 h 989148"/>
                  <a:gd name="connsiteX15" fmla="*/ 362598 w 973789"/>
                  <a:gd name="connsiteY15" fmla="*/ 39743 h 989148"/>
                  <a:gd name="connsiteX16" fmla="*/ 314612 w 973789"/>
                  <a:gd name="connsiteY16" fmla="*/ 29019 h 989148"/>
                  <a:gd name="connsiteX17" fmla="*/ 224322 w 973789"/>
                  <a:gd name="connsiteY17" fmla="*/ 12617 h 989148"/>
                  <a:gd name="connsiteX18" fmla="*/ 140978 w 973789"/>
                  <a:gd name="connsiteY18" fmla="*/ 2524 h 98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73789" h="989148">
                    <a:moveTo>
                      <a:pt x="63316" y="0"/>
                    </a:moveTo>
                    <a:lnTo>
                      <a:pt x="0" y="1665"/>
                    </a:lnTo>
                    <a:lnTo>
                      <a:pt x="0" y="774940"/>
                    </a:lnTo>
                    <a:lnTo>
                      <a:pt x="828568" y="989148"/>
                    </a:lnTo>
                    <a:lnTo>
                      <a:pt x="973789" y="521700"/>
                    </a:lnTo>
                    <a:lnTo>
                      <a:pt x="970632" y="510976"/>
                    </a:lnTo>
                    <a:lnTo>
                      <a:pt x="936537" y="437168"/>
                    </a:lnTo>
                    <a:lnTo>
                      <a:pt x="892339" y="368407"/>
                    </a:lnTo>
                    <a:lnTo>
                      <a:pt x="826042" y="289553"/>
                    </a:lnTo>
                    <a:lnTo>
                      <a:pt x="758483" y="228993"/>
                    </a:lnTo>
                    <a:lnTo>
                      <a:pt x="704814" y="189250"/>
                    </a:lnTo>
                    <a:lnTo>
                      <a:pt x="644200" y="150139"/>
                    </a:lnTo>
                    <a:lnTo>
                      <a:pt x="574747" y="114181"/>
                    </a:lnTo>
                    <a:lnTo>
                      <a:pt x="496454" y="81378"/>
                    </a:lnTo>
                    <a:lnTo>
                      <a:pt x="409952" y="52359"/>
                    </a:lnTo>
                    <a:lnTo>
                      <a:pt x="362598" y="39743"/>
                    </a:lnTo>
                    <a:lnTo>
                      <a:pt x="314612" y="29019"/>
                    </a:lnTo>
                    <a:lnTo>
                      <a:pt x="224322" y="12617"/>
                    </a:lnTo>
                    <a:lnTo>
                      <a:pt x="140978" y="2524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endParaRPr>
              </a:p>
            </p:txBody>
          </p:sp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9B93AF5E-6D74-47BD-B131-CABC4FAFF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0" y="5914687"/>
                <a:ext cx="973791" cy="932055"/>
              </a:xfrm>
              <a:custGeom>
                <a:avLst/>
                <a:gdLst>
                  <a:gd name="connsiteX0" fmla="*/ 0 w 973791"/>
                  <a:gd name="connsiteY0" fmla="*/ 0 h 932055"/>
                  <a:gd name="connsiteX1" fmla="*/ 0 w 973791"/>
                  <a:gd name="connsiteY1" fmla="*/ 932055 h 932055"/>
                  <a:gd name="connsiteX2" fmla="*/ 772221 w 973791"/>
                  <a:gd name="connsiteY2" fmla="*/ 932055 h 932055"/>
                  <a:gd name="connsiteX3" fmla="*/ 973791 w 973791"/>
                  <a:gd name="connsiteY3" fmla="*/ 468199 h 932055"/>
                  <a:gd name="connsiteX4" fmla="*/ 954848 w 973791"/>
                  <a:gd name="connsiteY4" fmla="*/ 455572 h 932055"/>
                  <a:gd name="connsiteX5" fmla="*/ 817196 w 973791"/>
                  <a:gd name="connsiteY5" fmla="*/ 370340 h 932055"/>
                  <a:gd name="connsiteX6" fmla="*/ 684595 w 973791"/>
                  <a:gd name="connsiteY6" fmla="*/ 292685 h 932055"/>
                  <a:gd name="connsiteX7" fmla="*/ 527368 w 973791"/>
                  <a:gd name="connsiteY7" fmla="*/ 208716 h 932055"/>
                  <a:gd name="connsiteX8" fmla="*/ 356250 w 973791"/>
                  <a:gd name="connsiteY8" fmla="*/ 125378 h 932055"/>
                  <a:gd name="connsiteX9" fmla="*/ 180080 w 973791"/>
                  <a:gd name="connsiteY9" fmla="*/ 52774 h 932055"/>
                  <a:gd name="connsiteX10" fmla="*/ 50636 w 973791"/>
                  <a:gd name="connsiteY10" fmla="*/ 12367 h 93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3791" h="932055">
                    <a:moveTo>
                      <a:pt x="0" y="0"/>
                    </a:moveTo>
                    <a:lnTo>
                      <a:pt x="0" y="932055"/>
                    </a:lnTo>
                    <a:lnTo>
                      <a:pt x="772221" y="932055"/>
                    </a:lnTo>
                    <a:lnTo>
                      <a:pt x="973791" y="468199"/>
                    </a:lnTo>
                    <a:lnTo>
                      <a:pt x="954848" y="455572"/>
                    </a:lnTo>
                    <a:lnTo>
                      <a:pt x="817196" y="370340"/>
                    </a:lnTo>
                    <a:lnTo>
                      <a:pt x="684595" y="292685"/>
                    </a:lnTo>
                    <a:lnTo>
                      <a:pt x="527368" y="208716"/>
                    </a:lnTo>
                    <a:lnTo>
                      <a:pt x="356250" y="125378"/>
                    </a:lnTo>
                    <a:lnTo>
                      <a:pt x="180080" y="52774"/>
                    </a:lnTo>
                    <a:lnTo>
                      <a:pt x="50636" y="12367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F188E9B-4701-408C-B412-7E4D93F36BF4}"/>
              </a:ext>
            </a:extLst>
          </p:cNvPr>
          <p:cNvGrpSpPr/>
          <p:nvPr/>
        </p:nvGrpSpPr>
        <p:grpSpPr>
          <a:xfrm>
            <a:off x="2720553" y="581135"/>
            <a:ext cx="2814890" cy="2592662"/>
            <a:chOff x="3958609" y="2426546"/>
            <a:chExt cx="2249129" cy="199557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3DF69E0-F6D8-4D48-A770-6C3BCA3CF615}"/>
                </a:ext>
              </a:extLst>
            </p:cNvPr>
            <p:cNvSpPr/>
            <p:nvPr/>
          </p:nvSpPr>
          <p:spPr>
            <a:xfrm>
              <a:off x="4546829" y="2426546"/>
              <a:ext cx="1011805" cy="1011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200" dirty="0">
                <a:solidFill>
                  <a:srgbClr val="E7E6E6">
                    <a:lumMod val="50000"/>
                  </a:srgb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FD3F3F6-DA8F-4527-98C4-354EB051EED0}"/>
                </a:ext>
              </a:extLst>
            </p:cNvPr>
            <p:cNvSpPr/>
            <p:nvPr/>
          </p:nvSpPr>
          <p:spPr>
            <a:xfrm>
              <a:off x="3958609" y="3439001"/>
              <a:ext cx="2249129" cy="9831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송재근 </a:t>
              </a: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(AI)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딥러닝 기반 안면인식 모델 구현</a:t>
              </a:r>
              <a:endParaRPr lang="en-US" altLang="ko-KR" sz="1200" dirty="0"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안면인식 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Rest API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개발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  <a:p>
              <a:pPr algn="ctr"/>
              <a:endPara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  <a:p>
              <a:pPr algn="ctr"/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팀장</a:t>
              </a:r>
              <a:endPara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6C1AF83-6993-4D2C-ADD4-047D93A2859F}"/>
              </a:ext>
            </a:extLst>
          </p:cNvPr>
          <p:cNvGrpSpPr/>
          <p:nvPr/>
        </p:nvGrpSpPr>
        <p:grpSpPr>
          <a:xfrm>
            <a:off x="4694974" y="3210256"/>
            <a:ext cx="2789503" cy="2581284"/>
            <a:chOff x="3958609" y="2435304"/>
            <a:chExt cx="2228844" cy="1986814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0E113650-7681-41C9-9C89-0E242BAB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95426" y="2435304"/>
              <a:ext cx="1343665" cy="1294373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9E4975B-23E6-46F8-A2AB-8C6E7C3CD163}"/>
                </a:ext>
              </a:extLst>
            </p:cNvPr>
            <p:cNvSpPr/>
            <p:nvPr/>
          </p:nvSpPr>
          <p:spPr>
            <a:xfrm>
              <a:off x="3958609" y="3439001"/>
              <a:ext cx="2228844" cy="9831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이동규 </a:t>
              </a: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(Bigdata)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요기요 웹 </a:t>
              </a:r>
              <a:r>
                <a:rPr lang="ko-KR" altLang="en-US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크롤링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행렬분해를 활용한 추천 시스템 구현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  <a:p>
              <a:pPr algn="ctr"/>
              <a:endPara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  <a:p>
              <a:pPr algn="ctr"/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팀원</a:t>
              </a:r>
              <a:endPara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F535CDA-F593-4383-85DE-EC53B69C4502}"/>
              </a:ext>
            </a:extLst>
          </p:cNvPr>
          <p:cNvGrpSpPr/>
          <p:nvPr/>
        </p:nvGrpSpPr>
        <p:grpSpPr>
          <a:xfrm>
            <a:off x="1216760" y="3335060"/>
            <a:ext cx="2738695" cy="2315664"/>
            <a:chOff x="3958609" y="2426546"/>
            <a:chExt cx="2188248" cy="1782366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8441B81-3A62-4679-86E8-7E21EC3A2ABB}"/>
                </a:ext>
              </a:extLst>
            </p:cNvPr>
            <p:cNvSpPr/>
            <p:nvPr/>
          </p:nvSpPr>
          <p:spPr>
            <a:xfrm>
              <a:off x="4546830" y="2426546"/>
              <a:ext cx="1011805" cy="1011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200" dirty="0">
                <a:solidFill>
                  <a:srgbClr val="E7E6E6">
                    <a:lumMod val="50000"/>
                  </a:srgb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F2670AC-B84F-42B5-B2E2-B37D37ABE72D}"/>
                </a:ext>
              </a:extLst>
            </p:cNvPr>
            <p:cNvSpPr/>
            <p:nvPr/>
          </p:nvSpPr>
          <p:spPr>
            <a:xfrm>
              <a:off x="3958609" y="3439001"/>
              <a:ext cx="2188248" cy="7699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이윤식 </a:t>
              </a: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(Cloud)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데이터베이스 서버 구축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  <a:p>
              <a:pPr algn="ctr"/>
              <a:endPara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  <a:p>
              <a:pPr algn="ctr"/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팀원</a:t>
              </a:r>
              <a:endPara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F48A377-FDDA-49D6-919D-491E2BCF7BD7}"/>
              </a:ext>
            </a:extLst>
          </p:cNvPr>
          <p:cNvGrpSpPr/>
          <p:nvPr/>
        </p:nvGrpSpPr>
        <p:grpSpPr>
          <a:xfrm>
            <a:off x="6470588" y="588159"/>
            <a:ext cx="2738695" cy="2315664"/>
            <a:chOff x="3958609" y="2426546"/>
            <a:chExt cx="2188248" cy="1782366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1E87DBEC-AE13-4727-96A2-1DB7876F12F6}"/>
                </a:ext>
              </a:extLst>
            </p:cNvPr>
            <p:cNvSpPr/>
            <p:nvPr/>
          </p:nvSpPr>
          <p:spPr>
            <a:xfrm>
              <a:off x="4546830" y="2426546"/>
              <a:ext cx="1011805" cy="1011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200" dirty="0">
                <a:solidFill>
                  <a:srgbClr val="E7E6E6">
                    <a:lumMod val="50000"/>
                  </a:srgb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D7D883F-2426-4886-BBAC-611709A50B3C}"/>
                </a:ext>
              </a:extLst>
            </p:cNvPr>
            <p:cNvSpPr/>
            <p:nvPr/>
          </p:nvSpPr>
          <p:spPr>
            <a:xfrm>
              <a:off x="3958609" y="3439001"/>
              <a:ext cx="2188248" cy="7699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윤서율 </a:t>
              </a: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(Cloud)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데이터베이스 서버 구축 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  <a:p>
              <a:pPr algn="ctr"/>
              <a:endPara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  <a:p>
              <a:pPr algn="ctr"/>
              <a:r>
                <a:rPr lang="ko-KR" altLang="en-US" sz="10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부팀장</a:t>
              </a:r>
              <a:endPara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7E83814-8BBB-4699-BD08-8FC12EB71EAF}"/>
              </a:ext>
            </a:extLst>
          </p:cNvPr>
          <p:cNvGrpSpPr/>
          <p:nvPr/>
        </p:nvGrpSpPr>
        <p:grpSpPr>
          <a:xfrm>
            <a:off x="8020496" y="3342166"/>
            <a:ext cx="2738695" cy="2315664"/>
            <a:chOff x="3958609" y="2426546"/>
            <a:chExt cx="2188248" cy="1782366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52E7C87-693C-4B67-AB9A-4F7CE9419C64}"/>
                </a:ext>
              </a:extLst>
            </p:cNvPr>
            <p:cNvSpPr/>
            <p:nvPr/>
          </p:nvSpPr>
          <p:spPr>
            <a:xfrm>
              <a:off x="4546830" y="2426546"/>
              <a:ext cx="1011805" cy="1011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200" dirty="0">
                <a:solidFill>
                  <a:srgbClr val="E7E6E6">
                    <a:lumMod val="50000"/>
                  </a:srgb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3BC8C11-364D-4B88-83B1-38B7A0178B31}"/>
                </a:ext>
              </a:extLst>
            </p:cNvPr>
            <p:cNvSpPr/>
            <p:nvPr/>
          </p:nvSpPr>
          <p:spPr>
            <a:xfrm>
              <a:off x="3958609" y="3439001"/>
              <a:ext cx="2188248" cy="7699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이건영 </a:t>
              </a: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(IoT)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안드로이드 기반 얼굴인식</a:t>
              </a:r>
              <a:r>
                <a:rPr lang="en-US" altLang="ko-KR" sz="1200" dirty="0"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 </a:t>
              </a:r>
              <a:r>
                <a:rPr lang="ko-KR" altLang="en-US" sz="1200" dirty="0"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기능 구현</a:t>
              </a:r>
              <a:endParaRPr lang="en-US" altLang="ko-KR" sz="1200" dirty="0">
                <a:effectLst/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  <a:p>
              <a:pPr algn="ctr"/>
              <a:endPara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  <a:p>
              <a:pPr algn="ctr"/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  <a:cs typeface="Malgun Gothic Semilight" panose="020B0503020000020004" pitchFamily="34" charset="-127"/>
                </a:rPr>
                <a:t>팀원</a:t>
              </a:r>
              <a:endPara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cs typeface="Malgun Gothic Semilight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18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>
            <a:spLocks/>
          </p:cNvSpPr>
          <p:nvPr/>
        </p:nvSpPr>
        <p:spPr>
          <a:xfrm>
            <a:off x="340003" y="48808"/>
            <a:ext cx="2936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rPr>
              <a:t>test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DX유니고딕 115" panose="02020600000000000000" pitchFamily="18" charset="-127"/>
              <a:ea typeface="DX유니고딕 115" panose="02020600000000000000" pitchFamily="18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547914"/>
            <a:ext cx="12192001" cy="6331858"/>
            <a:chOff x="0" y="547914"/>
            <a:chExt cx="12192001" cy="6331858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547914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754743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6B65FBC-789E-4BBE-A39F-346AC8CE938E}"/>
                </a:ext>
              </a:extLst>
            </p:cNvPr>
            <p:cNvGrpSpPr/>
            <p:nvPr/>
          </p:nvGrpSpPr>
          <p:grpSpPr>
            <a:xfrm>
              <a:off x="5940897" y="6433934"/>
              <a:ext cx="310206" cy="310206"/>
              <a:chOff x="5940897" y="5789410"/>
              <a:chExt cx="310206" cy="310206"/>
            </a:xfrm>
          </p:grpSpPr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5B075468-4B9A-43E8-9372-421139740DB7}"/>
                  </a:ext>
                </a:extLst>
              </p:cNvPr>
              <p:cNvSpPr/>
              <p:nvPr/>
            </p:nvSpPr>
            <p:spPr>
              <a:xfrm>
                <a:off x="5940897" y="5789410"/>
                <a:ext cx="310206" cy="310206"/>
              </a:xfrm>
              <a:prstGeom prst="arc">
                <a:avLst>
                  <a:gd name="adj1" fmla="val 14521413"/>
                  <a:gd name="adj2" fmla="val 11428246"/>
                </a:avLst>
              </a:prstGeom>
              <a:ln w="285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6231115B-7A7F-4673-94C8-5064812E634C}"/>
                  </a:ext>
                </a:extLst>
              </p:cNvPr>
              <p:cNvSpPr/>
              <p:nvPr/>
            </p:nvSpPr>
            <p:spPr>
              <a:xfrm>
                <a:off x="5956516" y="5831935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4E41D5C-E177-4248-B36D-B2A02309CA0B}"/>
                </a:ext>
              </a:extLst>
            </p:cNvPr>
            <p:cNvSpPr/>
            <p:nvPr/>
          </p:nvSpPr>
          <p:spPr>
            <a:xfrm rot="10800000" flipV="1">
              <a:off x="933450" y="6476460"/>
              <a:ext cx="226977" cy="226977"/>
            </a:xfrm>
            <a:prstGeom prst="ellipse">
              <a:avLst/>
            </a:prstGeom>
            <a:solidFill>
              <a:srgbClr val="FF6600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7837198-C599-4D16-9E62-DD43C423B3CD}"/>
                </a:ext>
              </a:extLst>
            </p:cNvPr>
            <p:cNvSpPr/>
            <p:nvPr/>
          </p:nvSpPr>
          <p:spPr>
            <a:xfrm rot="10800000" flipV="1">
              <a:off x="1258111" y="6476460"/>
              <a:ext cx="226977" cy="22697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4465301-1678-42CD-B769-7977C8E6D59A}"/>
                </a:ext>
              </a:extLst>
            </p:cNvPr>
            <p:cNvSpPr/>
            <p:nvPr/>
          </p:nvSpPr>
          <p:spPr>
            <a:xfrm rot="10800000" flipV="1">
              <a:off x="1581245" y="6476460"/>
              <a:ext cx="226977" cy="22697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C4B8CAE9-721C-4B5F-AD01-EAF4B7A70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90166"/>
              <a:ext cx="1027046" cy="3570025"/>
            </a:xfrm>
            <a:custGeom>
              <a:avLst/>
              <a:gdLst>
                <a:gd name="connsiteX0" fmla="*/ 282649 w 1027046"/>
                <a:gd name="connsiteY0" fmla="*/ 0 h 3570025"/>
                <a:gd name="connsiteX1" fmla="*/ 348312 w 1027046"/>
                <a:gd name="connsiteY1" fmla="*/ 3789 h 3570025"/>
                <a:gd name="connsiteX2" fmla="*/ 425972 w 1027046"/>
                <a:gd name="connsiteY2" fmla="*/ 24625 h 3570025"/>
                <a:gd name="connsiteX3" fmla="*/ 469537 w 1027046"/>
                <a:gd name="connsiteY3" fmla="*/ 43568 h 3570025"/>
                <a:gd name="connsiteX4" fmla="*/ 491635 w 1027046"/>
                <a:gd name="connsiteY4" fmla="*/ 55565 h 3570025"/>
                <a:gd name="connsiteX5" fmla="*/ 530781 w 1027046"/>
                <a:gd name="connsiteY5" fmla="*/ 87767 h 3570025"/>
                <a:gd name="connsiteX6" fmla="*/ 564244 w 1027046"/>
                <a:gd name="connsiteY6" fmla="*/ 130703 h 3570025"/>
                <a:gd name="connsiteX7" fmla="*/ 592656 w 1027046"/>
                <a:gd name="connsiteY7" fmla="*/ 181216 h 3570025"/>
                <a:gd name="connsiteX8" fmla="*/ 614755 w 1027046"/>
                <a:gd name="connsiteY8" fmla="*/ 239307 h 3570025"/>
                <a:gd name="connsiteX9" fmla="*/ 634327 w 1027046"/>
                <a:gd name="connsiteY9" fmla="*/ 300554 h 3570025"/>
                <a:gd name="connsiteX10" fmla="*/ 655794 w 1027046"/>
                <a:gd name="connsiteY10" fmla="*/ 398424 h 3570025"/>
                <a:gd name="connsiteX11" fmla="*/ 672210 w 1027046"/>
                <a:gd name="connsiteY11" fmla="*/ 529758 h 3570025"/>
                <a:gd name="connsiteX12" fmla="*/ 679155 w 1027046"/>
                <a:gd name="connsiteY12" fmla="*/ 648464 h 3570025"/>
                <a:gd name="connsiteX13" fmla="*/ 680418 w 1027046"/>
                <a:gd name="connsiteY13" fmla="*/ 780430 h 3570025"/>
                <a:gd name="connsiteX14" fmla="*/ 678524 w 1027046"/>
                <a:gd name="connsiteY14" fmla="*/ 800635 h 3570025"/>
                <a:gd name="connsiteX15" fmla="*/ 676630 w 1027046"/>
                <a:gd name="connsiteY15" fmla="*/ 873880 h 3570025"/>
                <a:gd name="connsiteX16" fmla="*/ 681050 w 1027046"/>
                <a:gd name="connsiteY16" fmla="*/ 998269 h 3570025"/>
                <a:gd name="connsiteX17" fmla="*/ 695571 w 1027046"/>
                <a:gd name="connsiteY17" fmla="*/ 1104978 h 3570025"/>
                <a:gd name="connsiteX18" fmla="*/ 720827 w 1027046"/>
                <a:gd name="connsiteY18" fmla="*/ 1201584 h 3570025"/>
                <a:gd name="connsiteX19" fmla="*/ 755552 w 1027046"/>
                <a:gd name="connsiteY19" fmla="*/ 1296928 h 3570025"/>
                <a:gd name="connsiteX20" fmla="*/ 799749 w 1027046"/>
                <a:gd name="connsiteY20" fmla="*/ 1398586 h 3570025"/>
                <a:gd name="connsiteX21" fmla="*/ 883091 w 1027046"/>
                <a:gd name="connsiteY21" fmla="*/ 1576645 h 3570025"/>
                <a:gd name="connsiteX22" fmla="*/ 952543 w 1027046"/>
                <a:gd name="connsiteY22" fmla="*/ 1734499 h 3570025"/>
                <a:gd name="connsiteX23" fmla="*/ 969590 w 1027046"/>
                <a:gd name="connsiteY23" fmla="*/ 1776804 h 3570025"/>
                <a:gd name="connsiteX24" fmla="*/ 996108 w 1027046"/>
                <a:gd name="connsiteY24" fmla="*/ 1862677 h 3570025"/>
                <a:gd name="connsiteX25" fmla="*/ 1014418 w 1027046"/>
                <a:gd name="connsiteY25" fmla="*/ 1949181 h 3570025"/>
                <a:gd name="connsiteX26" fmla="*/ 1023889 w 1027046"/>
                <a:gd name="connsiteY26" fmla="*/ 2035053 h 3570025"/>
                <a:gd name="connsiteX27" fmla="*/ 1027046 w 1027046"/>
                <a:gd name="connsiteY27" fmla="*/ 2120294 h 3570025"/>
                <a:gd name="connsiteX28" fmla="*/ 1023889 w 1027046"/>
                <a:gd name="connsiteY28" fmla="*/ 2203641 h 3570025"/>
                <a:gd name="connsiteX29" fmla="*/ 1010630 w 1027046"/>
                <a:gd name="connsiteY29" fmla="*/ 2324873 h 3570025"/>
                <a:gd name="connsiteX30" fmla="*/ 980955 w 1027046"/>
                <a:gd name="connsiteY30" fmla="*/ 2473887 h 3570025"/>
                <a:gd name="connsiteX31" fmla="*/ 943704 w 1027046"/>
                <a:gd name="connsiteY31" fmla="*/ 2604590 h 3570025"/>
                <a:gd name="connsiteX32" fmla="*/ 890037 w 1027046"/>
                <a:gd name="connsiteY32" fmla="*/ 2758656 h 3570025"/>
                <a:gd name="connsiteX33" fmla="*/ 872358 w 1027046"/>
                <a:gd name="connsiteY33" fmla="*/ 2812958 h 3570025"/>
                <a:gd name="connsiteX34" fmla="*/ 823110 w 1027046"/>
                <a:gd name="connsiteY34" fmla="*/ 3134980 h 3570025"/>
                <a:gd name="connsiteX35" fmla="*/ 791541 w 1027046"/>
                <a:gd name="connsiteY35" fmla="*/ 3344610 h 3570025"/>
                <a:gd name="connsiteX36" fmla="*/ 710724 w 1027046"/>
                <a:gd name="connsiteY36" fmla="*/ 3570025 h 3570025"/>
                <a:gd name="connsiteX37" fmla="*/ 0 w 1027046"/>
                <a:gd name="connsiteY37" fmla="*/ 3493145 h 3570025"/>
                <a:gd name="connsiteX38" fmla="*/ 0 w 1027046"/>
                <a:gd name="connsiteY38" fmla="*/ 631600 h 3570025"/>
                <a:gd name="connsiteX39" fmla="*/ 31359 w 1027046"/>
                <a:gd name="connsiteY39" fmla="*/ 604897 h 3570025"/>
                <a:gd name="connsiteX40" fmla="*/ 79344 w 1027046"/>
                <a:gd name="connsiteY40" fmla="*/ 575220 h 3570025"/>
                <a:gd name="connsiteX41" fmla="*/ 83764 w 1027046"/>
                <a:gd name="connsiteY41" fmla="*/ 575220 h 3570025"/>
                <a:gd name="connsiteX42" fmla="*/ 83764 w 1027046"/>
                <a:gd name="connsiteY42" fmla="*/ 532284 h 3570025"/>
                <a:gd name="connsiteX43" fmla="*/ 90709 w 1027046"/>
                <a:gd name="connsiteY43" fmla="*/ 324548 h 3570025"/>
                <a:gd name="connsiteX44" fmla="*/ 100811 w 1027046"/>
                <a:gd name="connsiteY44" fmla="*/ 224784 h 3570025"/>
                <a:gd name="connsiteX45" fmla="*/ 110282 w 1027046"/>
                <a:gd name="connsiteY45" fmla="*/ 174271 h 3570025"/>
                <a:gd name="connsiteX46" fmla="*/ 115333 w 1027046"/>
                <a:gd name="connsiteY46" fmla="*/ 156591 h 3570025"/>
                <a:gd name="connsiteX47" fmla="*/ 119121 w 1027046"/>
                <a:gd name="connsiteY47" fmla="*/ 138912 h 3570025"/>
                <a:gd name="connsiteX48" fmla="*/ 133643 w 1027046"/>
                <a:gd name="connsiteY48" fmla="*/ 100395 h 3570025"/>
                <a:gd name="connsiteX49" fmla="*/ 156372 w 1027046"/>
                <a:gd name="connsiteY49" fmla="*/ 64405 h 3570025"/>
                <a:gd name="connsiteX50" fmla="*/ 187941 w 1027046"/>
                <a:gd name="connsiteY50" fmla="*/ 33465 h 3570025"/>
                <a:gd name="connsiteX51" fmla="*/ 230244 w 1027046"/>
                <a:gd name="connsiteY51" fmla="*/ 10734 h 357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27046" h="3570025">
                  <a:moveTo>
                    <a:pt x="282649" y="0"/>
                  </a:moveTo>
                  <a:lnTo>
                    <a:pt x="348312" y="3789"/>
                  </a:lnTo>
                  <a:lnTo>
                    <a:pt x="425972" y="24625"/>
                  </a:lnTo>
                  <a:lnTo>
                    <a:pt x="469537" y="43568"/>
                  </a:lnTo>
                  <a:lnTo>
                    <a:pt x="491635" y="55565"/>
                  </a:lnTo>
                  <a:lnTo>
                    <a:pt x="530781" y="87767"/>
                  </a:lnTo>
                  <a:lnTo>
                    <a:pt x="564244" y="130703"/>
                  </a:lnTo>
                  <a:lnTo>
                    <a:pt x="592656" y="181216"/>
                  </a:lnTo>
                  <a:lnTo>
                    <a:pt x="614755" y="239307"/>
                  </a:lnTo>
                  <a:lnTo>
                    <a:pt x="634327" y="300554"/>
                  </a:lnTo>
                  <a:lnTo>
                    <a:pt x="655794" y="398424"/>
                  </a:lnTo>
                  <a:lnTo>
                    <a:pt x="672210" y="529758"/>
                  </a:lnTo>
                  <a:lnTo>
                    <a:pt x="679155" y="648464"/>
                  </a:lnTo>
                  <a:lnTo>
                    <a:pt x="680418" y="780430"/>
                  </a:lnTo>
                  <a:lnTo>
                    <a:pt x="678524" y="800635"/>
                  </a:lnTo>
                  <a:lnTo>
                    <a:pt x="676630" y="873880"/>
                  </a:lnTo>
                  <a:lnTo>
                    <a:pt x="681050" y="998269"/>
                  </a:lnTo>
                  <a:lnTo>
                    <a:pt x="695571" y="1104978"/>
                  </a:lnTo>
                  <a:lnTo>
                    <a:pt x="720827" y="1201584"/>
                  </a:lnTo>
                  <a:lnTo>
                    <a:pt x="755552" y="1296928"/>
                  </a:lnTo>
                  <a:lnTo>
                    <a:pt x="799749" y="1398586"/>
                  </a:lnTo>
                  <a:lnTo>
                    <a:pt x="883091" y="1576645"/>
                  </a:lnTo>
                  <a:lnTo>
                    <a:pt x="952543" y="1734499"/>
                  </a:lnTo>
                  <a:lnTo>
                    <a:pt x="969590" y="1776804"/>
                  </a:lnTo>
                  <a:lnTo>
                    <a:pt x="996108" y="1862677"/>
                  </a:lnTo>
                  <a:lnTo>
                    <a:pt x="1014418" y="1949181"/>
                  </a:lnTo>
                  <a:lnTo>
                    <a:pt x="1023889" y="2035053"/>
                  </a:lnTo>
                  <a:lnTo>
                    <a:pt x="1027046" y="2120294"/>
                  </a:lnTo>
                  <a:lnTo>
                    <a:pt x="1023889" y="2203641"/>
                  </a:lnTo>
                  <a:lnTo>
                    <a:pt x="1010630" y="2324873"/>
                  </a:lnTo>
                  <a:lnTo>
                    <a:pt x="980955" y="2473887"/>
                  </a:lnTo>
                  <a:lnTo>
                    <a:pt x="943704" y="2604590"/>
                  </a:lnTo>
                  <a:lnTo>
                    <a:pt x="890037" y="2758656"/>
                  </a:lnTo>
                  <a:lnTo>
                    <a:pt x="872358" y="2812958"/>
                  </a:lnTo>
                  <a:lnTo>
                    <a:pt x="823110" y="3134980"/>
                  </a:lnTo>
                  <a:lnTo>
                    <a:pt x="791541" y="3344610"/>
                  </a:lnTo>
                  <a:lnTo>
                    <a:pt x="710724" y="3570025"/>
                  </a:lnTo>
                  <a:lnTo>
                    <a:pt x="0" y="3493145"/>
                  </a:lnTo>
                  <a:lnTo>
                    <a:pt x="0" y="631600"/>
                  </a:lnTo>
                  <a:lnTo>
                    <a:pt x="31359" y="604897"/>
                  </a:lnTo>
                  <a:lnTo>
                    <a:pt x="79344" y="575220"/>
                  </a:lnTo>
                  <a:lnTo>
                    <a:pt x="83764" y="575220"/>
                  </a:lnTo>
                  <a:lnTo>
                    <a:pt x="83764" y="532284"/>
                  </a:lnTo>
                  <a:lnTo>
                    <a:pt x="90709" y="324548"/>
                  </a:lnTo>
                  <a:lnTo>
                    <a:pt x="100811" y="224784"/>
                  </a:lnTo>
                  <a:lnTo>
                    <a:pt x="110282" y="174271"/>
                  </a:lnTo>
                  <a:lnTo>
                    <a:pt x="115333" y="156591"/>
                  </a:lnTo>
                  <a:lnTo>
                    <a:pt x="119121" y="138912"/>
                  </a:lnTo>
                  <a:lnTo>
                    <a:pt x="133643" y="100395"/>
                  </a:lnTo>
                  <a:lnTo>
                    <a:pt x="156372" y="64405"/>
                  </a:lnTo>
                  <a:lnTo>
                    <a:pt x="187941" y="33465"/>
                  </a:lnTo>
                  <a:lnTo>
                    <a:pt x="230244" y="10734"/>
                  </a:lnTo>
                  <a:close/>
                </a:path>
              </a:pathLst>
            </a:custGeom>
            <a:solidFill>
              <a:srgbClr val="FFDEB4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58B9084-9B71-415E-9452-DC6B2DD27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69" y="3147114"/>
              <a:ext cx="373299" cy="388458"/>
            </a:xfrm>
            <a:custGeom>
              <a:avLst/>
              <a:gdLst>
                <a:gd name="T0" fmla="*/ 586 w 593"/>
                <a:gd name="T1" fmla="*/ 186 h 615"/>
                <a:gd name="T2" fmla="*/ 582 w 593"/>
                <a:gd name="T3" fmla="*/ 179 h 615"/>
                <a:gd name="T4" fmla="*/ 536 w 593"/>
                <a:gd name="T5" fmla="*/ 117 h 615"/>
                <a:gd name="T6" fmla="*/ 470 w 593"/>
                <a:gd name="T7" fmla="*/ 59 h 615"/>
                <a:gd name="T8" fmla="*/ 414 w 593"/>
                <a:gd name="T9" fmla="*/ 26 h 615"/>
                <a:gd name="T10" fmla="*/ 348 w 593"/>
                <a:gd name="T11" fmla="*/ 4 h 615"/>
                <a:gd name="T12" fmla="*/ 271 w 593"/>
                <a:gd name="T13" fmla="*/ 0 h 615"/>
                <a:gd name="T14" fmla="*/ 229 w 593"/>
                <a:gd name="T15" fmla="*/ 7 h 615"/>
                <a:gd name="T16" fmla="*/ 188 w 593"/>
                <a:gd name="T17" fmla="*/ 18 h 615"/>
                <a:gd name="T18" fmla="*/ 122 w 593"/>
                <a:gd name="T19" fmla="*/ 46 h 615"/>
                <a:gd name="T20" fmla="*/ 74 w 593"/>
                <a:gd name="T21" fmla="*/ 77 h 615"/>
                <a:gd name="T22" fmla="*/ 40 w 593"/>
                <a:gd name="T23" fmla="*/ 112 h 615"/>
                <a:gd name="T24" fmla="*/ 10 w 593"/>
                <a:gd name="T25" fmla="*/ 162 h 615"/>
                <a:gd name="T26" fmla="*/ 0 w 593"/>
                <a:gd name="T27" fmla="*/ 206 h 615"/>
                <a:gd name="T28" fmla="*/ 0 w 593"/>
                <a:gd name="T29" fmla="*/ 212 h 615"/>
                <a:gd name="T30" fmla="*/ 0 w 593"/>
                <a:gd name="T31" fmla="*/ 257 h 615"/>
                <a:gd name="T32" fmla="*/ 23 w 593"/>
                <a:gd name="T33" fmla="*/ 429 h 615"/>
                <a:gd name="T34" fmla="*/ 42 w 593"/>
                <a:gd name="T35" fmla="*/ 495 h 615"/>
                <a:gd name="T36" fmla="*/ 67 w 593"/>
                <a:gd name="T37" fmla="*/ 551 h 615"/>
                <a:gd name="T38" fmla="*/ 95 w 593"/>
                <a:gd name="T39" fmla="*/ 579 h 615"/>
                <a:gd name="T40" fmla="*/ 116 w 593"/>
                <a:gd name="T41" fmla="*/ 591 h 615"/>
                <a:gd name="T42" fmla="*/ 128 w 593"/>
                <a:gd name="T43" fmla="*/ 594 h 615"/>
                <a:gd name="T44" fmla="*/ 156 w 593"/>
                <a:gd name="T45" fmla="*/ 602 h 615"/>
                <a:gd name="T46" fmla="*/ 215 w 593"/>
                <a:gd name="T47" fmla="*/ 612 h 615"/>
                <a:gd name="T48" fmla="*/ 274 w 593"/>
                <a:gd name="T49" fmla="*/ 615 h 615"/>
                <a:gd name="T50" fmla="*/ 330 w 593"/>
                <a:gd name="T51" fmla="*/ 609 h 615"/>
                <a:gd name="T52" fmla="*/ 383 w 593"/>
                <a:gd name="T53" fmla="*/ 596 h 615"/>
                <a:gd name="T54" fmla="*/ 430 w 593"/>
                <a:gd name="T55" fmla="*/ 579 h 615"/>
                <a:gd name="T56" fmla="*/ 469 w 593"/>
                <a:gd name="T57" fmla="*/ 558 h 615"/>
                <a:gd name="T58" fmla="*/ 499 w 593"/>
                <a:gd name="T59" fmla="*/ 532 h 615"/>
                <a:gd name="T60" fmla="*/ 510 w 593"/>
                <a:gd name="T61" fmla="*/ 518 h 615"/>
                <a:gd name="T62" fmla="*/ 529 w 593"/>
                <a:gd name="T63" fmla="*/ 486 h 615"/>
                <a:gd name="T64" fmla="*/ 563 w 593"/>
                <a:gd name="T65" fmla="*/ 400 h 615"/>
                <a:gd name="T66" fmla="*/ 588 w 593"/>
                <a:gd name="T67" fmla="*/ 304 h 615"/>
                <a:gd name="T68" fmla="*/ 593 w 593"/>
                <a:gd name="T69" fmla="*/ 238 h 615"/>
                <a:gd name="T70" fmla="*/ 591 w 593"/>
                <a:gd name="T71" fmla="*/ 201 h 615"/>
                <a:gd name="T72" fmla="*/ 586 w 593"/>
                <a:gd name="T73" fmla="*/ 18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15">
                  <a:moveTo>
                    <a:pt x="586" y="186"/>
                  </a:moveTo>
                  <a:lnTo>
                    <a:pt x="582" y="179"/>
                  </a:lnTo>
                  <a:lnTo>
                    <a:pt x="536" y="117"/>
                  </a:lnTo>
                  <a:lnTo>
                    <a:pt x="470" y="59"/>
                  </a:lnTo>
                  <a:lnTo>
                    <a:pt x="414" y="26"/>
                  </a:lnTo>
                  <a:lnTo>
                    <a:pt x="348" y="4"/>
                  </a:lnTo>
                  <a:lnTo>
                    <a:pt x="271" y="0"/>
                  </a:lnTo>
                  <a:lnTo>
                    <a:pt x="229" y="7"/>
                  </a:lnTo>
                  <a:lnTo>
                    <a:pt x="188" y="18"/>
                  </a:lnTo>
                  <a:lnTo>
                    <a:pt x="122" y="46"/>
                  </a:lnTo>
                  <a:lnTo>
                    <a:pt x="74" y="77"/>
                  </a:lnTo>
                  <a:lnTo>
                    <a:pt x="40" y="112"/>
                  </a:lnTo>
                  <a:lnTo>
                    <a:pt x="10" y="16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57"/>
                  </a:lnTo>
                  <a:lnTo>
                    <a:pt x="23" y="429"/>
                  </a:lnTo>
                  <a:lnTo>
                    <a:pt x="42" y="495"/>
                  </a:lnTo>
                  <a:lnTo>
                    <a:pt x="67" y="551"/>
                  </a:lnTo>
                  <a:lnTo>
                    <a:pt x="95" y="579"/>
                  </a:lnTo>
                  <a:lnTo>
                    <a:pt x="116" y="591"/>
                  </a:lnTo>
                  <a:lnTo>
                    <a:pt x="128" y="594"/>
                  </a:lnTo>
                  <a:lnTo>
                    <a:pt x="156" y="602"/>
                  </a:lnTo>
                  <a:lnTo>
                    <a:pt x="215" y="612"/>
                  </a:lnTo>
                  <a:lnTo>
                    <a:pt x="274" y="615"/>
                  </a:lnTo>
                  <a:lnTo>
                    <a:pt x="330" y="609"/>
                  </a:lnTo>
                  <a:lnTo>
                    <a:pt x="383" y="596"/>
                  </a:lnTo>
                  <a:lnTo>
                    <a:pt x="430" y="579"/>
                  </a:lnTo>
                  <a:lnTo>
                    <a:pt x="469" y="558"/>
                  </a:lnTo>
                  <a:lnTo>
                    <a:pt x="499" y="532"/>
                  </a:lnTo>
                  <a:lnTo>
                    <a:pt x="510" y="518"/>
                  </a:lnTo>
                  <a:lnTo>
                    <a:pt x="529" y="486"/>
                  </a:lnTo>
                  <a:lnTo>
                    <a:pt x="563" y="400"/>
                  </a:lnTo>
                  <a:lnTo>
                    <a:pt x="588" y="304"/>
                  </a:lnTo>
                  <a:lnTo>
                    <a:pt x="593" y="238"/>
                  </a:lnTo>
                  <a:lnTo>
                    <a:pt x="591" y="201"/>
                  </a:lnTo>
                  <a:lnTo>
                    <a:pt x="586" y="18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30B756AD-E02A-4D28-B175-9A091EE67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5" y="3627843"/>
              <a:ext cx="45719" cy="1110423"/>
            </a:xfrm>
            <a:custGeom>
              <a:avLst/>
              <a:gdLst>
                <a:gd name="T0" fmla="*/ 52 w 154"/>
                <a:gd name="T1" fmla="*/ 76 h 1758"/>
                <a:gd name="T2" fmla="*/ 52 w 154"/>
                <a:gd name="T3" fmla="*/ 407 h 1758"/>
                <a:gd name="T4" fmla="*/ 58 w 154"/>
                <a:gd name="T5" fmla="*/ 503 h 1758"/>
                <a:gd name="T6" fmla="*/ 76 w 154"/>
                <a:gd name="T7" fmla="*/ 561 h 1758"/>
                <a:gd name="T8" fmla="*/ 76 w 154"/>
                <a:gd name="T9" fmla="*/ 611 h 1758"/>
                <a:gd name="T10" fmla="*/ 76 w 154"/>
                <a:gd name="T11" fmla="*/ 662 h 1758"/>
                <a:gd name="T12" fmla="*/ 76 w 154"/>
                <a:gd name="T13" fmla="*/ 751 h 1758"/>
                <a:gd name="T14" fmla="*/ 61 w 154"/>
                <a:gd name="T15" fmla="*/ 848 h 1758"/>
                <a:gd name="T16" fmla="*/ 48 w 154"/>
                <a:gd name="T17" fmla="*/ 905 h 1758"/>
                <a:gd name="T18" fmla="*/ 26 w 154"/>
                <a:gd name="T19" fmla="*/ 1020 h 1758"/>
                <a:gd name="T20" fmla="*/ 6 w 154"/>
                <a:gd name="T21" fmla="*/ 1077 h 1758"/>
                <a:gd name="T22" fmla="*/ 0 w 154"/>
                <a:gd name="T23" fmla="*/ 1173 h 1758"/>
                <a:gd name="T24" fmla="*/ 0 w 154"/>
                <a:gd name="T25" fmla="*/ 1275 h 1758"/>
                <a:gd name="T26" fmla="*/ 0 w 154"/>
                <a:gd name="T27" fmla="*/ 1479 h 1758"/>
                <a:gd name="T28" fmla="*/ 0 w 154"/>
                <a:gd name="T29" fmla="*/ 1758 h 1758"/>
                <a:gd name="T30" fmla="*/ 0 w 154"/>
                <a:gd name="T31" fmla="*/ 1641 h 1758"/>
                <a:gd name="T32" fmla="*/ 26 w 154"/>
                <a:gd name="T33" fmla="*/ 1479 h 1758"/>
                <a:gd name="T34" fmla="*/ 36 w 154"/>
                <a:gd name="T35" fmla="*/ 1385 h 1758"/>
                <a:gd name="T36" fmla="*/ 52 w 154"/>
                <a:gd name="T37" fmla="*/ 1275 h 1758"/>
                <a:gd name="T38" fmla="*/ 61 w 154"/>
                <a:gd name="T39" fmla="*/ 1218 h 1758"/>
                <a:gd name="T40" fmla="*/ 81 w 154"/>
                <a:gd name="T41" fmla="*/ 1160 h 1758"/>
                <a:gd name="T42" fmla="*/ 102 w 154"/>
                <a:gd name="T43" fmla="*/ 1045 h 1758"/>
                <a:gd name="T44" fmla="*/ 122 w 154"/>
                <a:gd name="T45" fmla="*/ 988 h 1758"/>
                <a:gd name="T46" fmla="*/ 128 w 154"/>
                <a:gd name="T47" fmla="*/ 892 h 1758"/>
                <a:gd name="T48" fmla="*/ 151 w 154"/>
                <a:gd name="T49" fmla="*/ 767 h 1758"/>
                <a:gd name="T50" fmla="*/ 154 w 154"/>
                <a:gd name="T51" fmla="*/ 637 h 1758"/>
                <a:gd name="T52" fmla="*/ 154 w 154"/>
                <a:gd name="T53" fmla="*/ 582 h 1758"/>
                <a:gd name="T54" fmla="*/ 137 w 154"/>
                <a:gd name="T55" fmla="*/ 561 h 1758"/>
                <a:gd name="T56" fmla="*/ 112 w 154"/>
                <a:gd name="T57" fmla="*/ 522 h 1758"/>
                <a:gd name="T58" fmla="*/ 102 w 154"/>
                <a:gd name="T59" fmla="*/ 433 h 1758"/>
                <a:gd name="T60" fmla="*/ 81 w 154"/>
                <a:gd name="T61" fmla="*/ 303 h 1758"/>
                <a:gd name="T62" fmla="*/ 61 w 154"/>
                <a:gd name="T63" fmla="*/ 156 h 1758"/>
                <a:gd name="T64" fmla="*/ 52 w 154"/>
                <a:gd name="T6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4" h="1758">
                  <a:moveTo>
                    <a:pt x="52" y="0"/>
                  </a:moveTo>
                  <a:lnTo>
                    <a:pt x="52" y="76"/>
                  </a:lnTo>
                  <a:lnTo>
                    <a:pt x="52" y="280"/>
                  </a:lnTo>
                  <a:lnTo>
                    <a:pt x="52" y="407"/>
                  </a:lnTo>
                  <a:lnTo>
                    <a:pt x="52" y="446"/>
                  </a:lnTo>
                  <a:lnTo>
                    <a:pt x="58" y="503"/>
                  </a:lnTo>
                  <a:lnTo>
                    <a:pt x="68" y="542"/>
                  </a:lnTo>
                  <a:lnTo>
                    <a:pt x="76" y="561"/>
                  </a:lnTo>
                  <a:lnTo>
                    <a:pt x="76" y="586"/>
                  </a:lnTo>
                  <a:lnTo>
                    <a:pt x="76" y="611"/>
                  </a:lnTo>
                  <a:lnTo>
                    <a:pt x="76" y="637"/>
                  </a:lnTo>
                  <a:lnTo>
                    <a:pt x="76" y="662"/>
                  </a:lnTo>
                  <a:lnTo>
                    <a:pt x="76" y="714"/>
                  </a:lnTo>
                  <a:lnTo>
                    <a:pt x="76" y="751"/>
                  </a:lnTo>
                  <a:lnTo>
                    <a:pt x="71" y="809"/>
                  </a:lnTo>
                  <a:lnTo>
                    <a:pt x="61" y="848"/>
                  </a:lnTo>
                  <a:lnTo>
                    <a:pt x="52" y="866"/>
                  </a:lnTo>
                  <a:lnTo>
                    <a:pt x="48" y="905"/>
                  </a:lnTo>
                  <a:lnTo>
                    <a:pt x="29" y="981"/>
                  </a:lnTo>
                  <a:lnTo>
                    <a:pt x="26" y="1020"/>
                  </a:lnTo>
                  <a:lnTo>
                    <a:pt x="18" y="1038"/>
                  </a:lnTo>
                  <a:lnTo>
                    <a:pt x="6" y="1077"/>
                  </a:lnTo>
                  <a:lnTo>
                    <a:pt x="0" y="1134"/>
                  </a:lnTo>
                  <a:lnTo>
                    <a:pt x="0" y="1173"/>
                  </a:lnTo>
                  <a:lnTo>
                    <a:pt x="0" y="1223"/>
                  </a:lnTo>
                  <a:lnTo>
                    <a:pt x="0" y="1275"/>
                  </a:lnTo>
                  <a:lnTo>
                    <a:pt x="0" y="1351"/>
                  </a:lnTo>
                  <a:lnTo>
                    <a:pt x="0" y="1479"/>
                  </a:lnTo>
                  <a:lnTo>
                    <a:pt x="0" y="1682"/>
                  </a:lnTo>
                  <a:lnTo>
                    <a:pt x="0" y="1758"/>
                  </a:lnTo>
                  <a:lnTo>
                    <a:pt x="0" y="1682"/>
                  </a:lnTo>
                  <a:lnTo>
                    <a:pt x="0" y="1641"/>
                  </a:lnTo>
                  <a:lnTo>
                    <a:pt x="10" y="1536"/>
                  </a:lnTo>
                  <a:lnTo>
                    <a:pt x="26" y="1479"/>
                  </a:lnTo>
                  <a:lnTo>
                    <a:pt x="26" y="1443"/>
                  </a:lnTo>
                  <a:lnTo>
                    <a:pt x="36" y="1385"/>
                  </a:lnTo>
                  <a:lnTo>
                    <a:pt x="52" y="1351"/>
                  </a:lnTo>
                  <a:lnTo>
                    <a:pt x="52" y="1275"/>
                  </a:lnTo>
                  <a:lnTo>
                    <a:pt x="52" y="1255"/>
                  </a:lnTo>
                  <a:lnTo>
                    <a:pt x="61" y="1218"/>
                  </a:lnTo>
                  <a:lnTo>
                    <a:pt x="76" y="1197"/>
                  </a:lnTo>
                  <a:lnTo>
                    <a:pt x="81" y="1160"/>
                  </a:lnTo>
                  <a:lnTo>
                    <a:pt x="99" y="1083"/>
                  </a:lnTo>
                  <a:lnTo>
                    <a:pt x="102" y="1045"/>
                  </a:lnTo>
                  <a:lnTo>
                    <a:pt x="111" y="1025"/>
                  </a:lnTo>
                  <a:lnTo>
                    <a:pt x="122" y="988"/>
                  </a:lnTo>
                  <a:lnTo>
                    <a:pt x="128" y="931"/>
                  </a:lnTo>
                  <a:lnTo>
                    <a:pt x="128" y="892"/>
                  </a:lnTo>
                  <a:lnTo>
                    <a:pt x="131" y="853"/>
                  </a:lnTo>
                  <a:lnTo>
                    <a:pt x="151" y="767"/>
                  </a:lnTo>
                  <a:lnTo>
                    <a:pt x="154" y="714"/>
                  </a:lnTo>
                  <a:lnTo>
                    <a:pt x="154" y="637"/>
                  </a:lnTo>
                  <a:lnTo>
                    <a:pt x="154" y="586"/>
                  </a:lnTo>
                  <a:lnTo>
                    <a:pt x="154" y="582"/>
                  </a:lnTo>
                  <a:lnTo>
                    <a:pt x="148" y="568"/>
                  </a:lnTo>
                  <a:lnTo>
                    <a:pt x="137" y="561"/>
                  </a:lnTo>
                  <a:lnTo>
                    <a:pt x="128" y="561"/>
                  </a:lnTo>
                  <a:lnTo>
                    <a:pt x="112" y="522"/>
                  </a:lnTo>
                  <a:lnTo>
                    <a:pt x="102" y="456"/>
                  </a:lnTo>
                  <a:lnTo>
                    <a:pt x="102" y="433"/>
                  </a:lnTo>
                  <a:lnTo>
                    <a:pt x="99" y="379"/>
                  </a:lnTo>
                  <a:lnTo>
                    <a:pt x="81" y="303"/>
                  </a:lnTo>
                  <a:lnTo>
                    <a:pt x="76" y="280"/>
                  </a:lnTo>
                  <a:lnTo>
                    <a:pt x="61" y="156"/>
                  </a:lnTo>
                  <a:lnTo>
                    <a:pt x="52" y="1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7BF9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자유형 34">
              <a:extLst>
                <a:ext uri="{FF2B5EF4-FFF2-40B4-BE49-F238E27FC236}">
                  <a16:creationId xmlns:a16="http://schemas.microsoft.com/office/drawing/2014/main" id="{B1ED7354-0771-4F64-BCAE-3F74B8094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073259"/>
              <a:ext cx="903874" cy="789735"/>
            </a:xfrm>
            <a:custGeom>
              <a:avLst/>
              <a:gdLst>
                <a:gd name="connsiteX0" fmla="*/ 0 w 903874"/>
                <a:gd name="connsiteY0" fmla="*/ 0 h 789735"/>
                <a:gd name="connsiteX1" fmla="*/ 71063 w 903874"/>
                <a:gd name="connsiteY1" fmla="*/ 2309 h 789735"/>
                <a:gd name="connsiteX2" fmla="*/ 154407 w 903874"/>
                <a:gd name="connsiteY2" fmla="*/ 12402 h 789735"/>
                <a:gd name="connsiteX3" fmla="*/ 244697 w 903874"/>
                <a:gd name="connsiteY3" fmla="*/ 28804 h 789735"/>
                <a:gd name="connsiteX4" fmla="*/ 292683 w 903874"/>
                <a:gd name="connsiteY4" fmla="*/ 39528 h 789735"/>
                <a:gd name="connsiteX5" fmla="*/ 340038 w 903874"/>
                <a:gd name="connsiteY5" fmla="*/ 52144 h 789735"/>
                <a:gd name="connsiteX6" fmla="*/ 426539 w 903874"/>
                <a:gd name="connsiteY6" fmla="*/ 81163 h 789735"/>
                <a:gd name="connsiteX7" fmla="*/ 504832 w 903874"/>
                <a:gd name="connsiteY7" fmla="*/ 113966 h 789735"/>
                <a:gd name="connsiteX8" fmla="*/ 574285 w 903874"/>
                <a:gd name="connsiteY8" fmla="*/ 149924 h 789735"/>
                <a:gd name="connsiteX9" fmla="*/ 634899 w 903874"/>
                <a:gd name="connsiteY9" fmla="*/ 189035 h 789735"/>
                <a:gd name="connsiteX10" fmla="*/ 688568 w 903874"/>
                <a:gd name="connsiteY10" fmla="*/ 228778 h 789735"/>
                <a:gd name="connsiteX11" fmla="*/ 756127 w 903874"/>
                <a:gd name="connsiteY11" fmla="*/ 289338 h 789735"/>
                <a:gd name="connsiteX12" fmla="*/ 822424 w 903874"/>
                <a:gd name="connsiteY12" fmla="*/ 368192 h 789735"/>
                <a:gd name="connsiteX13" fmla="*/ 866622 w 903874"/>
                <a:gd name="connsiteY13" fmla="*/ 436953 h 789735"/>
                <a:gd name="connsiteX14" fmla="*/ 900717 w 903874"/>
                <a:gd name="connsiteY14" fmla="*/ 510761 h 789735"/>
                <a:gd name="connsiteX15" fmla="*/ 903874 w 903874"/>
                <a:gd name="connsiteY15" fmla="*/ 521485 h 789735"/>
                <a:gd name="connsiteX16" fmla="*/ 820537 w 903874"/>
                <a:gd name="connsiteY16" fmla="*/ 789735 h 789735"/>
                <a:gd name="connsiteX17" fmla="*/ 0 w 903874"/>
                <a:gd name="connsiteY17" fmla="*/ 789735 h 78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3874" h="789735">
                  <a:moveTo>
                    <a:pt x="0" y="0"/>
                  </a:moveTo>
                  <a:lnTo>
                    <a:pt x="71063" y="2309"/>
                  </a:lnTo>
                  <a:lnTo>
                    <a:pt x="154407" y="12402"/>
                  </a:lnTo>
                  <a:lnTo>
                    <a:pt x="244697" y="28804"/>
                  </a:lnTo>
                  <a:lnTo>
                    <a:pt x="292683" y="39528"/>
                  </a:lnTo>
                  <a:lnTo>
                    <a:pt x="340038" y="52144"/>
                  </a:lnTo>
                  <a:lnTo>
                    <a:pt x="426539" y="81163"/>
                  </a:lnTo>
                  <a:lnTo>
                    <a:pt x="504832" y="113966"/>
                  </a:lnTo>
                  <a:lnTo>
                    <a:pt x="574285" y="149924"/>
                  </a:lnTo>
                  <a:lnTo>
                    <a:pt x="634899" y="189035"/>
                  </a:lnTo>
                  <a:lnTo>
                    <a:pt x="688568" y="228778"/>
                  </a:lnTo>
                  <a:lnTo>
                    <a:pt x="756127" y="289338"/>
                  </a:lnTo>
                  <a:lnTo>
                    <a:pt x="822424" y="368192"/>
                  </a:lnTo>
                  <a:lnTo>
                    <a:pt x="866622" y="436953"/>
                  </a:lnTo>
                  <a:lnTo>
                    <a:pt x="900717" y="510761"/>
                  </a:lnTo>
                  <a:lnTo>
                    <a:pt x="903874" y="521485"/>
                  </a:lnTo>
                  <a:lnTo>
                    <a:pt x="820537" y="789735"/>
                  </a:lnTo>
                  <a:lnTo>
                    <a:pt x="0" y="789735"/>
                  </a:lnTo>
                  <a:close/>
                </a:path>
              </a:pathLst>
            </a:custGeom>
            <a:solidFill>
              <a:srgbClr val="E0E2DE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2C0837C4-9665-49D9-A65D-ED4FC7D7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03425"/>
              <a:ext cx="903876" cy="454575"/>
            </a:xfrm>
            <a:custGeom>
              <a:avLst/>
              <a:gdLst>
                <a:gd name="connsiteX0" fmla="*/ 0 w 903876"/>
                <a:gd name="connsiteY0" fmla="*/ 0 h 454575"/>
                <a:gd name="connsiteX1" fmla="*/ 110165 w 903876"/>
                <a:gd name="connsiteY1" fmla="*/ 34389 h 454575"/>
                <a:gd name="connsiteX2" fmla="*/ 286335 w 903876"/>
                <a:gd name="connsiteY2" fmla="*/ 106993 h 454575"/>
                <a:gd name="connsiteX3" fmla="*/ 457453 w 903876"/>
                <a:gd name="connsiteY3" fmla="*/ 190331 h 454575"/>
                <a:gd name="connsiteX4" fmla="*/ 614680 w 903876"/>
                <a:gd name="connsiteY4" fmla="*/ 274300 h 454575"/>
                <a:gd name="connsiteX5" fmla="*/ 747281 w 903876"/>
                <a:gd name="connsiteY5" fmla="*/ 351955 h 454575"/>
                <a:gd name="connsiteX6" fmla="*/ 884933 w 903876"/>
                <a:gd name="connsiteY6" fmla="*/ 437187 h 454575"/>
                <a:gd name="connsiteX7" fmla="*/ 903876 w 903876"/>
                <a:gd name="connsiteY7" fmla="*/ 449814 h 454575"/>
                <a:gd name="connsiteX8" fmla="*/ 901807 w 903876"/>
                <a:gd name="connsiteY8" fmla="*/ 454575 h 454575"/>
                <a:gd name="connsiteX9" fmla="*/ 0 w 903876"/>
                <a:gd name="connsiteY9" fmla="*/ 454575 h 45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3876" h="454575">
                  <a:moveTo>
                    <a:pt x="0" y="0"/>
                  </a:moveTo>
                  <a:lnTo>
                    <a:pt x="110165" y="34389"/>
                  </a:lnTo>
                  <a:lnTo>
                    <a:pt x="286335" y="106993"/>
                  </a:lnTo>
                  <a:lnTo>
                    <a:pt x="457453" y="190331"/>
                  </a:lnTo>
                  <a:lnTo>
                    <a:pt x="614680" y="274300"/>
                  </a:lnTo>
                  <a:lnTo>
                    <a:pt x="747281" y="351955"/>
                  </a:lnTo>
                  <a:lnTo>
                    <a:pt x="884933" y="437187"/>
                  </a:lnTo>
                  <a:lnTo>
                    <a:pt x="903876" y="449814"/>
                  </a:lnTo>
                  <a:lnTo>
                    <a:pt x="901807" y="454575"/>
                  </a:lnTo>
                  <a:lnTo>
                    <a:pt x="0" y="454575"/>
                  </a:lnTo>
                  <a:close/>
                </a:path>
              </a:pathLst>
            </a:custGeom>
            <a:solidFill>
              <a:srgbClr val="37556C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자유형 36">
              <a:extLst>
                <a:ext uri="{FF2B5EF4-FFF2-40B4-BE49-F238E27FC236}">
                  <a16:creationId xmlns:a16="http://schemas.microsoft.com/office/drawing/2014/main" id="{77B63CF0-418C-409E-B5A7-B3B273884B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095040" y="2852041"/>
              <a:ext cx="1096961" cy="3570025"/>
            </a:xfrm>
            <a:custGeom>
              <a:avLst/>
              <a:gdLst>
                <a:gd name="connsiteX0" fmla="*/ 352564 w 1096961"/>
                <a:gd name="connsiteY0" fmla="*/ 0 h 3570025"/>
                <a:gd name="connsiteX1" fmla="*/ 300159 w 1096961"/>
                <a:gd name="connsiteY1" fmla="*/ 10734 h 3570025"/>
                <a:gd name="connsiteX2" fmla="*/ 257856 w 1096961"/>
                <a:gd name="connsiteY2" fmla="*/ 33465 h 3570025"/>
                <a:gd name="connsiteX3" fmla="*/ 226287 w 1096961"/>
                <a:gd name="connsiteY3" fmla="*/ 64405 h 3570025"/>
                <a:gd name="connsiteX4" fmla="*/ 203558 w 1096961"/>
                <a:gd name="connsiteY4" fmla="*/ 100395 h 3570025"/>
                <a:gd name="connsiteX5" fmla="*/ 189036 w 1096961"/>
                <a:gd name="connsiteY5" fmla="*/ 138912 h 3570025"/>
                <a:gd name="connsiteX6" fmla="*/ 185248 w 1096961"/>
                <a:gd name="connsiteY6" fmla="*/ 156591 h 3570025"/>
                <a:gd name="connsiteX7" fmla="*/ 180197 w 1096961"/>
                <a:gd name="connsiteY7" fmla="*/ 174271 h 3570025"/>
                <a:gd name="connsiteX8" fmla="*/ 170726 w 1096961"/>
                <a:gd name="connsiteY8" fmla="*/ 224784 h 3570025"/>
                <a:gd name="connsiteX9" fmla="*/ 160624 w 1096961"/>
                <a:gd name="connsiteY9" fmla="*/ 324548 h 3570025"/>
                <a:gd name="connsiteX10" fmla="*/ 153679 w 1096961"/>
                <a:gd name="connsiteY10" fmla="*/ 532284 h 3570025"/>
                <a:gd name="connsiteX11" fmla="*/ 153679 w 1096961"/>
                <a:gd name="connsiteY11" fmla="*/ 575220 h 3570025"/>
                <a:gd name="connsiteX12" fmla="*/ 149259 w 1096961"/>
                <a:gd name="connsiteY12" fmla="*/ 575220 h 3570025"/>
                <a:gd name="connsiteX13" fmla="*/ 101274 w 1096961"/>
                <a:gd name="connsiteY13" fmla="*/ 604897 h 3570025"/>
                <a:gd name="connsiteX14" fmla="*/ 37505 w 1096961"/>
                <a:gd name="connsiteY14" fmla="*/ 659198 h 3570025"/>
                <a:gd name="connsiteX15" fmla="*/ 0 w 1096961"/>
                <a:gd name="connsiteY15" fmla="*/ 696705 h 3570025"/>
                <a:gd name="connsiteX16" fmla="*/ 0 w 1096961"/>
                <a:gd name="connsiteY16" fmla="*/ 3485582 h 3570025"/>
                <a:gd name="connsiteX17" fmla="*/ 780639 w 1096961"/>
                <a:gd name="connsiteY17" fmla="*/ 3570025 h 3570025"/>
                <a:gd name="connsiteX18" fmla="*/ 861456 w 1096961"/>
                <a:gd name="connsiteY18" fmla="*/ 3344610 h 3570025"/>
                <a:gd name="connsiteX19" fmla="*/ 893025 w 1096961"/>
                <a:gd name="connsiteY19" fmla="*/ 3134980 h 3570025"/>
                <a:gd name="connsiteX20" fmla="*/ 942273 w 1096961"/>
                <a:gd name="connsiteY20" fmla="*/ 2812958 h 3570025"/>
                <a:gd name="connsiteX21" fmla="*/ 959952 w 1096961"/>
                <a:gd name="connsiteY21" fmla="*/ 2758656 h 3570025"/>
                <a:gd name="connsiteX22" fmla="*/ 1013619 w 1096961"/>
                <a:gd name="connsiteY22" fmla="*/ 2604590 h 3570025"/>
                <a:gd name="connsiteX23" fmla="*/ 1050870 w 1096961"/>
                <a:gd name="connsiteY23" fmla="*/ 2473887 h 3570025"/>
                <a:gd name="connsiteX24" fmla="*/ 1080545 w 1096961"/>
                <a:gd name="connsiteY24" fmla="*/ 2324873 h 3570025"/>
                <a:gd name="connsiteX25" fmla="*/ 1093804 w 1096961"/>
                <a:gd name="connsiteY25" fmla="*/ 2203641 h 3570025"/>
                <a:gd name="connsiteX26" fmla="*/ 1096961 w 1096961"/>
                <a:gd name="connsiteY26" fmla="*/ 2120294 h 3570025"/>
                <a:gd name="connsiteX27" fmla="*/ 1093804 w 1096961"/>
                <a:gd name="connsiteY27" fmla="*/ 2035053 h 3570025"/>
                <a:gd name="connsiteX28" fmla="*/ 1084333 w 1096961"/>
                <a:gd name="connsiteY28" fmla="*/ 1949181 h 3570025"/>
                <a:gd name="connsiteX29" fmla="*/ 1066023 w 1096961"/>
                <a:gd name="connsiteY29" fmla="*/ 1862677 h 3570025"/>
                <a:gd name="connsiteX30" fmla="*/ 1039505 w 1096961"/>
                <a:gd name="connsiteY30" fmla="*/ 1776804 h 3570025"/>
                <a:gd name="connsiteX31" fmla="*/ 1022458 w 1096961"/>
                <a:gd name="connsiteY31" fmla="*/ 1734499 h 3570025"/>
                <a:gd name="connsiteX32" fmla="*/ 953006 w 1096961"/>
                <a:gd name="connsiteY32" fmla="*/ 1576645 h 3570025"/>
                <a:gd name="connsiteX33" fmla="*/ 869664 w 1096961"/>
                <a:gd name="connsiteY33" fmla="*/ 1398586 h 3570025"/>
                <a:gd name="connsiteX34" fmla="*/ 825467 w 1096961"/>
                <a:gd name="connsiteY34" fmla="*/ 1296928 h 3570025"/>
                <a:gd name="connsiteX35" fmla="*/ 790742 w 1096961"/>
                <a:gd name="connsiteY35" fmla="*/ 1201584 h 3570025"/>
                <a:gd name="connsiteX36" fmla="*/ 765486 w 1096961"/>
                <a:gd name="connsiteY36" fmla="*/ 1104978 h 3570025"/>
                <a:gd name="connsiteX37" fmla="*/ 750964 w 1096961"/>
                <a:gd name="connsiteY37" fmla="*/ 998269 h 3570025"/>
                <a:gd name="connsiteX38" fmla="*/ 746545 w 1096961"/>
                <a:gd name="connsiteY38" fmla="*/ 873880 h 3570025"/>
                <a:gd name="connsiteX39" fmla="*/ 748439 w 1096961"/>
                <a:gd name="connsiteY39" fmla="*/ 800635 h 3570025"/>
                <a:gd name="connsiteX40" fmla="*/ 750333 w 1096961"/>
                <a:gd name="connsiteY40" fmla="*/ 780430 h 3570025"/>
                <a:gd name="connsiteX41" fmla="*/ 749070 w 1096961"/>
                <a:gd name="connsiteY41" fmla="*/ 648464 h 3570025"/>
                <a:gd name="connsiteX42" fmla="*/ 742125 w 1096961"/>
                <a:gd name="connsiteY42" fmla="*/ 529758 h 3570025"/>
                <a:gd name="connsiteX43" fmla="*/ 725709 w 1096961"/>
                <a:gd name="connsiteY43" fmla="*/ 398424 h 3570025"/>
                <a:gd name="connsiteX44" fmla="*/ 704242 w 1096961"/>
                <a:gd name="connsiteY44" fmla="*/ 300554 h 3570025"/>
                <a:gd name="connsiteX45" fmla="*/ 684670 w 1096961"/>
                <a:gd name="connsiteY45" fmla="*/ 239307 h 3570025"/>
                <a:gd name="connsiteX46" fmla="*/ 662571 w 1096961"/>
                <a:gd name="connsiteY46" fmla="*/ 181216 h 3570025"/>
                <a:gd name="connsiteX47" fmla="*/ 634159 w 1096961"/>
                <a:gd name="connsiteY47" fmla="*/ 130703 h 3570025"/>
                <a:gd name="connsiteX48" fmla="*/ 600696 w 1096961"/>
                <a:gd name="connsiteY48" fmla="*/ 87767 h 3570025"/>
                <a:gd name="connsiteX49" fmla="*/ 561550 w 1096961"/>
                <a:gd name="connsiteY49" fmla="*/ 55565 h 3570025"/>
                <a:gd name="connsiteX50" fmla="*/ 539452 w 1096961"/>
                <a:gd name="connsiteY50" fmla="*/ 43568 h 3570025"/>
                <a:gd name="connsiteX51" fmla="*/ 495887 w 1096961"/>
                <a:gd name="connsiteY51" fmla="*/ 24625 h 3570025"/>
                <a:gd name="connsiteX52" fmla="*/ 418227 w 1096961"/>
                <a:gd name="connsiteY52" fmla="*/ 3789 h 357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96961" h="3570025">
                  <a:moveTo>
                    <a:pt x="352564" y="0"/>
                  </a:moveTo>
                  <a:lnTo>
                    <a:pt x="300159" y="10734"/>
                  </a:lnTo>
                  <a:lnTo>
                    <a:pt x="257856" y="33465"/>
                  </a:lnTo>
                  <a:lnTo>
                    <a:pt x="226287" y="64405"/>
                  </a:lnTo>
                  <a:lnTo>
                    <a:pt x="203558" y="100395"/>
                  </a:lnTo>
                  <a:lnTo>
                    <a:pt x="189036" y="138912"/>
                  </a:lnTo>
                  <a:lnTo>
                    <a:pt x="185248" y="156591"/>
                  </a:lnTo>
                  <a:lnTo>
                    <a:pt x="180197" y="174271"/>
                  </a:lnTo>
                  <a:lnTo>
                    <a:pt x="170726" y="224784"/>
                  </a:lnTo>
                  <a:lnTo>
                    <a:pt x="160624" y="324548"/>
                  </a:lnTo>
                  <a:lnTo>
                    <a:pt x="153679" y="532284"/>
                  </a:lnTo>
                  <a:lnTo>
                    <a:pt x="153679" y="575220"/>
                  </a:lnTo>
                  <a:lnTo>
                    <a:pt x="149259" y="575220"/>
                  </a:lnTo>
                  <a:lnTo>
                    <a:pt x="101274" y="604897"/>
                  </a:lnTo>
                  <a:lnTo>
                    <a:pt x="37505" y="659198"/>
                  </a:lnTo>
                  <a:lnTo>
                    <a:pt x="0" y="696705"/>
                  </a:lnTo>
                  <a:lnTo>
                    <a:pt x="0" y="3485582"/>
                  </a:lnTo>
                  <a:lnTo>
                    <a:pt x="780639" y="3570025"/>
                  </a:lnTo>
                  <a:lnTo>
                    <a:pt x="861456" y="3344610"/>
                  </a:lnTo>
                  <a:lnTo>
                    <a:pt x="893025" y="3134980"/>
                  </a:lnTo>
                  <a:lnTo>
                    <a:pt x="942273" y="2812958"/>
                  </a:lnTo>
                  <a:lnTo>
                    <a:pt x="959952" y="2758656"/>
                  </a:lnTo>
                  <a:lnTo>
                    <a:pt x="1013619" y="2604590"/>
                  </a:lnTo>
                  <a:lnTo>
                    <a:pt x="1050870" y="2473887"/>
                  </a:lnTo>
                  <a:lnTo>
                    <a:pt x="1080545" y="2324873"/>
                  </a:lnTo>
                  <a:lnTo>
                    <a:pt x="1093804" y="2203641"/>
                  </a:lnTo>
                  <a:lnTo>
                    <a:pt x="1096961" y="2120294"/>
                  </a:lnTo>
                  <a:lnTo>
                    <a:pt x="1093804" y="2035053"/>
                  </a:lnTo>
                  <a:lnTo>
                    <a:pt x="1084333" y="1949181"/>
                  </a:lnTo>
                  <a:lnTo>
                    <a:pt x="1066023" y="1862677"/>
                  </a:lnTo>
                  <a:lnTo>
                    <a:pt x="1039505" y="1776804"/>
                  </a:lnTo>
                  <a:lnTo>
                    <a:pt x="1022458" y="1734499"/>
                  </a:lnTo>
                  <a:lnTo>
                    <a:pt x="953006" y="1576645"/>
                  </a:lnTo>
                  <a:lnTo>
                    <a:pt x="869664" y="1398586"/>
                  </a:lnTo>
                  <a:lnTo>
                    <a:pt x="825467" y="1296928"/>
                  </a:lnTo>
                  <a:lnTo>
                    <a:pt x="790742" y="1201584"/>
                  </a:lnTo>
                  <a:lnTo>
                    <a:pt x="765486" y="1104978"/>
                  </a:lnTo>
                  <a:lnTo>
                    <a:pt x="750964" y="998269"/>
                  </a:lnTo>
                  <a:lnTo>
                    <a:pt x="746545" y="873880"/>
                  </a:lnTo>
                  <a:lnTo>
                    <a:pt x="748439" y="800635"/>
                  </a:lnTo>
                  <a:lnTo>
                    <a:pt x="750333" y="780430"/>
                  </a:lnTo>
                  <a:lnTo>
                    <a:pt x="749070" y="648464"/>
                  </a:lnTo>
                  <a:lnTo>
                    <a:pt x="742125" y="529758"/>
                  </a:lnTo>
                  <a:lnTo>
                    <a:pt x="725709" y="398424"/>
                  </a:lnTo>
                  <a:lnTo>
                    <a:pt x="704242" y="300554"/>
                  </a:lnTo>
                  <a:lnTo>
                    <a:pt x="684670" y="239307"/>
                  </a:lnTo>
                  <a:lnTo>
                    <a:pt x="662571" y="181216"/>
                  </a:lnTo>
                  <a:lnTo>
                    <a:pt x="634159" y="130703"/>
                  </a:lnTo>
                  <a:lnTo>
                    <a:pt x="600696" y="87767"/>
                  </a:lnTo>
                  <a:lnTo>
                    <a:pt x="561550" y="55565"/>
                  </a:lnTo>
                  <a:lnTo>
                    <a:pt x="539452" y="43568"/>
                  </a:lnTo>
                  <a:lnTo>
                    <a:pt x="495887" y="24625"/>
                  </a:lnTo>
                  <a:lnTo>
                    <a:pt x="418227" y="3789"/>
                  </a:lnTo>
                  <a:close/>
                </a:path>
              </a:pathLst>
            </a:custGeom>
            <a:solidFill>
              <a:srgbClr val="FFDEB4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EF02D68-B86E-4CA0-9283-981F53CF26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06618" y="2908989"/>
              <a:ext cx="373299" cy="388458"/>
            </a:xfrm>
            <a:custGeom>
              <a:avLst/>
              <a:gdLst>
                <a:gd name="T0" fmla="*/ 586 w 593"/>
                <a:gd name="T1" fmla="*/ 186 h 615"/>
                <a:gd name="T2" fmla="*/ 582 w 593"/>
                <a:gd name="T3" fmla="*/ 179 h 615"/>
                <a:gd name="T4" fmla="*/ 536 w 593"/>
                <a:gd name="T5" fmla="*/ 117 h 615"/>
                <a:gd name="T6" fmla="*/ 470 w 593"/>
                <a:gd name="T7" fmla="*/ 59 h 615"/>
                <a:gd name="T8" fmla="*/ 414 w 593"/>
                <a:gd name="T9" fmla="*/ 26 h 615"/>
                <a:gd name="T10" fmla="*/ 348 w 593"/>
                <a:gd name="T11" fmla="*/ 4 h 615"/>
                <a:gd name="T12" fmla="*/ 271 w 593"/>
                <a:gd name="T13" fmla="*/ 0 h 615"/>
                <a:gd name="T14" fmla="*/ 229 w 593"/>
                <a:gd name="T15" fmla="*/ 7 h 615"/>
                <a:gd name="T16" fmla="*/ 188 w 593"/>
                <a:gd name="T17" fmla="*/ 18 h 615"/>
                <a:gd name="T18" fmla="*/ 122 w 593"/>
                <a:gd name="T19" fmla="*/ 46 h 615"/>
                <a:gd name="T20" fmla="*/ 74 w 593"/>
                <a:gd name="T21" fmla="*/ 77 h 615"/>
                <a:gd name="T22" fmla="*/ 40 w 593"/>
                <a:gd name="T23" fmla="*/ 112 h 615"/>
                <a:gd name="T24" fmla="*/ 10 w 593"/>
                <a:gd name="T25" fmla="*/ 162 h 615"/>
                <a:gd name="T26" fmla="*/ 0 w 593"/>
                <a:gd name="T27" fmla="*/ 206 h 615"/>
                <a:gd name="T28" fmla="*/ 0 w 593"/>
                <a:gd name="T29" fmla="*/ 212 h 615"/>
                <a:gd name="T30" fmla="*/ 0 w 593"/>
                <a:gd name="T31" fmla="*/ 257 h 615"/>
                <a:gd name="T32" fmla="*/ 23 w 593"/>
                <a:gd name="T33" fmla="*/ 429 h 615"/>
                <a:gd name="T34" fmla="*/ 42 w 593"/>
                <a:gd name="T35" fmla="*/ 495 h 615"/>
                <a:gd name="T36" fmla="*/ 67 w 593"/>
                <a:gd name="T37" fmla="*/ 551 h 615"/>
                <a:gd name="T38" fmla="*/ 95 w 593"/>
                <a:gd name="T39" fmla="*/ 579 h 615"/>
                <a:gd name="T40" fmla="*/ 116 w 593"/>
                <a:gd name="T41" fmla="*/ 591 h 615"/>
                <a:gd name="T42" fmla="*/ 128 w 593"/>
                <a:gd name="T43" fmla="*/ 594 h 615"/>
                <a:gd name="T44" fmla="*/ 156 w 593"/>
                <a:gd name="T45" fmla="*/ 602 h 615"/>
                <a:gd name="T46" fmla="*/ 215 w 593"/>
                <a:gd name="T47" fmla="*/ 612 h 615"/>
                <a:gd name="T48" fmla="*/ 274 w 593"/>
                <a:gd name="T49" fmla="*/ 615 h 615"/>
                <a:gd name="T50" fmla="*/ 330 w 593"/>
                <a:gd name="T51" fmla="*/ 609 h 615"/>
                <a:gd name="T52" fmla="*/ 383 w 593"/>
                <a:gd name="T53" fmla="*/ 596 h 615"/>
                <a:gd name="T54" fmla="*/ 430 w 593"/>
                <a:gd name="T55" fmla="*/ 579 h 615"/>
                <a:gd name="T56" fmla="*/ 469 w 593"/>
                <a:gd name="T57" fmla="*/ 558 h 615"/>
                <a:gd name="T58" fmla="*/ 499 w 593"/>
                <a:gd name="T59" fmla="*/ 532 h 615"/>
                <a:gd name="T60" fmla="*/ 510 w 593"/>
                <a:gd name="T61" fmla="*/ 518 h 615"/>
                <a:gd name="T62" fmla="*/ 529 w 593"/>
                <a:gd name="T63" fmla="*/ 486 h 615"/>
                <a:gd name="T64" fmla="*/ 563 w 593"/>
                <a:gd name="T65" fmla="*/ 400 h 615"/>
                <a:gd name="T66" fmla="*/ 588 w 593"/>
                <a:gd name="T67" fmla="*/ 304 h 615"/>
                <a:gd name="T68" fmla="*/ 593 w 593"/>
                <a:gd name="T69" fmla="*/ 238 h 615"/>
                <a:gd name="T70" fmla="*/ 591 w 593"/>
                <a:gd name="T71" fmla="*/ 201 h 615"/>
                <a:gd name="T72" fmla="*/ 586 w 593"/>
                <a:gd name="T73" fmla="*/ 18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15">
                  <a:moveTo>
                    <a:pt x="586" y="186"/>
                  </a:moveTo>
                  <a:lnTo>
                    <a:pt x="582" y="179"/>
                  </a:lnTo>
                  <a:lnTo>
                    <a:pt x="536" y="117"/>
                  </a:lnTo>
                  <a:lnTo>
                    <a:pt x="470" y="59"/>
                  </a:lnTo>
                  <a:lnTo>
                    <a:pt x="414" y="26"/>
                  </a:lnTo>
                  <a:lnTo>
                    <a:pt x="348" y="4"/>
                  </a:lnTo>
                  <a:lnTo>
                    <a:pt x="271" y="0"/>
                  </a:lnTo>
                  <a:lnTo>
                    <a:pt x="229" y="7"/>
                  </a:lnTo>
                  <a:lnTo>
                    <a:pt x="188" y="18"/>
                  </a:lnTo>
                  <a:lnTo>
                    <a:pt x="122" y="46"/>
                  </a:lnTo>
                  <a:lnTo>
                    <a:pt x="74" y="77"/>
                  </a:lnTo>
                  <a:lnTo>
                    <a:pt x="40" y="112"/>
                  </a:lnTo>
                  <a:lnTo>
                    <a:pt x="10" y="16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57"/>
                  </a:lnTo>
                  <a:lnTo>
                    <a:pt x="23" y="429"/>
                  </a:lnTo>
                  <a:lnTo>
                    <a:pt x="42" y="495"/>
                  </a:lnTo>
                  <a:lnTo>
                    <a:pt x="67" y="551"/>
                  </a:lnTo>
                  <a:lnTo>
                    <a:pt x="95" y="579"/>
                  </a:lnTo>
                  <a:lnTo>
                    <a:pt x="116" y="591"/>
                  </a:lnTo>
                  <a:lnTo>
                    <a:pt x="128" y="594"/>
                  </a:lnTo>
                  <a:lnTo>
                    <a:pt x="156" y="602"/>
                  </a:lnTo>
                  <a:lnTo>
                    <a:pt x="215" y="612"/>
                  </a:lnTo>
                  <a:lnTo>
                    <a:pt x="274" y="615"/>
                  </a:lnTo>
                  <a:lnTo>
                    <a:pt x="330" y="609"/>
                  </a:lnTo>
                  <a:lnTo>
                    <a:pt x="383" y="596"/>
                  </a:lnTo>
                  <a:lnTo>
                    <a:pt x="430" y="579"/>
                  </a:lnTo>
                  <a:lnTo>
                    <a:pt x="469" y="558"/>
                  </a:lnTo>
                  <a:lnTo>
                    <a:pt x="499" y="532"/>
                  </a:lnTo>
                  <a:lnTo>
                    <a:pt x="510" y="518"/>
                  </a:lnTo>
                  <a:lnTo>
                    <a:pt x="529" y="486"/>
                  </a:lnTo>
                  <a:lnTo>
                    <a:pt x="563" y="400"/>
                  </a:lnTo>
                  <a:lnTo>
                    <a:pt x="588" y="304"/>
                  </a:lnTo>
                  <a:lnTo>
                    <a:pt x="593" y="238"/>
                  </a:lnTo>
                  <a:lnTo>
                    <a:pt x="591" y="201"/>
                  </a:lnTo>
                  <a:lnTo>
                    <a:pt x="586" y="18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624B2138-8837-4569-B510-1A76DBC124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06450" y="3389718"/>
              <a:ext cx="45719" cy="1110423"/>
            </a:xfrm>
            <a:custGeom>
              <a:avLst/>
              <a:gdLst>
                <a:gd name="T0" fmla="*/ 52 w 154"/>
                <a:gd name="T1" fmla="*/ 76 h 1758"/>
                <a:gd name="T2" fmla="*/ 52 w 154"/>
                <a:gd name="T3" fmla="*/ 407 h 1758"/>
                <a:gd name="T4" fmla="*/ 58 w 154"/>
                <a:gd name="T5" fmla="*/ 503 h 1758"/>
                <a:gd name="T6" fmla="*/ 76 w 154"/>
                <a:gd name="T7" fmla="*/ 561 h 1758"/>
                <a:gd name="T8" fmla="*/ 76 w 154"/>
                <a:gd name="T9" fmla="*/ 611 h 1758"/>
                <a:gd name="T10" fmla="*/ 76 w 154"/>
                <a:gd name="T11" fmla="*/ 662 h 1758"/>
                <a:gd name="T12" fmla="*/ 76 w 154"/>
                <a:gd name="T13" fmla="*/ 751 h 1758"/>
                <a:gd name="T14" fmla="*/ 61 w 154"/>
                <a:gd name="T15" fmla="*/ 848 h 1758"/>
                <a:gd name="T16" fmla="*/ 48 w 154"/>
                <a:gd name="T17" fmla="*/ 905 h 1758"/>
                <a:gd name="T18" fmla="*/ 26 w 154"/>
                <a:gd name="T19" fmla="*/ 1020 h 1758"/>
                <a:gd name="T20" fmla="*/ 6 w 154"/>
                <a:gd name="T21" fmla="*/ 1077 h 1758"/>
                <a:gd name="T22" fmla="*/ 0 w 154"/>
                <a:gd name="T23" fmla="*/ 1173 h 1758"/>
                <a:gd name="T24" fmla="*/ 0 w 154"/>
                <a:gd name="T25" fmla="*/ 1275 h 1758"/>
                <a:gd name="T26" fmla="*/ 0 w 154"/>
                <a:gd name="T27" fmla="*/ 1479 h 1758"/>
                <a:gd name="T28" fmla="*/ 0 w 154"/>
                <a:gd name="T29" fmla="*/ 1758 h 1758"/>
                <a:gd name="T30" fmla="*/ 0 w 154"/>
                <a:gd name="T31" fmla="*/ 1641 h 1758"/>
                <a:gd name="T32" fmla="*/ 26 w 154"/>
                <a:gd name="T33" fmla="*/ 1479 h 1758"/>
                <a:gd name="T34" fmla="*/ 36 w 154"/>
                <a:gd name="T35" fmla="*/ 1385 h 1758"/>
                <a:gd name="T36" fmla="*/ 52 w 154"/>
                <a:gd name="T37" fmla="*/ 1275 h 1758"/>
                <a:gd name="T38" fmla="*/ 61 w 154"/>
                <a:gd name="T39" fmla="*/ 1218 h 1758"/>
                <a:gd name="T40" fmla="*/ 81 w 154"/>
                <a:gd name="T41" fmla="*/ 1160 h 1758"/>
                <a:gd name="T42" fmla="*/ 102 w 154"/>
                <a:gd name="T43" fmla="*/ 1045 h 1758"/>
                <a:gd name="T44" fmla="*/ 122 w 154"/>
                <a:gd name="T45" fmla="*/ 988 h 1758"/>
                <a:gd name="T46" fmla="*/ 128 w 154"/>
                <a:gd name="T47" fmla="*/ 892 h 1758"/>
                <a:gd name="T48" fmla="*/ 151 w 154"/>
                <a:gd name="T49" fmla="*/ 767 h 1758"/>
                <a:gd name="T50" fmla="*/ 154 w 154"/>
                <a:gd name="T51" fmla="*/ 637 h 1758"/>
                <a:gd name="T52" fmla="*/ 154 w 154"/>
                <a:gd name="T53" fmla="*/ 582 h 1758"/>
                <a:gd name="T54" fmla="*/ 137 w 154"/>
                <a:gd name="T55" fmla="*/ 561 h 1758"/>
                <a:gd name="T56" fmla="*/ 112 w 154"/>
                <a:gd name="T57" fmla="*/ 522 h 1758"/>
                <a:gd name="T58" fmla="*/ 102 w 154"/>
                <a:gd name="T59" fmla="*/ 433 h 1758"/>
                <a:gd name="T60" fmla="*/ 81 w 154"/>
                <a:gd name="T61" fmla="*/ 303 h 1758"/>
                <a:gd name="T62" fmla="*/ 61 w 154"/>
                <a:gd name="T63" fmla="*/ 156 h 1758"/>
                <a:gd name="T64" fmla="*/ 52 w 154"/>
                <a:gd name="T6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4" h="1758">
                  <a:moveTo>
                    <a:pt x="52" y="0"/>
                  </a:moveTo>
                  <a:lnTo>
                    <a:pt x="52" y="76"/>
                  </a:lnTo>
                  <a:lnTo>
                    <a:pt x="52" y="280"/>
                  </a:lnTo>
                  <a:lnTo>
                    <a:pt x="52" y="407"/>
                  </a:lnTo>
                  <a:lnTo>
                    <a:pt x="52" y="446"/>
                  </a:lnTo>
                  <a:lnTo>
                    <a:pt x="58" y="503"/>
                  </a:lnTo>
                  <a:lnTo>
                    <a:pt x="68" y="542"/>
                  </a:lnTo>
                  <a:lnTo>
                    <a:pt x="76" y="561"/>
                  </a:lnTo>
                  <a:lnTo>
                    <a:pt x="76" y="586"/>
                  </a:lnTo>
                  <a:lnTo>
                    <a:pt x="76" y="611"/>
                  </a:lnTo>
                  <a:lnTo>
                    <a:pt x="76" y="637"/>
                  </a:lnTo>
                  <a:lnTo>
                    <a:pt x="76" y="662"/>
                  </a:lnTo>
                  <a:lnTo>
                    <a:pt x="76" y="714"/>
                  </a:lnTo>
                  <a:lnTo>
                    <a:pt x="76" y="751"/>
                  </a:lnTo>
                  <a:lnTo>
                    <a:pt x="71" y="809"/>
                  </a:lnTo>
                  <a:lnTo>
                    <a:pt x="61" y="848"/>
                  </a:lnTo>
                  <a:lnTo>
                    <a:pt x="52" y="866"/>
                  </a:lnTo>
                  <a:lnTo>
                    <a:pt x="48" y="905"/>
                  </a:lnTo>
                  <a:lnTo>
                    <a:pt x="29" y="981"/>
                  </a:lnTo>
                  <a:lnTo>
                    <a:pt x="26" y="1020"/>
                  </a:lnTo>
                  <a:lnTo>
                    <a:pt x="18" y="1038"/>
                  </a:lnTo>
                  <a:lnTo>
                    <a:pt x="6" y="1077"/>
                  </a:lnTo>
                  <a:lnTo>
                    <a:pt x="0" y="1134"/>
                  </a:lnTo>
                  <a:lnTo>
                    <a:pt x="0" y="1173"/>
                  </a:lnTo>
                  <a:lnTo>
                    <a:pt x="0" y="1223"/>
                  </a:lnTo>
                  <a:lnTo>
                    <a:pt x="0" y="1275"/>
                  </a:lnTo>
                  <a:lnTo>
                    <a:pt x="0" y="1351"/>
                  </a:lnTo>
                  <a:lnTo>
                    <a:pt x="0" y="1479"/>
                  </a:lnTo>
                  <a:lnTo>
                    <a:pt x="0" y="1682"/>
                  </a:lnTo>
                  <a:lnTo>
                    <a:pt x="0" y="1758"/>
                  </a:lnTo>
                  <a:lnTo>
                    <a:pt x="0" y="1682"/>
                  </a:lnTo>
                  <a:lnTo>
                    <a:pt x="0" y="1641"/>
                  </a:lnTo>
                  <a:lnTo>
                    <a:pt x="10" y="1536"/>
                  </a:lnTo>
                  <a:lnTo>
                    <a:pt x="26" y="1479"/>
                  </a:lnTo>
                  <a:lnTo>
                    <a:pt x="26" y="1443"/>
                  </a:lnTo>
                  <a:lnTo>
                    <a:pt x="36" y="1385"/>
                  </a:lnTo>
                  <a:lnTo>
                    <a:pt x="52" y="1351"/>
                  </a:lnTo>
                  <a:lnTo>
                    <a:pt x="52" y="1275"/>
                  </a:lnTo>
                  <a:lnTo>
                    <a:pt x="52" y="1255"/>
                  </a:lnTo>
                  <a:lnTo>
                    <a:pt x="61" y="1218"/>
                  </a:lnTo>
                  <a:lnTo>
                    <a:pt x="76" y="1197"/>
                  </a:lnTo>
                  <a:lnTo>
                    <a:pt x="81" y="1160"/>
                  </a:lnTo>
                  <a:lnTo>
                    <a:pt x="99" y="1083"/>
                  </a:lnTo>
                  <a:lnTo>
                    <a:pt x="102" y="1045"/>
                  </a:lnTo>
                  <a:lnTo>
                    <a:pt x="111" y="1025"/>
                  </a:lnTo>
                  <a:lnTo>
                    <a:pt x="122" y="988"/>
                  </a:lnTo>
                  <a:lnTo>
                    <a:pt x="128" y="931"/>
                  </a:lnTo>
                  <a:lnTo>
                    <a:pt x="128" y="892"/>
                  </a:lnTo>
                  <a:lnTo>
                    <a:pt x="131" y="853"/>
                  </a:lnTo>
                  <a:lnTo>
                    <a:pt x="151" y="767"/>
                  </a:lnTo>
                  <a:lnTo>
                    <a:pt x="154" y="714"/>
                  </a:lnTo>
                  <a:lnTo>
                    <a:pt x="154" y="637"/>
                  </a:lnTo>
                  <a:lnTo>
                    <a:pt x="154" y="586"/>
                  </a:lnTo>
                  <a:lnTo>
                    <a:pt x="154" y="582"/>
                  </a:lnTo>
                  <a:lnTo>
                    <a:pt x="148" y="568"/>
                  </a:lnTo>
                  <a:lnTo>
                    <a:pt x="137" y="561"/>
                  </a:lnTo>
                  <a:lnTo>
                    <a:pt x="128" y="561"/>
                  </a:lnTo>
                  <a:lnTo>
                    <a:pt x="112" y="522"/>
                  </a:lnTo>
                  <a:lnTo>
                    <a:pt x="102" y="456"/>
                  </a:lnTo>
                  <a:lnTo>
                    <a:pt x="102" y="433"/>
                  </a:lnTo>
                  <a:lnTo>
                    <a:pt x="99" y="379"/>
                  </a:lnTo>
                  <a:lnTo>
                    <a:pt x="81" y="303"/>
                  </a:lnTo>
                  <a:lnTo>
                    <a:pt x="76" y="280"/>
                  </a:lnTo>
                  <a:lnTo>
                    <a:pt x="61" y="156"/>
                  </a:lnTo>
                  <a:lnTo>
                    <a:pt x="52" y="1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7BF9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자유형 38">
              <a:extLst>
                <a:ext uri="{FF2B5EF4-FFF2-40B4-BE49-F238E27FC236}">
                  <a16:creationId xmlns:a16="http://schemas.microsoft.com/office/drawing/2014/main" id="{1C0BAE90-9BC0-4340-BB75-3CAD06121C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8212" y="5851696"/>
              <a:ext cx="973789" cy="989148"/>
            </a:xfrm>
            <a:custGeom>
              <a:avLst/>
              <a:gdLst>
                <a:gd name="connsiteX0" fmla="*/ 63316 w 973789"/>
                <a:gd name="connsiteY0" fmla="*/ 0 h 989148"/>
                <a:gd name="connsiteX1" fmla="*/ 0 w 973789"/>
                <a:gd name="connsiteY1" fmla="*/ 1665 h 989148"/>
                <a:gd name="connsiteX2" fmla="*/ 0 w 973789"/>
                <a:gd name="connsiteY2" fmla="*/ 774940 h 989148"/>
                <a:gd name="connsiteX3" fmla="*/ 828568 w 973789"/>
                <a:gd name="connsiteY3" fmla="*/ 989148 h 989148"/>
                <a:gd name="connsiteX4" fmla="*/ 973789 w 973789"/>
                <a:gd name="connsiteY4" fmla="*/ 521700 h 989148"/>
                <a:gd name="connsiteX5" fmla="*/ 970632 w 973789"/>
                <a:gd name="connsiteY5" fmla="*/ 510976 h 989148"/>
                <a:gd name="connsiteX6" fmla="*/ 936537 w 973789"/>
                <a:gd name="connsiteY6" fmla="*/ 437168 h 989148"/>
                <a:gd name="connsiteX7" fmla="*/ 892339 w 973789"/>
                <a:gd name="connsiteY7" fmla="*/ 368407 h 989148"/>
                <a:gd name="connsiteX8" fmla="*/ 826042 w 973789"/>
                <a:gd name="connsiteY8" fmla="*/ 289553 h 989148"/>
                <a:gd name="connsiteX9" fmla="*/ 758483 w 973789"/>
                <a:gd name="connsiteY9" fmla="*/ 228993 h 989148"/>
                <a:gd name="connsiteX10" fmla="*/ 704814 w 973789"/>
                <a:gd name="connsiteY10" fmla="*/ 189250 h 989148"/>
                <a:gd name="connsiteX11" fmla="*/ 644200 w 973789"/>
                <a:gd name="connsiteY11" fmla="*/ 150139 h 989148"/>
                <a:gd name="connsiteX12" fmla="*/ 574747 w 973789"/>
                <a:gd name="connsiteY12" fmla="*/ 114181 h 989148"/>
                <a:gd name="connsiteX13" fmla="*/ 496454 w 973789"/>
                <a:gd name="connsiteY13" fmla="*/ 81378 h 989148"/>
                <a:gd name="connsiteX14" fmla="*/ 409952 w 973789"/>
                <a:gd name="connsiteY14" fmla="*/ 52359 h 989148"/>
                <a:gd name="connsiteX15" fmla="*/ 362598 w 973789"/>
                <a:gd name="connsiteY15" fmla="*/ 39743 h 989148"/>
                <a:gd name="connsiteX16" fmla="*/ 314612 w 973789"/>
                <a:gd name="connsiteY16" fmla="*/ 29019 h 989148"/>
                <a:gd name="connsiteX17" fmla="*/ 224322 w 973789"/>
                <a:gd name="connsiteY17" fmla="*/ 12617 h 989148"/>
                <a:gd name="connsiteX18" fmla="*/ 140978 w 973789"/>
                <a:gd name="connsiteY18" fmla="*/ 2524 h 98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73789" h="989148">
                  <a:moveTo>
                    <a:pt x="63316" y="0"/>
                  </a:moveTo>
                  <a:lnTo>
                    <a:pt x="0" y="1665"/>
                  </a:lnTo>
                  <a:lnTo>
                    <a:pt x="0" y="774940"/>
                  </a:lnTo>
                  <a:lnTo>
                    <a:pt x="828568" y="989148"/>
                  </a:lnTo>
                  <a:lnTo>
                    <a:pt x="973789" y="521700"/>
                  </a:lnTo>
                  <a:lnTo>
                    <a:pt x="970632" y="510976"/>
                  </a:lnTo>
                  <a:lnTo>
                    <a:pt x="936537" y="437168"/>
                  </a:lnTo>
                  <a:lnTo>
                    <a:pt x="892339" y="368407"/>
                  </a:lnTo>
                  <a:lnTo>
                    <a:pt x="826042" y="289553"/>
                  </a:lnTo>
                  <a:lnTo>
                    <a:pt x="758483" y="228993"/>
                  </a:lnTo>
                  <a:lnTo>
                    <a:pt x="704814" y="189250"/>
                  </a:lnTo>
                  <a:lnTo>
                    <a:pt x="644200" y="150139"/>
                  </a:lnTo>
                  <a:lnTo>
                    <a:pt x="574747" y="114181"/>
                  </a:lnTo>
                  <a:lnTo>
                    <a:pt x="496454" y="81378"/>
                  </a:lnTo>
                  <a:lnTo>
                    <a:pt x="409952" y="52359"/>
                  </a:lnTo>
                  <a:lnTo>
                    <a:pt x="362598" y="39743"/>
                  </a:lnTo>
                  <a:lnTo>
                    <a:pt x="314612" y="29019"/>
                  </a:lnTo>
                  <a:lnTo>
                    <a:pt x="224322" y="12617"/>
                  </a:lnTo>
                  <a:lnTo>
                    <a:pt x="140978" y="2524"/>
                  </a:lnTo>
                  <a:close/>
                </a:path>
              </a:pathLst>
            </a:custGeom>
            <a:solidFill>
              <a:srgbClr val="E0E2DE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자유형 41">
              <a:extLst>
                <a:ext uri="{FF2B5EF4-FFF2-40B4-BE49-F238E27FC236}">
                  <a16:creationId xmlns:a16="http://schemas.microsoft.com/office/drawing/2014/main" id="{9B93AF5E-6D74-47BD-B131-CABC4FAFF3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8210" y="6146915"/>
              <a:ext cx="973791" cy="711086"/>
            </a:xfrm>
            <a:custGeom>
              <a:avLst/>
              <a:gdLst>
                <a:gd name="connsiteX0" fmla="*/ 0 w 973791"/>
                <a:gd name="connsiteY0" fmla="*/ 0 h 711086"/>
                <a:gd name="connsiteX1" fmla="*/ 0 w 973791"/>
                <a:gd name="connsiteY1" fmla="*/ 711086 h 711086"/>
                <a:gd name="connsiteX2" fmla="*/ 868244 w 973791"/>
                <a:gd name="connsiteY2" fmla="*/ 711086 h 711086"/>
                <a:gd name="connsiteX3" fmla="*/ 973791 w 973791"/>
                <a:gd name="connsiteY3" fmla="*/ 468199 h 711086"/>
                <a:gd name="connsiteX4" fmla="*/ 954848 w 973791"/>
                <a:gd name="connsiteY4" fmla="*/ 455572 h 711086"/>
                <a:gd name="connsiteX5" fmla="*/ 817196 w 973791"/>
                <a:gd name="connsiteY5" fmla="*/ 370340 h 711086"/>
                <a:gd name="connsiteX6" fmla="*/ 684595 w 973791"/>
                <a:gd name="connsiteY6" fmla="*/ 292685 h 711086"/>
                <a:gd name="connsiteX7" fmla="*/ 527368 w 973791"/>
                <a:gd name="connsiteY7" fmla="*/ 208716 h 711086"/>
                <a:gd name="connsiteX8" fmla="*/ 356250 w 973791"/>
                <a:gd name="connsiteY8" fmla="*/ 125378 h 711086"/>
                <a:gd name="connsiteX9" fmla="*/ 180080 w 973791"/>
                <a:gd name="connsiteY9" fmla="*/ 52774 h 711086"/>
                <a:gd name="connsiteX10" fmla="*/ 50636 w 973791"/>
                <a:gd name="connsiteY10" fmla="*/ 12367 h 71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3791" h="711086">
                  <a:moveTo>
                    <a:pt x="0" y="0"/>
                  </a:moveTo>
                  <a:lnTo>
                    <a:pt x="0" y="711086"/>
                  </a:lnTo>
                  <a:lnTo>
                    <a:pt x="868244" y="711086"/>
                  </a:lnTo>
                  <a:lnTo>
                    <a:pt x="973791" y="468199"/>
                  </a:lnTo>
                  <a:lnTo>
                    <a:pt x="954848" y="455572"/>
                  </a:lnTo>
                  <a:lnTo>
                    <a:pt x="817196" y="370340"/>
                  </a:lnTo>
                  <a:lnTo>
                    <a:pt x="684595" y="292685"/>
                  </a:lnTo>
                  <a:lnTo>
                    <a:pt x="527368" y="208716"/>
                  </a:lnTo>
                  <a:lnTo>
                    <a:pt x="356250" y="125378"/>
                  </a:lnTo>
                  <a:lnTo>
                    <a:pt x="180080" y="52774"/>
                  </a:lnTo>
                  <a:lnTo>
                    <a:pt x="50636" y="12367"/>
                  </a:lnTo>
                  <a:close/>
                </a:path>
              </a:pathLst>
            </a:custGeom>
            <a:solidFill>
              <a:srgbClr val="37556C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22B49A-A515-4F08-8BCD-F530258340F9}"/>
              </a:ext>
            </a:extLst>
          </p:cNvPr>
          <p:cNvSpPr txBox="1"/>
          <p:nvPr/>
        </p:nvSpPr>
        <p:spPr>
          <a:xfrm>
            <a:off x="1403331" y="1356184"/>
            <a:ext cx="969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rPr>
              <a:t>TEST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DX유니고딕 115" panose="02020600000000000000" pitchFamily="18" charset="-127"/>
              <a:ea typeface="DX유니고딕 115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57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>
            <a:spLocks/>
          </p:cNvSpPr>
          <p:nvPr/>
        </p:nvSpPr>
        <p:spPr>
          <a:xfrm>
            <a:off x="328818" y="55188"/>
            <a:ext cx="3279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rPr>
              <a:t>프로젝트 수행도구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DX유니고딕 115" panose="02020600000000000000" pitchFamily="18" charset="-127"/>
              <a:ea typeface="DX유니고딕 115" panose="02020600000000000000" pitchFamily="18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547914"/>
            <a:ext cx="12192001" cy="6331858"/>
            <a:chOff x="0" y="547914"/>
            <a:chExt cx="12192001" cy="6331858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547914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754743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6B65FBC-789E-4BBE-A39F-346AC8CE938E}"/>
                </a:ext>
              </a:extLst>
            </p:cNvPr>
            <p:cNvGrpSpPr/>
            <p:nvPr/>
          </p:nvGrpSpPr>
          <p:grpSpPr>
            <a:xfrm>
              <a:off x="5940897" y="6433934"/>
              <a:ext cx="310206" cy="310206"/>
              <a:chOff x="5940897" y="5789410"/>
              <a:chExt cx="310206" cy="310206"/>
            </a:xfrm>
          </p:grpSpPr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5B075468-4B9A-43E8-9372-421139740DB7}"/>
                  </a:ext>
                </a:extLst>
              </p:cNvPr>
              <p:cNvSpPr/>
              <p:nvPr/>
            </p:nvSpPr>
            <p:spPr>
              <a:xfrm>
                <a:off x="5940897" y="5789410"/>
                <a:ext cx="310206" cy="310206"/>
              </a:xfrm>
              <a:prstGeom prst="arc">
                <a:avLst>
                  <a:gd name="adj1" fmla="val 14521413"/>
                  <a:gd name="adj2" fmla="val 11428246"/>
                </a:avLst>
              </a:prstGeom>
              <a:ln w="285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6231115B-7A7F-4673-94C8-5064812E634C}"/>
                  </a:ext>
                </a:extLst>
              </p:cNvPr>
              <p:cNvSpPr/>
              <p:nvPr/>
            </p:nvSpPr>
            <p:spPr>
              <a:xfrm>
                <a:off x="5956516" y="5831935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4E41D5C-E177-4248-B36D-B2A02309CA0B}"/>
                </a:ext>
              </a:extLst>
            </p:cNvPr>
            <p:cNvSpPr/>
            <p:nvPr/>
          </p:nvSpPr>
          <p:spPr>
            <a:xfrm rot="10800000" flipV="1">
              <a:off x="933450" y="6476460"/>
              <a:ext cx="226977" cy="226977"/>
            </a:xfrm>
            <a:prstGeom prst="ellipse">
              <a:avLst/>
            </a:prstGeom>
            <a:solidFill>
              <a:srgbClr val="FF6600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7837198-C599-4D16-9E62-DD43C423B3CD}"/>
                </a:ext>
              </a:extLst>
            </p:cNvPr>
            <p:cNvSpPr/>
            <p:nvPr/>
          </p:nvSpPr>
          <p:spPr>
            <a:xfrm rot="10800000" flipV="1">
              <a:off x="1258111" y="6476460"/>
              <a:ext cx="226977" cy="22697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4465301-1678-42CD-B769-7977C8E6D59A}"/>
                </a:ext>
              </a:extLst>
            </p:cNvPr>
            <p:cNvSpPr/>
            <p:nvPr/>
          </p:nvSpPr>
          <p:spPr>
            <a:xfrm rot="10800000" flipV="1">
              <a:off x="1581245" y="6476460"/>
              <a:ext cx="226977" cy="22697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C4B8CAE9-721C-4B5F-AD01-EAF4B7A70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90166"/>
              <a:ext cx="1027046" cy="3570025"/>
            </a:xfrm>
            <a:custGeom>
              <a:avLst/>
              <a:gdLst>
                <a:gd name="connsiteX0" fmla="*/ 282649 w 1027046"/>
                <a:gd name="connsiteY0" fmla="*/ 0 h 3570025"/>
                <a:gd name="connsiteX1" fmla="*/ 348312 w 1027046"/>
                <a:gd name="connsiteY1" fmla="*/ 3789 h 3570025"/>
                <a:gd name="connsiteX2" fmla="*/ 425972 w 1027046"/>
                <a:gd name="connsiteY2" fmla="*/ 24625 h 3570025"/>
                <a:gd name="connsiteX3" fmla="*/ 469537 w 1027046"/>
                <a:gd name="connsiteY3" fmla="*/ 43568 h 3570025"/>
                <a:gd name="connsiteX4" fmla="*/ 491635 w 1027046"/>
                <a:gd name="connsiteY4" fmla="*/ 55565 h 3570025"/>
                <a:gd name="connsiteX5" fmla="*/ 530781 w 1027046"/>
                <a:gd name="connsiteY5" fmla="*/ 87767 h 3570025"/>
                <a:gd name="connsiteX6" fmla="*/ 564244 w 1027046"/>
                <a:gd name="connsiteY6" fmla="*/ 130703 h 3570025"/>
                <a:gd name="connsiteX7" fmla="*/ 592656 w 1027046"/>
                <a:gd name="connsiteY7" fmla="*/ 181216 h 3570025"/>
                <a:gd name="connsiteX8" fmla="*/ 614755 w 1027046"/>
                <a:gd name="connsiteY8" fmla="*/ 239307 h 3570025"/>
                <a:gd name="connsiteX9" fmla="*/ 634327 w 1027046"/>
                <a:gd name="connsiteY9" fmla="*/ 300554 h 3570025"/>
                <a:gd name="connsiteX10" fmla="*/ 655794 w 1027046"/>
                <a:gd name="connsiteY10" fmla="*/ 398424 h 3570025"/>
                <a:gd name="connsiteX11" fmla="*/ 672210 w 1027046"/>
                <a:gd name="connsiteY11" fmla="*/ 529758 h 3570025"/>
                <a:gd name="connsiteX12" fmla="*/ 679155 w 1027046"/>
                <a:gd name="connsiteY12" fmla="*/ 648464 h 3570025"/>
                <a:gd name="connsiteX13" fmla="*/ 680418 w 1027046"/>
                <a:gd name="connsiteY13" fmla="*/ 780430 h 3570025"/>
                <a:gd name="connsiteX14" fmla="*/ 678524 w 1027046"/>
                <a:gd name="connsiteY14" fmla="*/ 800635 h 3570025"/>
                <a:gd name="connsiteX15" fmla="*/ 676630 w 1027046"/>
                <a:gd name="connsiteY15" fmla="*/ 873880 h 3570025"/>
                <a:gd name="connsiteX16" fmla="*/ 681050 w 1027046"/>
                <a:gd name="connsiteY16" fmla="*/ 998269 h 3570025"/>
                <a:gd name="connsiteX17" fmla="*/ 695571 w 1027046"/>
                <a:gd name="connsiteY17" fmla="*/ 1104978 h 3570025"/>
                <a:gd name="connsiteX18" fmla="*/ 720827 w 1027046"/>
                <a:gd name="connsiteY18" fmla="*/ 1201584 h 3570025"/>
                <a:gd name="connsiteX19" fmla="*/ 755552 w 1027046"/>
                <a:gd name="connsiteY19" fmla="*/ 1296928 h 3570025"/>
                <a:gd name="connsiteX20" fmla="*/ 799749 w 1027046"/>
                <a:gd name="connsiteY20" fmla="*/ 1398586 h 3570025"/>
                <a:gd name="connsiteX21" fmla="*/ 883091 w 1027046"/>
                <a:gd name="connsiteY21" fmla="*/ 1576645 h 3570025"/>
                <a:gd name="connsiteX22" fmla="*/ 952543 w 1027046"/>
                <a:gd name="connsiteY22" fmla="*/ 1734499 h 3570025"/>
                <a:gd name="connsiteX23" fmla="*/ 969590 w 1027046"/>
                <a:gd name="connsiteY23" fmla="*/ 1776804 h 3570025"/>
                <a:gd name="connsiteX24" fmla="*/ 996108 w 1027046"/>
                <a:gd name="connsiteY24" fmla="*/ 1862677 h 3570025"/>
                <a:gd name="connsiteX25" fmla="*/ 1014418 w 1027046"/>
                <a:gd name="connsiteY25" fmla="*/ 1949181 h 3570025"/>
                <a:gd name="connsiteX26" fmla="*/ 1023889 w 1027046"/>
                <a:gd name="connsiteY26" fmla="*/ 2035053 h 3570025"/>
                <a:gd name="connsiteX27" fmla="*/ 1027046 w 1027046"/>
                <a:gd name="connsiteY27" fmla="*/ 2120294 h 3570025"/>
                <a:gd name="connsiteX28" fmla="*/ 1023889 w 1027046"/>
                <a:gd name="connsiteY28" fmla="*/ 2203641 h 3570025"/>
                <a:gd name="connsiteX29" fmla="*/ 1010630 w 1027046"/>
                <a:gd name="connsiteY29" fmla="*/ 2324873 h 3570025"/>
                <a:gd name="connsiteX30" fmla="*/ 980955 w 1027046"/>
                <a:gd name="connsiteY30" fmla="*/ 2473887 h 3570025"/>
                <a:gd name="connsiteX31" fmla="*/ 943704 w 1027046"/>
                <a:gd name="connsiteY31" fmla="*/ 2604590 h 3570025"/>
                <a:gd name="connsiteX32" fmla="*/ 890037 w 1027046"/>
                <a:gd name="connsiteY32" fmla="*/ 2758656 h 3570025"/>
                <a:gd name="connsiteX33" fmla="*/ 872358 w 1027046"/>
                <a:gd name="connsiteY33" fmla="*/ 2812958 h 3570025"/>
                <a:gd name="connsiteX34" fmla="*/ 823110 w 1027046"/>
                <a:gd name="connsiteY34" fmla="*/ 3134980 h 3570025"/>
                <a:gd name="connsiteX35" fmla="*/ 791541 w 1027046"/>
                <a:gd name="connsiteY35" fmla="*/ 3344610 h 3570025"/>
                <a:gd name="connsiteX36" fmla="*/ 710724 w 1027046"/>
                <a:gd name="connsiteY36" fmla="*/ 3570025 h 3570025"/>
                <a:gd name="connsiteX37" fmla="*/ 0 w 1027046"/>
                <a:gd name="connsiteY37" fmla="*/ 3493145 h 3570025"/>
                <a:gd name="connsiteX38" fmla="*/ 0 w 1027046"/>
                <a:gd name="connsiteY38" fmla="*/ 631600 h 3570025"/>
                <a:gd name="connsiteX39" fmla="*/ 31359 w 1027046"/>
                <a:gd name="connsiteY39" fmla="*/ 604897 h 3570025"/>
                <a:gd name="connsiteX40" fmla="*/ 79344 w 1027046"/>
                <a:gd name="connsiteY40" fmla="*/ 575220 h 3570025"/>
                <a:gd name="connsiteX41" fmla="*/ 83764 w 1027046"/>
                <a:gd name="connsiteY41" fmla="*/ 575220 h 3570025"/>
                <a:gd name="connsiteX42" fmla="*/ 83764 w 1027046"/>
                <a:gd name="connsiteY42" fmla="*/ 532284 h 3570025"/>
                <a:gd name="connsiteX43" fmla="*/ 90709 w 1027046"/>
                <a:gd name="connsiteY43" fmla="*/ 324548 h 3570025"/>
                <a:gd name="connsiteX44" fmla="*/ 100811 w 1027046"/>
                <a:gd name="connsiteY44" fmla="*/ 224784 h 3570025"/>
                <a:gd name="connsiteX45" fmla="*/ 110282 w 1027046"/>
                <a:gd name="connsiteY45" fmla="*/ 174271 h 3570025"/>
                <a:gd name="connsiteX46" fmla="*/ 115333 w 1027046"/>
                <a:gd name="connsiteY46" fmla="*/ 156591 h 3570025"/>
                <a:gd name="connsiteX47" fmla="*/ 119121 w 1027046"/>
                <a:gd name="connsiteY47" fmla="*/ 138912 h 3570025"/>
                <a:gd name="connsiteX48" fmla="*/ 133643 w 1027046"/>
                <a:gd name="connsiteY48" fmla="*/ 100395 h 3570025"/>
                <a:gd name="connsiteX49" fmla="*/ 156372 w 1027046"/>
                <a:gd name="connsiteY49" fmla="*/ 64405 h 3570025"/>
                <a:gd name="connsiteX50" fmla="*/ 187941 w 1027046"/>
                <a:gd name="connsiteY50" fmla="*/ 33465 h 3570025"/>
                <a:gd name="connsiteX51" fmla="*/ 230244 w 1027046"/>
                <a:gd name="connsiteY51" fmla="*/ 10734 h 357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27046" h="3570025">
                  <a:moveTo>
                    <a:pt x="282649" y="0"/>
                  </a:moveTo>
                  <a:lnTo>
                    <a:pt x="348312" y="3789"/>
                  </a:lnTo>
                  <a:lnTo>
                    <a:pt x="425972" y="24625"/>
                  </a:lnTo>
                  <a:lnTo>
                    <a:pt x="469537" y="43568"/>
                  </a:lnTo>
                  <a:lnTo>
                    <a:pt x="491635" y="55565"/>
                  </a:lnTo>
                  <a:lnTo>
                    <a:pt x="530781" y="87767"/>
                  </a:lnTo>
                  <a:lnTo>
                    <a:pt x="564244" y="130703"/>
                  </a:lnTo>
                  <a:lnTo>
                    <a:pt x="592656" y="181216"/>
                  </a:lnTo>
                  <a:lnTo>
                    <a:pt x="614755" y="239307"/>
                  </a:lnTo>
                  <a:lnTo>
                    <a:pt x="634327" y="300554"/>
                  </a:lnTo>
                  <a:lnTo>
                    <a:pt x="655794" y="398424"/>
                  </a:lnTo>
                  <a:lnTo>
                    <a:pt x="672210" y="529758"/>
                  </a:lnTo>
                  <a:lnTo>
                    <a:pt x="679155" y="648464"/>
                  </a:lnTo>
                  <a:lnTo>
                    <a:pt x="680418" y="780430"/>
                  </a:lnTo>
                  <a:lnTo>
                    <a:pt x="678524" y="800635"/>
                  </a:lnTo>
                  <a:lnTo>
                    <a:pt x="676630" y="873880"/>
                  </a:lnTo>
                  <a:lnTo>
                    <a:pt x="681050" y="998269"/>
                  </a:lnTo>
                  <a:lnTo>
                    <a:pt x="695571" y="1104978"/>
                  </a:lnTo>
                  <a:lnTo>
                    <a:pt x="720827" y="1201584"/>
                  </a:lnTo>
                  <a:lnTo>
                    <a:pt x="755552" y="1296928"/>
                  </a:lnTo>
                  <a:lnTo>
                    <a:pt x="799749" y="1398586"/>
                  </a:lnTo>
                  <a:lnTo>
                    <a:pt x="883091" y="1576645"/>
                  </a:lnTo>
                  <a:lnTo>
                    <a:pt x="952543" y="1734499"/>
                  </a:lnTo>
                  <a:lnTo>
                    <a:pt x="969590" y="1776804"/>
                  </a:lnTo>
                  <a:lnTo>
                    <a:pt x="996108" y="1862677"/>
                  </a:lnTo>
                  <a:lnTo>
                    <a:pt x="1014418" y="1949181"/>
                  </a:lnTo>
                  <a:lnTo>
                    <a:pt x="1023889" y="2035053"/>
                  </a:lnTo>
                  <a:lnTo>
                    <a:pt x="1027046" y="2120294"/>
                  </a:lnTo>
                  <a:lnTo>
                    <a:pt x="1023889" y="2203641"/>
                  </a:lnTo>
                  <a:lnTo>
                    <a:pt x="1010630" y="2324873"/>
                  </a:lnTo>
                  <a:lnTo>
                    <a:pt x="980955" y="2473887"/>
                  </a:lnTo>
                  <a:lnTo>
                    <a:pt x="943704" y="2604590"/>
                  </a:lnTo>
                  <a:lnTo>
                    <a:pt x="890037" y="2758656"/>
                  </a:lnTo>
                  <a:lnTo>
                    <a:pt x="872358" y="2812958"/>
                  </a:lnTo>
                  <a:lnTo>
                    <a:pt x="823110" y="3134980"/>
                  </a:lnTo>
                  <a:lnTo>
                    <a:pt x="791541" y="3344610"/>
                  </a:lnTo>
                  <a:lnTo>
                    <a:pt x="710724" y="3570025"/>
                  </a:lnTo>
                  <a:lnTo>
                    <a:pt x="0" y="3493145"/>
                  </a:lnTo>
                  <a:lnTo>
                    <a:pt x="0" y="631600"/>
                  </a:lnTo>
                  <a:lnTo>
                    <a:pt x="31359" y="604897"/>
                  </a:lnTo>
                  <a:lnTo>
                    <a:pt x="79344" y="575220"/>
                  </a:lnTo>
                  <a:lnTo>
                    <a:pt x="83764" y="575220"/>
                  </a:lnTo>
                  <a:lnTo>
                    <a:pt x="83764" y="532284"/>
                  </a:lnTo>
                  <a:lnTo>
                    <a:pt x="90709" y="324548"/>
                  </a:lnTo>
                  <a:lnTo>
                    <a:pt x="100811" y="224784"/>
                  </a:lnTo>
                  <a:lnTo>
                    <a:pt x="110282" y="174271"/>
                  </a:lnTo>
                  <a:lnTo>
                    <a:pt x="115333" y="156591"/>
                  </a:lnTo>
                  <a:lnTo>
                    <a:pt x="119121" y="138912"/>
                  </a:lnTo>
                  <a:lnTo>
                    <a:pt x="133643" y="100395"/>
                  </a:lnTo>
                  <a:lnTo>
                    <a:pt x="156372" y="64405"/>
                  </a:lnTo>
                  <a:lnTo>
                    <a:pt x="187941" y="33465"/>
                  </a:lnTo>
                  <a:lnTo>
                    <a:pt x="230244" y="10734"/>
                  </a:lnTo>
                  <a:close/>
                </a:path>
              </a:pathLst>
            </a:custGeom>
            <a:solidFill>
              <a:srgbClr val="FFDEB4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58B9084-9B71-415E-9452-DC6B2DD27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69" y="3147114"/>
              <a:ext cx="373299" cy="388458"/>
            </a:xfrm>
            <a:custGeom>
              <a:avLst/>
              <a:gdLst>
                <a:gd name="T0" fmla="*/ 586 w 593"/>
                <a:gd name="T1" fmla="*/ 186 h 615"/>
                <a:gd name="T2" fmla="*/ 582 w 593"/>
                <a:gd name="T3" fmla="*/ 179 h 615"/>
                <a:gd name="T4" fmla="*/ 536 w 593"/>
                <a:gd name="T5" fmla="*/ 117 h 615"/>
                <a:gd name="T6" fmla="*/ 470 w 593"/>
                <a:gd name="T7" fmla="*/ 59 h 615"/>
                <a:gd name="T8" fmla="*/ 414 w 593"/>
                <a:gd name="T9" fmla="*/ 26 h 615"/>
                <a:gd name="T10" fmla="*/ 348 w 593"/>
                <a:gd name="T11" fmla="*/ 4 h 615"/>
                <a:gd name="T12" fmla="*/ 271 w 593"/>
                <a:gd name="T13" fmla="*/ 0 h 615"/>
                <a:gd name="T14" fmla="*/ 229 w 593"/>
                <a:gd name="T15" fmla="*/ 7 h 615"/>
                <a:gd name="T16" fmla="*/ 188 w 593"/>
                <a:gd name="T17" fmla="*/ 18 h 615"/>
                <a:gd name="T18" fmla="*/ 122 w 593"/>
                <a:gd name="T19" fmla="*/ 46 h 615"/>
                <a:gd name="T20" fmla="*/ 74 w 593"/>
                <a:gd name="T21" fmla="*/ 77 h 615"/>
                <a:gd name="T22" fmla="*/ 40 w 593"/>
                <a:gd name="T23" fmla="*/ 112 h 615"/>
                <a:gd name="T24" fmla="*/ 10 w 593"/>
                <a:gd name="T25" fmla="*/ 162 h 615"/>
                <a:gd name="T26" fmla="*/ 0 w 593"/>
                <a:gd name="T27" fmla="*/ 206 h 615"/>
                <a:gd name="T28" fmla="*/ 0 w 593"/>
                <a:gd name="T29" fmla="*/ 212 h 615"/>
                <a:gd name="T30" fmla="*/ 0 w 593"/>
                <a:gd name="T31" fmla="*/ 257 h 615"/>
                <a:gd name="T32" fmla="*/ 23 w 593"/>
                <a:gd name="T33" fmla="*/ 429 h 615"/>
                <a:gd name="T34" fmla="*/ 42 w 593"/>
                <a:gd name="T35" fmla="*/ 495 h 615"/>
                <a:gd name="T36" fmla="*/ 67 w 593"/>
                <a:gd name="T37" fmla="*/ 551 h 615"/>
                <a:gd name="T38" fmla="*/ 95 w 593"/>
                <a:gd name="T39" fmla="*/ 579 h 615"/>
                <a:gd name="T40" fmla="*/ 116 w 593"/>
                <a:gd name="T41" fmla="*/ 591 h 615"/>
                <a:gd name="T42" fmla="*/ 128 w 593"/>
                <a:gd name="T43" fmla="*/ 594 h 615"/>
                <a:gd name="T44" fmla="*/ 156 w 593"/>
                <a:gd name="T45" fmla="*/ 602 h 615"/>
                <a:gd name="T46" fmla="*/ 215 w 593"/>
                <a:gd name="T47" fmla="*/ 612 h 615"/>
                <a:gd name="T48" fmla="*/ 274 w 593"/>
                <a:gd name="T49" fmla="*/ 615 h 615"/>
                <a:gd name="T50" fmla="*/ 330 w 593"/>
                <a:gd name="T51" fmla="*/ 609 h 615"/>
                <a:gd name="T52" fmla="*/ 383 w 593"/>
                <a:gd name="T53" fmla="*/ 596 h 615"/>
                <a:gd name="T54" fmla="*/ 430 w 593"/>
                <a:gd name="T55" fmla="*/ 579 h 615"/>
                <a:gd name="T56" fmla="*/ 469 w 593"/>
                <a:gd name="T57" fmla="*/ 558 h 615"/>
                <a:gd name="T58" fmla="*/ 499 w 593"/>
                <a:gd name="T59" fmla="*/ 532 h 615"/>
                <a:gd name="T60" fmla="*/ 510 w 593"/>
                <a:gd name="T61" fmla="*/ 518 h 615"/>
                <a:gd name="T62" fmla="*/ 529 w 593"/>
                <a:gd name="T63" fmla="*/ 486 h 615"/>
                <a:gd name="T64" fmla="*/ 563 w 593"/>
                <a:gd name="T65" fmla="*/ 400 h 615"/>
                <a:gd name="T66" fmla="*/ 588 w 593"/>
                <a:gd name="T67" fmla="*/ 304 h 615"/>
                <a:gd name="T68" fmla="*/ 593 w 593"/>
                <a:gd name="T69" fmla="*/ 238 h 615"/>
                <a:gd name="T70" fmla="*/ 591 w 593"/>
                <a:gd name="T71" fmla="*/ 201 h 615"/>
                <a:gd name="T72" fmla="*/ 586 w 593"/>
                <a:gd name="T73" fmla="*/ 18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15">
                  <a:moveTo>
                    <a:pt x="586" y="186"/>
                  </a:moveTo>
                  <a:lnTo>
                    <a:pt x="582" y="179"/>
                  </a:lnTo>
                  <a:lnTo>
                    <a:pt x="536" y="117"/>
                  </a:lnTo>
                  <a:lnTo>
                    <a:pt x="470" y="59"/>
                  </a:lnTo>
                  <a:lnTo>
                    <a:pt x="414" y="26"/>
                  </a:lnTo>
                  <a:lnTo>
                    <a:pt x="348" y="4"/>
                  </a:lnTo>
                  <a:lnTo>
                    <a:pt x="271" y="0"/>
                  </a:lnTo>
                  <a:lnTo>
                    <a:pt x="229" y="7"/>
                  </a:lnTo>
                  <a:lnTo>
                    <a:pt x="188" y="18"/>
                  </a:lnTo>
                  <a:lnTo>
                    <a:pt x="122" y="46"/>
                  </a:lnTo>
                  <a:lnTo>
                    <a:pt x="74" y="77"/>
                  </a:lnTo>
                  <a:lnTo>
                    <a:pt x="40" y="112"/>
                  </a:lnTo>
                  <a:lnTo>
                    <a:pt x="10" y="16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57"/>
                  </a:lnTo>
                  <a:lnTo>
                    <a:pt x="23" y="429"/>
                  </a:lnTo>
                  <a:lnTo>
                    <a:pt x="42" y="495"/>
                  </a:lnTo>
                  <a:lnTo>
                    <a:pt x="67" y="551"/>
                  </a:lnTo>
                  <a:lnTo>
                    <a:pt x="95" y="579"/>
                  </a:lnTo>
                  <a:lnTo>
                    <a:pt x="116" y="591"/>
                  </a:lnTo>
                  <a:lnTo>
                    <a:pt x="128" y="594"/>
                  </a:lnTo>
                  <a:lnTo>
                    <a:pt x="156" y="602"/>
                  </a:lnTo>
                  <a:lnTo>
                    <a:pt x="215" y="612"/>
                  </a:lnTo>
                  <a:lnTo>
                    <a:pt x="274" y="615"/>
                  </a:lnTo>
                  <a:lnTo>
                    <a:pt x="330" y="609"/>
                  </a:lnTo>
                  <a:lnTo>
                    <a:pt x="383" y="596"/>
                  </a:lnTo>
                  <a:lnTo>
                    <a:pt x="430" y="579"/>
                  </a:lnTo>
                  <a:lnTo>
                    <a:pt x="469" y="558"/>
                  </a:lnTo>
                  <a:lnTo>
                    <a:pt x="499" y="532"/>
                  </a:lnTo>
                  <a:lnTo>
                    <a:pt x="510" y="518"/>
                  </a:lnTo>
                  <a:lnTo>
                    <a:pt x="529" y="486"/>
                  </a:lnTo>
                  <a:lnTo>
                    <a:pt x="563" y="400"/>
                  </a:lnTo>
                  <a:lnTo>
                    <a:pt x="588" y="304"/>
                  </a:lnTo>
                  <a:lnTo>
                    <a:pt x="593" y="238"/>
                  </a:lnTo>
                  <a:lnTo>
                    <a:pt x="591" y="201"/>
                  </a:lnTo>
                  <a:lnTo>
                    <a:pt x="586" y="18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30B756AD-E02A-4D28-B175-9A091EE67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5" y="3627843"/>
              <a:ext cx="45719" cy="1110423"/>
            </a:xfrm>
            <a:custGeom>
              <a:avLst/>
              <a:gdLst>
                <a:gd name="T0" fmla="*/ 52 w 154"/>
                <a:gd name="T1" fmla="*/ 76 h 1758"/>
                <a:gd name="T2" fmla="*/ 52 w 154"/>
                <a:gd name="T3" fmla="*/ 407 h 1758"/>
                <a:gd name="T4" fmla="*/ 58 w 154"/>
                <a:gd name="T5" fmla="*/ 503 h 1758"/>
                <a:gd name="T6" fmla="*/ 76 w 154"/>
                <a:gd name="T7" fmla="*/ 561 h 1758"/>
                <a:gd name="T8" fmla="*/ 76 w 154"/>
                <a:gd name="T9" fmla="*/ 611 h 1758"/>
                <a:gd name="T10" fmla="*/ 76 w 154"/>
                <a:gd name="T11" fmla="*/ 662 h 1758"/>
                <a:gd name="T12" fmla="*/ 76 w 154"/>
                <a:gd name="T13" fmla="*/ 751 h 1758"/>
                <a:gd name="T14" fmla="*/ 61 w 154"/>
                <a:gd name="T15" fmla="*/ 848 h 1758"/>
                <a:gd name="T16" fmla="*/ 48 w 154"/>
                <a:gd name="T17" fmla="*/ 905 h 1758"/>
                <a:gd name="T18" fmla="*/ 26 w 154"/>
                <a:gd name="T19" fmla="*/ 1020 h 1758"/>
                <a:gd name="T20" fmla="*/ 6 w 154"/>
                <a:gd name="T21" fmla="*/ 1077 h 1758"/>
                <a:gd name="T22" fmla="*/ 0 w 154"/>
                <a:gd name="T23" fmla="*/ 1173 h 1758"/>
                <a:gd name="T24" fmla="*/ 0 w 154"/>
                <a:gd name="T25" fmla="*/ 1275 h 1758"/>
                <a:gd name="T26" fmla="*/ 0 w 154"/>
                <a:gd name="T27" fmla="*/ 1479 h 1758"/>
                <a:gd name="T28" fmla="*/ 0 w 154"/>
                <a:gd name="T29" fmla="*/ 1758 h 1758"/>
                <a:gd name="T30" fmla="*/ 0 w 154"/>
                <a:gd name="T31" fmla="*/ 1641 h 1758"/>
                <a:gd name="T32" fmla="*/ 26 w 154"/>
                <a:gd name="T33" fmla="*/ 1479 h 1758"/>
                <a:gd name="T34" fmla="*/ 36 w 154"/>
                <a:gd name="T35" fmla="*/ 1385 h 1758"/>
                <a:gd name="T36" fmla="*/ 52 w 154"/>
                <a:gd name="T37" fmla="*/ 1275 h 1758"/>
                <a:gd name="T38" fmla="*/ 61 w 154"/>
                <a:gd name="T39" fmla="*/ 1218 h 1758"/>
                <a:gd name="T40" fmla="*/ 81 w 154"/>
                <a:gd name="T41" fmla="*/ 1160 h 1758"/>
                <a:gd name="T42" fmla="*/ 102 w 154"/>
                <a:gd name="T43" fmla="*/ 1045 h 1758"/>
                <a:gd name="T44" fmla="*/ 122 w 154"/>
                <a:gd name="T45" fmla="*/ 988 h 1758"/>
                <a:gd name="T46" fmla="*/ 128 w 154"/>
                <a:gd name="T47" fmla="*/ 892 h 1758"/>
                <a:gd name="T48" fmla="*/ 151 w 154"/>
                <a:gd name="T49" fmla="*/ 767 h 1758"/>
                <a:gd name="T50" fmla="*/ 154 w 154"/>
                <a:gd name="T51" fmla="*/ 637 h 1758"/>
                <a:gd name="T52" fmla="*/ 154 w 154"/>
                <a:gd name="T53" fmla="*/ 582 h 1758"/>
                <a:gd name="T54" fmla="*/ 137 w 154"/>
                <a:gd name="T55" fmla="*/ 561 h 1758"/>
                <a:gd name="T56" fmla="*/ 112 w 154"/>
                <a:gd name="T57" fmla="*/ 522 h 1758"/>
                <a:gd name="T58" fmla="*/ 102 w 154"/>
                <a:gd name="T59" fmla="*/ 433 h 1758"/>
                <a:gd name="T60" fmla="*/ 81 w 154"/>
                <a:gd name="T61" fmla="*/ 303 h 1758"/>
                <a:gd name="T62" fmla="*/ 61 w 154"/>
                <a:gd name="T63" fmla="*/ 156 h 1758"/>
                <a:gd name="T64" fmla="*/ 52 w 154"/>
                <a:gd name="T6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4" h="1758">
                  <a:moveTo>
                    <a:pt x="52" y="0"/>
                  </a:moveTo>
                  <a:lnTo>
                    <a:pt x="52" y="76"/>
                  </a:lnTo>
                  <a:lnTo>
                    <a:pt x="52" y="280"/>
                  </a:lnTo>
                  <a:lnTo>
                    <a:pt x="52" y="407"/>
                  </a:lnTo>
                  <a:lnTo>
                    <a:pt x="52" y="446"/>
                  </a:lnTo>
                  <a:lnTo>
                    <a:pt x="58" y="503"/>
                  </a:lnTo>
                  <a:lnTo>
                    <a:pt x="68" y="542"/>
                  </a:lnTo>
                  <a:lnTo>
                    <a:pt x="76" y="561"/>
                  </a:lnTo>
                  <a:lnTo>
                    <a:pt x="76" y="586"/>
                  </a:lnTo>
                  <a:lnTo>
                    <a:pt x="76" y="611"/>
                  </a:lnTo>
                  <a:lnTo>
                    <a:pt x="76" y="637"/>
                  </a:lnTo>
                  <a:lnTo>
                    <a:pt x="76" y="662"/>
                  </a:lnTo>
                  <a:lnTo>
                    <a:pt x="76" y="714"/>
                  </a:lnTo>
                  <a:lnTo>
                    <a:pt x="76" y="751"/>
                  </a:lnTo>
                  <a:lnTo>
                    <a:pt x="71" y="809"/>
                  </a:lnTo>
                  <a:lnTo>
                    <a:pt x="61" y="848"/>
                  </a:lnTo>
                  <a:lnTo>
                    <a:pt x="52" y="866"/>
                  </a:lnTo>
                  <a:lnTo>
                    <a:pt x="48" y="905"/>
                  </a:lnTo>
                  <a:lnTo>
                    <a:pt x="29" y="981"/>
                  </a:lnTo>
                  <a:lnTo>
                    <a:pt x="26" y="1020"/>
                  </a:lnTo>
                  <a:lnTo>
                    <a:pt x="18" y="1038"/>
                  </a:lnTo>
                  <a:lnTo>
                    <a:pt x="6" y="1077"/>
                  </a:lnTo>
                  <a:lnTo>
                    <a:pt x="0" y="1134"/>
                  </a:lnTo>
                  <a:lnTo>
                    <a:pt x="0" y="1173"/>
                  </a:lnTo>
                  <a:lnTo>
                    <a:pt x="0" y="1223"/>
                  </a:lnTo>
                  <a:lnTo>
                    <a:pt x="0" y="1275"/>
                  </a:lnTo>
                  <a:lnTo>
                    <a:pt x="0" y="1351"/>
                  </a:lnTo>
                  <a:lnTo>
                    <a:pt x="0" y="1479"/>
                  </a:lnTo>
                  <a:lnTo>
                    <a:pt x="0" y="1682"/>
                  </a:lnTo>
                  <a:lnTo>
                    <a:pt x="0" y="1758"/>
                  </a:lnTo>
                  <a:lnTo>
                    <a:pt x="0" y="1682"/>
                  </a:lnTo>
                  <a:lnTo>
                    <a:pt x="0" y="1641"/>
                  </a:lnTo>
                  <a:lnTo>
                    <a:pt x="10" y="1536"/>
                  </a:lnTo>
                  <a:lnTo>
                    <a:pt x="26" y="1479"/>
                  </a:lnTo>
                  <a:lnTo>
                    <a:pt x="26" y="1443"/>
                  </a:lnTo>
                  <a:lnTo>
                    <a:pt x="36" y="1385"/>
                  </a:lnTo>
                  <a:lnTo>
                    <a:pt x="52" y="1351"/>
                  </a:lnTo>
                  <a:lnTo>
                    <a:pt x="52" y="1275"/>
                  </a:lnTo>
                  <a:lnTo>
                    <a:pt x="52" y="1255"/>
                  </a:lnTo>
                  <a:lnTo>
                    <a:pt x="61" y="1218"/>
                  </a:lnTo>
                  <a:lnTo>
                    <a:pt x="76" y="1197"/>
                  </a:lnTo>
                  <a:lnTo>
                    <a:pt x="81" y="1160"/>
                  </a:lnTo>
                  <a:lnTo>
                    <a:pt x="99" y="1083"/>
                  </a:lnTo>
                  <a:lnTo>
                    <a:pt x="102" y="1045"/>
                  </a:lnTo>
                  <a:lnTo>
                    <a:pt x="111" y="1025"/>
                  </a:lnTo>
                  <a:lnTo>
                    <a:pt x="122" y="988"/>
                  </a:lnTo>
                  <a:lnTo>
                    <a:pt x="128" y="931"/>
                  </a:lnTo>
                  <a:lnTo>
                    <a:pt x="128" y="892"/>
                  </a:lnTo>
                  <a:lnTo>
                    <a:pt x="131" y="853"/>
                  </a:lnTo>
                  <a:lnTo>
                    <a:pt x="151" y="767"/>
                  </a:lnTo>
                  <a:lnTo>
                    <a:pt x="154" y="714"/>
                  </a:lnTo>
                  <a:lnTo>
                    <a:pt x="154" y="637"/>
                  </a:lnTo>
                  <a:lnTo>
                    <a:pt x="154" y="586"/>
                  </a:lnTo>
                  <a:lnTo>
                    <a:pt x="154" y="582"/>
                  </a:lnTo>
                  <a:lnTo>
                    <a:pt x="148" y="568"/>
                  </a:lnTo>
                  <a:lnTo>
                    <a:pt x="137" y="561"/>
                  </a:lnTo>
                  <a:lnTo>
                    <a:pt x="128" y="561"/>
                  </a:lnTo>
                  <a:lnTo>
                    <a:pt x="112" y="522"/>
                  </a:lnTo>
                  <a:lnTo>
                    <a:pt x="102" y="456"/>
                  </a:lnTo>
                  <a:lnTo>
                    <a:pt x="102" y="433"/>
                  </a:lnTo>
                  <a:lnTo>
                    <a:pt x="99" y="379"/>
                  </a:lnTo>
                  <a:lnTo>
                    <a:pt x="81" y="303"/>
                  </a:lnTo>
                  <a:lnTo>
                    <a:pt x="76" y="280"/>
                  </a:lnTo>
                  <a:lnTo>
                    <a:pt x="61" y="156"/>
                  </a:lnTo>
                  <a:lnTo>
                    <a:pt x="52" y="1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7BF9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자유형 34">
              <a:extLst>
                <a:ext uri="{FF2B5EF4-FFF2-40B4-BE49-F238E27FC236}">
                  <a16:creationId xmlns:a16="http://schemas.microsoft.com/office/drawing/2014/main" id="{B1ED7354-0771-4F64-BCAE-3F74B8094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073259"/>
              <a:ext cx="903874" cy="789735"/>
            </a:xfrm>
            <a:custGeom>
              <a:avLst/>
              <a:gdLst>
                <a:gd name="connsiteX0" fmla="*/ 0 w 903874"/>
                <a:gd name="connsiteY0" fmla="*/ 0 h 789735"/>
                <a:gd name="connsiteX1" fmla="*/ 71063 w 903874"/>
                <a:gd name="connsiteY1" fmla="*/ 2309 h 789735"/>
                <a:gd name="connsiteX2" fmla="*/ 154407 w 903874"/>
                <a:gd name="connsiteY2" fmla="*/ 12402 h 789735"/>
                <a:gd name="connsiteX3" fmla="*/ 244697 w 903874"/>
                <a:gd name="connsiteY3" fmla="*/ 28804 h 789735"/>
                <a:gd name="connsiteX4" fmla="*/ 292683 w 903874"/>
                <a:gd name="connsiteY4" fmla="*/ 39528 h 789735"/>
                <a:gd name="connsiteX5" fmla="*/ 340038 w 903874"/>
                <a:gd name="connsiteY5" fmla="*/ 52144 h 789735"/>
                <a:gd name="connsiteX6" fmla="*/ 426539 w 903874"/>
                <a:gd name="connsiteY6" fmla="*/ 81163 h 789735"/>
                <a:gd name="connsiteX7" fmla="*/ 504832 w 903874"/>
                <a:gd name="connsiteY7" fmla="*/ 113966 h 789735"/>
                <a:gd name="connsiteX8" fmla="*/ 574285 w 903874"/>
                <a:gd name="connsiteY8" fmla="*/ 149924 h 789735"/>
                <a:gd name="connsiteX9" fmla="*/ 634899 w 903874"/>
                <a:gd name="connsiteY9" fmla="*/ 189035 h 789735"/>
                <a:gd name="connsiteX10" fmla="*/ 688568 w 903874"/>
                <a:gd name="connsiteY10" fmla="*/ 228778 h 789735"/>
                <a:gd name="connsiteX11" fmla="*/ 756127 w 903874"/>
                <a:gd name="connsiteY11" fmla="*/ 289338 h 789735"/>
                <a:gd name="connsiteX12" fmla="*/ 822424 w 903874"/>
                <a:gd name="connsiteY12" fmla="*/ 368192 h 789735"/>
                <a:gd name="connsiteX13" fmla="*/ 866622 w 903874"/>
                <a:gd name="connsiteY13" fmla="*/ 436953 h 789735"/>
                <a:gd name="connsiteX14" fmla="*/ 900717 w 903874"/>
                <a:gd name="connsiteY14" fmla="*/ 510761 h 789735"/>
                <a:gd name="connsiteX15" fmla="*/ 903874 w 903874"/>
                <a:gd name="connsiteY15" fmla="*/ 521485 h 789735"/>
                <a:gd name="connsiteX16" fmla="*/ 820537 w 903874"/>
                <a:gd name="connsiteY16" fmla="*/ 789735 h 789735"/>
                <a:gd name="connsiteX17" fmla="*/ 0 w 903874"/>
                <a:gd name="connsiteY17" fmla="*/ 789735 h 78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3874" h="789735">
                  <a:moveTo>
                    <a:pt x="0" y="0"/>
                  </a:moveTo>
                  <a:lnTo>
                    <a:pt x="71063" y="2309"/>
                  </a:lnTo>
                  <a:lnTo>
                    <a:pt x="154407" y="12402"/>
                  </a:lnTo>
                  <a:lnTo>
                    <a:pt x="244697" y="28804"/>
                  </a:lnTo>
                  <a:lnTo>
                    <a:pt x="292683" y="39528"/>
                  </a:lnTo>
                  <a:lnTo>
                    <a:pt x="340038" y="52144"/>
                  </a:lnTo>
                  <a:lnTo>
                    <a:pt x="426539" y="81163"/>
                  </a:lnTo>
                  <a:lnTo>
                    <a:pt x="504832" y="113966"/>
                  </a:lnTo>
                  <a:lnTo>
                    <a:pt x="574285" y="149924"/>
                  </a:lnTo>
                  <a:lnTo>
                    <a:pt x="634899" y="189035"/>
                  </a:lnTo>
                  <a:lnTo>
                    <a:pt x="688568" y="228778"/>
                  </a:lnTo>
                  <a:lnTo>
                    <a:pt x="756127" y="289338"/>
                  </a:lnTo>
                  <a:lnTo>
                    <a:pt x="822424" y="368192"/>
                  </a:lnTo>
                  <a:lnTo>
                    <a:pt x="866622" y="436953"/>
                  </a:lnTo>
                  <a:lnTo>
                    <a:pt x="900717" y="510761"/>
                  </a:lnTo>
                  <a:lnTo>
                    <a:pt x="903874" y="521485"/>
                  </a:lnTo>
                  <a:lnTo>
                    <a:pt x="820537" y="789735"/>
                  </a:lnTo>
                  <a:lnTo>
                    <a:pt x="0" y="789735"/>
                  </a:lnTo>
                  <a:close/>
                </a:path>
              </a:pathLst>
            </a:custGeom>
            <a:solidFill>
              <a:srgbClr val="E0E2DE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2C0837C4-9665-49D9-A65D-ED4FC7D7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03425"/>
              <a:ext cx="903876" cy="454575"/>
            </a:xfrm>
            <a:custGeom>
              <a:avLst/>
              <a:gdLst>
                <a:gd name="connsiteX0" fmla="*/ 0 w 903876"/>
                <a:gd name="connsiteY0" fmla="*/ 0 h 454575"/>
                <a:gd name="connsiteX1" fmla="*/ 110165 w 903876"/>
                <a:gd name="connsiteY1" fmla="*/ 34389 h 454575"/>
                <a:gd name="connsiteX2" fmla="*/ 286335 w 903876"/>
                <a:gd name="connsiteY2" fmla="*/ 106993 h 454575"/>
                <a:gd name="connsiteX3" fmla="*/ 457453 w 903876"/>
                <a:gd name="connsiteY3" fmla="*/ 190331 h 454575"/>
                <a:gd name="connsiteX4" fmla="*/ 614680 w 903876"/>
                <a:gd name="connsiteY4" fmla="*/ 274300 h 454575"/>
                <a:gd name="connsiteX5" fmla="*/ 747281 w 903876"/>
                <a:gd name="connsiteY5" fmla="*/ 351955 h 454575"/>
                <a:gd name="connsiteX6" fmla="*/ 884933 w 903876"/>
                <a:gd name="connsiteY6" fmla="*/ 437187 h 454575"/>
                <a:gd name="connsiteX7" fmla="*/ 903876 w 903876"/>
                <a:gd name="connsiteY7" fmla="*/ 449814 h 454575"/>
                <a:gd name="connsiteX8" fmla="*/ 901807 w 903876"/>
                <a:gd name="connsiteY8" fmla="*/ 454575 h 454575"/>
                <a:gd name="connsiteX9" fmla="*/ 0 w 903876"/>
                <a:gd name="connsiteY9" fmla="*/ 454575 h 45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3876" h="454575">
                  <a:moveTo>
                    <a:pt x="0" y="0"/>
                  </a:moveTo>
                  <a:lnTo>
                    <a:pt x="110165" y="34389"/>
                  </a:lnTo>
                  <a:lnTo>
                    <a:pt x="286335" y="106993"/>
                  </a:lnTo>
                  <a:lnTo>
                    <a:pt x="457453" y="190331"/>
                  </a:lnTo>
                  <a:lnTo>
                    <a:pt x="614680" y="274300"/>
                  </a:lnTo>
                  <a:lnTo>
                    <a:pt x="747281" y="351955"/>
                  </a:lnTo>
                  <a:lnTo>
                    <a:pt x="884933" y="437187"/>
                  </a:lnTo>
                  <a:lnTo>
                    <a:pt x="903876" y="449814"/>
                  </a:lnTo>
                  <a:lnTo>
                    <a:pt x="901807" y="454575"/>
                  </a:lnTo>
                  <a:lnTo>
                    <a:pt x="0" y="454575"/>
                  </a:lnTo>
                  <a:close/>
                </a:path>
              </a:pathLst>
            </a:custGeom>
            <a:solidFill>
              <a:srgbClr val="37556C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자유형 36">
              <a:extLst>
                <a:ext uri="{FF2B5EF4-FFF2-40B4-BE49-F238E27FC236}">
                  <a16:creationId xmlns:a16="http://schemas.microsoft.com/office/drawing/2014/main" id="{77B63CF0-418C-409E-B5A7-B3B273884B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095040" y="2852041"/>
              <a:ext cx="1096961" cy="3570025"/>
            </a:xfrm>
            <a:custGeom>
              <a:avLst/>
              <a:gdLst>
                <a:gd name="connsiteX0" fmla="*/ 352564 w 1096961"/>
                <a:gd name="connsiteY0" fmla="*/ 0 h 3570025"/>
                <a:gd name="connsiteX1" fmla="*/ 300159 w 1096961"/>
                <a:gd name="connsiteY1" fmla="*/ 10734 h 3570025"/>
                <a:gd name="connsiteX2" fmla="*/ 257856 w 1096961"/>
                <a:gd name="connsiteY2" fmla="*/ 33465 h 3570025"/>
                <a:gd name="connsiteX3" fmla="*/ 226287 w 1096961"/>
                <a:gd name="connsiteY3" fmla="*/ 64405 h 3570025"/>
                <a:gd name="connsiteX4" fmla="*/ 203558 w 1096961"/>
                <a:gd name="connsiteY4" fmla="*/ 100395 h 3570025"/>
                <a:gd name="connsiteX5" fmla="*/ 189036 w 1096961"/>
                <a:gd name="connsiteY5" fmla="*/ 138912 h 3570025"/>
                <a:gd name="connsiteX6" fmla="*/ 185248 w 1096961"/>
                <a:gd name="connsiteY6" fmla="*/ 156591 h 3570025"/>
                <a:gd name="connsiteX7" fmla="*/ 180197 w 1096961"/>
                <a:gd name="connsiteY7" fmla="*/ 174271 h 3570025"/>
                <a:gd name="connsiteX8" fmla="*/ 170726 w 1096961"/>
                <a:gd name="connsiteY8" fmla="*/ 224784 h 3570025"/>
                <a:gd name="connsiteX9" fmla="*/ 160624 w 1096961"/>
                <a:gd name="connsiteY9" fmla="*/ 324548 h 3570025"/>
                <a:gd name="connsiteX10" fmla="*/ 153679 w 1096961"/>
                <a:gd name="connsiteY10" fmla="*/ 532284 h 3570025"/>
                <a:gd name="connsiteX11" fmla="*/ 153679 w 1096961"/>
                <a:gd name="connsiteY11" fmla="*/ 575220 h 3570025"/>
                <a:gd name="connsiteX12" fmla="*/ 149259 w 1096961"/>
                <a:gd name="connsiteY12" fmla="*/ 575220 h 3570025"/>
                <a:gd name="connsiteX13" fmla="*/ 101274 w 1096961"/>
                <a:gd name="connsiteY13" fmla="*/ 604897 h 3570025"/>
                <a:gd name="connsiteX14" fmla="*/ 37505 w 1096961"/>
                <a:gd name="connsiteY14" fmla="*/ 659198 h 3570025"/>
                <a:gd name="connsiteX15" fmla="*/ 0 w 1096961"/>
                <a:gd name="connsiteY15" fmla="*/ 696705 h 3570025"/>
                <a:gd name="connsiteX16" fmla="*/ 0 w 1096961"/>
                <a:gd name="connsiteY16" fmla="*/ 3485582 h 3570025"/>
                <a:gd name="connsiteX17" fmla="*/ 780639 w 1096961"/>
                <a:gd name="connsiteY17" fmla="*/ 3570025 h 3570025"/>
                <a:gd name="connsiteX18" fmla="*/ 861456 w 1096961"/>
                <a:gd name="connsiteY18" fmla="*/ 3344610 h 3570025"/>
                <a:gd name="connsiteX19" fmla="*/ 893025 w 1096961"/>
                <a:gd name="connsiteY19" fmla="*/ 3134980 h 3570025"/>
                <a:gd name="connsiteX20" fmla="*/ 942273 w 1096961"/>
                <a:gd name="connsiteY20" fmla="*/ 2812958 h 3570025"/>
                <a:gd name="connsiteX21" fmla="*/ 959952 w 1096961"/>
                <a:gd name="connsiteY21" fmla="*/ 2758656 h 3570025"/>
                <a:gd name="connsiteX22" fmla="*/ 1013619 w 1096961"/>
                <a:gd name="connsiteY22" fmla="*/ 2604590 h 3570025"/>
                <a:gd name="connsiteX23" fmla="*/ 1050870 w 1096961"/>
                <a:gd name="connsiteY23" fmla="*/ 2473887 h 3570025"/>
                <a:gd name="connsiteX24" fmla="*/ 1080545 w 1096961"/>
                <a:gd name="connsiteY24" fmla="*/ 2324873 h 3570025"/>
                <a:gd name="connsiteX25" fmla="*/ 1093804 w 1096961"/>
                <a:gd name="connsiteY25" fmla="*/ 2203641 h 3570025"/>
                <a:gd name="connsiteX26" fmla="*/ 1096961 w 1096961"/>
                <a:gd name="connsiteY26" fmla="*/ 2120294 h 3570025"/>
                <a:gd name="connsiteX27" fmla="*/ 1093804 w 1096961"/>
                <a:gd name="connsiteY27" fmla="*/ 2035053 h 3570025"/>
                <a:gd name="connsiteX28" fmla="*/ 1084333 w 1096961"/>
                <a:gd name="connsiteY28" fmla="*/ 1949181 h 3570025"/>
                <a:gd name="connsiteX29" fmla="*/ 1066023 w 1096961"/>
                <a:gd name="connsiteY29" fmla="*/ 1862677 h 3570025"/>
                <a:gd name="connsiteX30" fmla="*/ 1039505 w 1096961"/>
                <a:gd name="connsiteY30" fmla="*/ 1776804 h 3570025"/>
                <a:gd name="connsiteX31" fmla="*/ 1022458 w 1096961"/>
                <a:gd name="connsiteY31" fmla="*/ 1734499 h 3570025"/>
                <a:gd name="connsiteX32" fmla="*/ 953006 w 1096961"/>
                <a:gd name="connsiteY32" fmla="*/ 1576645 h 3570025"/>
                <a:gd name="connsiteX33" fmla="*/ 869664 w 1096961"/>
                <a:gd name="connsiteY33" fmla="*/ 1398586 h 3570025"/>
                <a:gd name="connsiteX34" fmla="*/ 825467 w 1096961"/>
                <a:gd name="connsiteY34" fmla="*/ 1296928 h 3570025"/>
                <a:gd name="connsiteX35" fmla="*/ 790742 w 1096961"/>
                <a:gd name="connsiteY35" fmla="*/ 1201584 h 3570025"/>
                <a:gd name="connsiteX36" fmla="*/ 765486 w 1096961"/>
                <a:gd name="connsiteY36" fmla="*/ 1104978 h 3570025"/>
                <a:gd name="connsiteX37" fmla="*/ 750964 w 1096961"/>
                <a:gd name="connsiteY37" fmla="*/ 998269 h 3570025"/>
                <a:gd name="connsiteX38" fmla="*/ 746545 w 1096961"/>
                <a:gd name="connsiteY38" fmla="*/ 873880 h 3570025"/>
                <a:gd name="connsiteX39" fmla="*/ 748439 w 1096961"/>
                <a:gd name="connsiteY39" fmla="*/ 800635 h 3570025"/>
                <a:gd name="connsiteX40" fmla="*/ 750333 w 1096961"/>
                <a:gd name="connsiteY40" fmla="*/ 780430 h 3570025"/>
                <a:gd name="connsiteX41" fmla="*/ 749070 w 1096961"/>
                <a:gd name="connsiteY41" fmla="*/ 648464 h 3570025"/>
                <a:gd name="connsiteX42" fmla="*/ 742125 w 1096961"/>
                <a:gd name="connsiteY42" fmla="*/ 529758 h 3570025"/>
                <a:gd name="connsiteX43" fmla="*/ 725709 w 1096961"/>
                <a:gd name="connsiteY43" fmla="*/ 398424 h 3570025"/>
                <a:gd name="connsiteX44" fmla="*/ 704242 w 1096961"/>
                <a:gd name="connsiteY44" fmla="*/ 300554 h 3570025"/>
                <a:gd name="connsiteX45" fmla="*/ 684670 w 1096961"/>
                <a:gd name="connsiteY45" fmla="*/ 239307 h 3570025"/>
                <a:gd name="connsiteX46" fmla="*/ 662571 w 1096961"/>
                <a:gd name="connsiteY46" fmla="*/ 181216 h 3570025"/>
                <a:gd name="connsiteX47" fmla="*/ 634159 w 1096961"/>
                <a:gd name="connsiteY47" fmla="*/ 130703 h 3570025"/>
                <a:gd name="connsiteX48" fmla="*/ 600696 w 1096961"/>
                <a:gd name="connsiteY48" fmla="*/ 87767 h 3570025"/>
                <a:gd name="connsiteX49" fmla="*/ 561550 w 1096961"/>
                <a:gd name="connsiteY49" fmla="*/ 55565 h 3570025"/>
                <a:gd name="connsiteX50" fmla="*/ 539452 w 1096961"/>
                <a:gd name="connsiteY50" fmla="*/ 43568 h 3570025"/>
                <a:gd name="connsiteX51" fmla="*/ 495887 w 1096961"/>
                <a:gd name="connsiteY51" fmla="*/ 24625 h 3570025"/>
                <a:gd name="connsiteX52" fmla="*/ 418227 w 1096961"/>
                <a:gd name="connsiteY52" fmla="*/ 3789 h 357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96961" h="3570025">
                  <a:moveTo>
                    <a:pt x="352564" y="0"/>
                  </a:moveTo>
                  <a:lnTo>
                    <a:pt x="300159" y="10734"/>
                  </a:lnTo>
                  <a:lnTo>
                    <a:pt x="257856" y="33465"/>
                  </a:lnTo>
                  <a:lnTo>
                    <a:pt x="226287" y="64405"/>
                  </a:lnTo>
                  <a:lnTo>
                    <a:pt x="203558" y="100395"/>
                  </a:lnTo>
                  <a:lnTo>
                    <a:pt x="189036" y="138912"/>
                  </a:lnTo>
                  <a:lnTo>
                    <a:pt x="185248" y="156591"/>
                  </a:lnTo>
                  <a:lnTo>
                    <a:pt x="180197" y="174271"/>
                  </a:lnTo>
                  <a:lnTo>
                    <a:pt x="170726" y="224784"/>
                  </a:lnTo>
                  <a:lnTo>
                    <a:pt x="160624" y="324548"/>
                  </a:lnTo>
                  <a:lnTo>
                    <a:pt x="153679" y="532284"/>
                  </a:lnTo>
                  <a:lnTo>
                    <a:pt x="153679" y="575220"/>
                  </a:lnTo>
                  <a:lnTo>
                    <a:pt x="149259" y="575220"/>
                  </a:lnTo>
                  <a:lnTo>
                    <a:pt x="101274" y="604897"/>
                  </a:lnTo>
                  <a:lnTo>
                    <a:pt x="37505" y="659198"/>
                  </a:lnTo>
                  <a:lnTo>
                    <a:pt x="0" y="696705"/>
                  </a:lnTo>
                  <a:lnTo>
                    <a:pt x="0" y="3485582"/>
                  </a:lnTo>
                  <a:lnTo>
                    <a:pt x="780639" y="3570025"/>
                  </a:lnTo>
                  <a:lnTo>
                    <a:pt x="861456" y="3344610"/>
                  </a:lnTo>
                  <a:lnTo>
                    <a:pt x="893025" y="3134980"/>
                  </a:lnTo>
                  <a:lnTo>
                    <a:pt x="942273" y="2812958"/>
                  </a:lnTo>
                  <a:lnTo>
                    <a:pt x="959952" y="2758656"/>
                  </a:lnTo>
                  <a:lnTo>
                    <a:pt x="1013619" y="2604590"/>
                  </a:lnTo>
                  <a:lnTo>
                    <a:pt x="1050870" y="2473887"/>
                  </a:lnTo>
                  <a:lnTo>
                    <a:pt x="1080545" y="2324873"/>
                  </a:lnTo>
                  <a:lnTo>
                    <a:pt x="1093804" y="2203641"/>
                  </a:lnTo>
                  <a:lnTo>
                    <a:pt x="1096961" y="2120294"/>
                  </a:lnTo>
                  <a:lnTo>
                    <a:pt x="1093804" y="2035053"/>
                  </a:lnTo>
                  <a:lnTo>
                    <a:pt x="1084333" y="1949181"/>
                  </a:lnTo>
                  <a:lnTo>
                    <a:pt x="1066023" y="1862677"/>
                  </a:lnTo>
                  <a:lnTo>
                    <a:pt x="1039505" y="1776804"/>
                  </a:lnTo>
                  <a:lnTo>
                    <a:pt x="1022458" y="1734499"/>
                  </a:lnTo>
                  <a:lnTo>
                    <a:pt x="953006" y="1576645"/>
                  </a:lnTo>
                  <a:lnTo>
                    <a:pt x="869664" y="1398586"/>
                  </a:lnTo>
                  <a:lnTo>
                    <a:pt x="825467" y="1296928"/>
                  </a:lnTo>
                  <a:lnTo>
                    <a:pt x="790742" y="1201584"/>
                  </a:lnTo>
                  <a:lnTo>
                    <a:pt x="765486" y="1104978"/>
                  </a:lnTo>
                  <a:lnTo>
                    <a:pt x="750964" y="998269"/>
                  </a:lnTo>
                  <a:lnTo>
                    <a:pt x="746545" y="873880"/>
                  </a:lnTo>
                  <a:lnTo>
                    <a:pt x="748439" y="800635"/>
                  </a:lnTo>
                  <a:lnTo>
                    <a:pt x="750333" y="780430"/>
                  </a:lnTo>
                  <a:lnTo>
                    <a:pt x="749070" y="648464"/>
                  </a:lnTo>
                  <a:lnTo>
                    <a:pt x="742125" y="529758"/>
                  </a:lnTo>
                  <a:lnTo>
                    <a:pt x="725709" y="398424"/>
                  </a:lnTo>
                  <a:lnTo>
                    <a:pt x="704242" y="300554"/>
                  </a:lnTo>
                  <a:lnTo>
                    <a:pt x="684670" y="239307"/>
                  </a:lnTo>
                  <a:lnTo>
                    <a:pt x="662571" y="181216"/>
                  </a:lnTo>
                  <a:lnTo>
                    <a:pt x="634159" y="130703"/>
                  </a:lnTo>
                  <a:lnTo>
                    <a:pt x="600696" y="87767"/>
                  </a:lnTo>
                  <a:lnTo>
                    <a:pt x="561550" y="55565"/>
                  </a:lnTo>
                  <a:lnTo>
                    <a:pt x="539452" y="43568"/>
                  </a:lnTo>
                  <a:lnTo>
                    <a:pt x="495887" y="24625"/>
                  </a:lnTo>
                  <a:lnTo>
                    <a:pt x="418227" y="3789"/>
                  </a:lnTo>
                  <a:close/>
                </a:path>
              </a:pathLst>
            </a:custGeom>
            <a:solidFill>
              <a:srgbClr val="FFDEB4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EF02D68-B86E-4CA0-9283-981F53CF26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06618" y="2908989"/>
              <a:ext cx="373299" cy="388458"/>
            </a:xfrm>
            <a:custGeom>
              <a:avLst/>
              <a:gdLst>
                <a:gd name="T0" fmla="*/ 586 w 593"/>
                <a:gd name="T1" fmla="*/ 186 h 615"/>
                <a:gd name="T2" fmla="*/ 582 w 593"/>
                <a:gd name="T3" fmla="*/ 179 h 615"/>
                <a:gd name="T4" fmla="*/ 536 w 593"/>
                <a:gd name="T5" fmla="*/ 117 h 615"/>
                <a:gd name="T6" fmla="*/ 470 w 593"/>
                <a:gd name="T7" fmla="*/ 59 h 615"/>
                <a:gd name="T8" fmla="*/ 414 w 593"/>
                <a:gd name="T9" fmla="*/ 26 h 615"/>
                <a:gd name="T10" fmla="*/ 348 w 593"/>
                <a:gd name="T11" fmla="*/ 4 h 615"/>
                <a:gd name="T12" fmla="*/ 271 w 593"/>
                <a:gd name="T13" fmla="*/ 0 h 615"/>
                <a:gd name="T14" fmla="*/ 229 w 593"/>
                <a:gd name="T15" fmla="*/ 7 h 615"/>
                <a:gd name="T16" fmla="*/ 188 w 593"/>
                <a:gd name="T17" fmla="*/ 18 h 615"/>
                <a:gd name="T18" fmla="*/ 122 w 593"/>
                <a:gd name="T19" fmla="*/ 46 h 615"/>
                <a:gd name="T20" fmla="*/ 74 w 593"/>
                <a:gd name="T21" fmla="*/ 77 h 615"/>
                <a:gd name="T22" fmla="*/ 40 w 593"/>
                <a:gd name="T23" fmla="*/ 112 h 615"/>
                <a:gd name="T24" fmla="*/ 10 w 593"/>
                <a:gd name="T25" fmla="*/ 162 h 615"/>
                <a:gd name="T26" fmla="*/ 0 w 593"/>
                <a:gd name="T27" fmla="*/ 206 h 615"/>
                <a:gd name="T28" fmla="*/ 0 w 593"/>
                <a:gd name="T29" fmla="*/ 212 h 615"/>
                <a:gd name="T30" fmla="*/ 0 w 593"/>
                <a:gd name="T31" fmla="*/ 257 h 615"/>
                <a:gd name="T32" fmla="*/ 23 w 593"/>
                <a:gd name="T33" fmla="*/ 429 h 615"/>
                <a:gd name="T34" fmla="*/ 42 w 593"/>
                <a:gd name="T35" fmla="*/ 495 h 615"/>
                <a:gd name="T36" fmla="*/ 67 w 593"/>
                <a:gd name="T37" fmla="*/ 551 h 615"/>
                <a:gd name="T38" fmla="*/ 95 w 593"/>
                <a:gd name="T39" fmla="*/ 579 h 615"/>
                <a:gd name="T40" fmla="*/ 116 w 593"/>
                <a:gd name="T41" fmla="*/ 591 h 615"/>
                <a:gd name="T42" fmla="*/ 128 w 593"/>
                <a:gd name="T43" fmla="*/ 594 h 615"/>
                <a:gd name="T44" fmla="*/ 156 w 593"/>
                <a:gd name="T45" fmla="*/ 602 h 615"/>
                <a:gd name="T46" fmla="*/ 215 w 593"/>
                <a:gd name="T47" fmla="*/ 612 h 615"/>
                <a:gd name="T48" fmla="*/ 274 w 593"/>
                <a:gd name="T49" fmla="*/ 615 h 615"/>
                <a:gd name="T50" fmla="*/ 330 w 593"/>
                <a:gd name="T51" fmla="*/ 609 h 615"/>
                <a:gd name="T52" fmla="*/ 383 w 593"/>
                <a:gd name="T53" fmla="*/ 596 h 615"/>
                <a:gd name="T54" fmla="*/ 430 w 593"/>
                <a:gd name="T55" fmla="*/ 579 h 615"/>
                <a:gd name="T56" fmla="*/ 469 w 593"/>
                <a:gd name="T57" fmla="*/ 558 h 615"/>
                <a:gd name="T58" fmla="*/ 499 w 593"/>
                <a:gd name="T59" fmla="*/ 532 h 615"/>
                <a:gd name="T60" fmla="*/ 510 w 593"/>
                <a:gd name="T61" fmla="*/ 518 h 615"/>
                <a:gd name="T62" fmla="*/ 529 w 593"/>
                <a:gd name="T63" fmla="*/ 486 h 615"/>
                <a:gd name="T64" fmla="*/ 563 w 593"/>
                <a:gd name="T65" fmla="*/ 400 h 615"/>
                <a:gd name="T66" fmla="*/ 588 w 593"/>
                <a:gd name="T67" fmla="*/ 304 h 615"/>
                <a:gd name="T68" fmla="*/ 593 w 593"/>
                <a:gd name="T69" fmla="*/ 238 h 615"/>
                <a:gd name="T70" fmla="*/ 591 w 593"/>
                <a:gd name="T71" fmla="*/ 201 h 615"/>
                <a:gd name="T72" fmla="*/ 586 w 593"/>
                <a:gd name="T73" fmla="*/ 18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15">
                  <a:moveTo>
                    <a:pt x="586" y="186"/>
                  </a:moveTo>
                  <a:lnTo>
                    <a:pt x="582" y="179"/>
                  </a:lnTo>
                  <a:lnTo>
                    <a:pt x="536" y="117"/>
                  </a:lnTo>
                  <a:lnTo>
                    <a:pt x="470" y="59"/>
                  </a:lnTo>
                  <a:lnTo>
                    <a:pt x="414" y="26"/>
                  </a:lnTo>
                  <a:lnTo>
                    <a:pt x="348" y="4"/>
                  </a:lnTo>
                  <a:lnTo>
                    <a:pt x="271" y="0"/>
                  </a:lnTo>
                  <a:lnTo>
                    <a:pt x="229" y="7"/>
                  </a:lnTo>
                  <a:lnTo>
                    <a:pt x="188" y="18"/>
                  </a:lnTo>
                  <a:lnTo>
                    <a:pt x="122" y="46"/>
                  </a:lnTo>
                  <a:lnTo>
                    <a:pt x="74" y="77"/>
                  </a:lnTo>
                  <a:lnTo>
                    <a:pt x="40" y="112"/>
                  </a:lnTo>
                  <a:lnTo>
                    <a:pt x="10" y="16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57"/>
                  </a:lnTo>
                  <a:lnTo>
                    <a:pt x="23" y="429"/>
                  </a:lnTo>
                  <a:lnTo>
                    <a:pt x="42" y="495"/>
                  </a:lnTo>
                  <a:lnTo>
                    <a:pt x="67" y="551"/>
                  </a:lnTo>
                  <a:lnTo>
                    <a:pt x="95" y="579"/>
                  </a:lnTo>
                  <a:lnTo>
                    <a:pt x="116" y="591"/>
                  </a:lnTo>
                  <a:lnTo>
                    <a:pt x="128" y="594"/>
                  </a:lnTo>
                  <a:lnTo>
                    <a:pt x="156" y="602"/>
                  </a:lnTo>
                  <a:lnTo>
                    <a:pt x="215" y="612"/>
                  </a:lnTo>
                  <a:lnTo>
                    <a:pt x="274" y="615"/>
                  </a:lnTo>
                  <a:lnTo>
                    <a:pt x="330" y="609"/>
                  </a:lnTo>
                  <a:lnTo>
                    <a:pt x="383" y="596"/>
                  </a:lnTo>
                  <a:lnTo>
                    <a:pt x="430" y="579"/>
                  </a:lnTo>
                  <a:lnTo>
                    <a:pt x="469" y="558"/>
                  </a:lnTo>
                  <a:lnTo>
                    <a:pt x="499" y="532"/>
                  </a:lnTo>
                  <a:lnTo>
                    <a:pt x="510" y="518"/>
                  </a:lnTo>
                  <a:lnTo>
                    <a:pt x="529" y="486"/>
                  </a:lnTo>
                  <a:lnTo>
                    <a:pt x="563" y="400"/>
                  </a:lnTo>
                  <a:lnTo>
                    <a:pt x="588" y="304"/>
                  </a:lnTo>
                  <a:lnTo>
                    <a:pt x="593" y="238"/>
                  </a:lnTo>
                  <a:lnTo>
                    <a:pt x="591" y="201"/>
                  </a:lnTo>
                  <a:lnTo>
                    <a:pt x="586" y="18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624B2138-8837-4569-B510-1A76DBC124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06450" y="3389718"/>
              <a:ext cx="45719" cy="1110423"/>
            </a:xfrm>
            <a:custGeom>
              <a:avLst/>
              <a:gdLst>
                <a:gd name="T0" fmla="*/ 52 w 154"/>
                <a:gd name="T1" fmla="*/ 76 h 1758"/>
                <a:gd name="T2" fmla="*/ 52 w 154"/>
                <a:gd name="T3" fmla="*/ 407 h 1758"/>
                <a:gd name="T4" fmla="*/ 58 w 154"/>
                <a:gd name="T5" fmla="*/ 503 h 1758"/>
                <a:gd name="T6" fmla="*/ 76 w 154"/>
                <a:gd name="T7" fmla="*/ 561 h 1758"/>
                <a:gd name="T8" fmla="*/ 76 w 154"/>
                <a:gd name="T9" fmla="*/ 611 h 1758"/>
                <a:gd name="T10" fmla="*/ 76 w 154"/>
                <a:gd name="T11" fmla="*/ 662 h 1758"/>
                <a:gd name="T12" fmla="*/ 76 w 154"/>
                <a:gd name="T13" fmla="*/ 751 h 1758"/>
                <a:gd name="T14" fmla="*/ 61 w 154"/>
                <a:gd name="T15" fmla="*/ 848 h 1758"/>
                <a:gd name="T16" fmla="*/ 48 w 154"/>
                <a:gd name="T17" fmla="*/ 905 h 1758"/>
                <a:gd name="T18" fmla="*/ 26 w 154"/>
                <a:gd name="T19" fmla="*/ 1020 h 1758"/>
                <a:gd name="T20" fmla="*/ 6 w 154"/>
                <a:gd name="T21" fmla="*/ 1077 h 1758"/>
                <a:gd name="T22" fmla="*/ 0 w 154"/>
                <a:gd name="T23" fmla="*/ 1173 h 1758"/>
                <a:gd name="T24" fmla="*/ 0 w 154"/>
                <a:gd name="T25" fmla="*/ 1275 h 1758"/>
                <a:gd name="T26" fmla="*/ 0 w 154"/>
                <a:gd name="T27" fmla="*/ 1479 h 1758"/>
                <a:gd name="T28" fmla="*/ 0 w 154"/>
                <a:gd name="T29" fmla="*/ 1758 h 1758"/>
                <a:gd name="T30" fmla="*/ 0 w 154"/>
                <a:gd name="T31" fmla="*/ 1641 h 1758"/>
                <a:gd name="T32" fmla="*/ 26 w 154"/>
                <a:gd name="T33" fmla="*/ 1479 h 1758"/>
                <a:gd name="T34" fmla="*/ 36 w 154"/>
                <a:gd name="T35" fmla="*/ 1385 h 1758"/>
                <a:gd name="T36" fmla="*/ 52 w 154"/>
                <a:gd name="T37" fmla="*/ 1275 h 1758"/>
                <a:gd name="T38" fmla="*/ 61 w 154"/>
                <a:gd name="T39" fmla="*/ 1218 h 1758"/>
                <a:gd name="T40" fmla="*/ 81 w 154"/>
                <a:gd name="T41" fmla="*/ 1160 h 1758"/>
                <a:gd name="T42" fmla="*/ 102 w 154"/>
                <a:gd name="T43" fmla="*/ 1045 h 1758"/>
                <a:gd name="T44" fmla="*/ 122 w 154"/>
                <a:gd name="T45" fmla="*/ 988 h 1758"/>
                <a:gd name="T46" fmla="*/ 128 w 154"/>
                <a:gd name="T47" fmla="*/ 892 h 1758"/>
                <a:gd name="T48" fmla="*/ 151 w 154"/>
                <a:gd name="T49" fmla="*/ 767 h 1758"/>
                <a:gd name="T50" fmla="*/ 154 w 154"/>
                <a:gd name="T51" fmla="*/ 637 h 1758"/>
                <a:gd name="T52" fmla="*/ 154 w 154"/>
                <a:gd name="T53" fmla="*/ 582 h 1758"/>
                <a:gd name="T54" fmla="*/ 137 w 154"/>
                <a:gd name="T55" fmla="*/ 561 h 1758"/>
                <a:gd name="T56" fmla="*/ 112 w 154"/>
                <a:gd name="T57" fmla="*/ 522 h 1758"/>
                <a:gd name="T58" fmla="*/ 102 w 154"/>
                <a:gd name="T59" fmla="*/ 433 h 1758"/>
                <a:gd name="T60" fmla="*/ 81 w 154"/>
                <a:gd name="T61" fmla="*/ 303 h 1758"/>
                <a:gd name="T62" fmla="*/ 61 w 154"/>
                <a:gd name="T63" fmla="*/ 156 h 1758"/>
                <a:gd name="T64" fmla="*/ 52 w 154"/>
                <a:gd name="T6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4" h="1758">
                  <a:moveTo>
                    <a:pt x="52" y="0"/>
                  </a:moveTo>
                  <a:lnTo>
                    <a:pt x="52" y="76"/>
                  </a:lnTo>
                  <a:lnTo>
                    <a:pt x="52" y="280"/>
                  </a:lnTo>
                  <a:lnTo>
                    <a:pt x="52" y="407"/>
                  </a:lnTo>
                  <a:lnTo>
                    <a:pt x="52" y="446"/>
                  </a:lnTo>
                  <a:lnTo>
                    <a:pt x="58" y="503"/>
                  </a:lnTo>
                  <a:lnTo>
                    <a:pt x="68" y="542"/>
                  </a:lnTo>
                  <a:lnTo>
                    <a:pt x="76" y="561"/>
                  </a:lnTo>
                  <a:lnTo>
                    <a:pt x="76" y="586"/>
                  </a:lnTo>
                  <a:lnTo>
                    <a:pt x="76" y="611"/>
                  </a:lnTo>
                  <a:lnTo>
                    <a:pt x="76" y="637"/>
                  </a:lnTo>
                  <a:lnTo>
                    <a:pt x="76" y="662"/>
                  </a:lnTo>
                  <a:lnTo>
                    <a:pt x="76" y="714"/>
                  </a:lnTo>
                  <a:lnTo>
                    <a:pt x="76" y="751"/>
                  </a:lnTo>
                  <a:lnTo>
                    <a:pt x="71" y="809"/>
                  </a:lnTo>
                  <a:lnTo>
                    <a:pt x="61" y="848"/>
                  </a:lnTo>
                  <a:lnTo>
                    <a:pt x="52" y="866"/>
                  </a:lnTo>
                  <a:lnTo>
                    <a:pt x="48" y="905"/>
                  </a:lnTo>
                  <a:lnTo>
                    <a:pt x="29" y="981"/>
                  </a:lnTo>
                  <a:lnTo>
                    <a:pt x="26" y="1020"/>
                  </a:lnTo>
                  <a:lnTo>
                    <a:pt x="18" y="1038"/>
                  </a:lnTo>
                  <a:lnTo>
                    <a:pt x="6" y="1077"/>
                  </a:lnTo>
                  <a:lnTo>
                    <a:pt x="0" y="1134"/>
                  </a:lnTo>
                  <a:lnTo>
                    <a:pt x="0" y="1173"/>
                  </a:lnTo>
                  <a:lnTo>
                    <a:pt x="0" y="1223"/>
                  </a:lnTo>
                  <a:lnTo>
                    <a:pt x="0" y="1275"/>
                  </a:lnTo>
                  <a:lnTo>
                    <a:pt x="0" y="1351"/>
                  </a:lnTo>
                  <a:lnTo>
                    <a:pt x="0" y="1479"/>
                  </a:lnTo>
                  <a:lnTo>
                    <a:pt x="0" y="1682"/>
                  </a:lnTo>
                  <a:lnTo>
                    <a:pt x="0" y="1758"/>
                  </a:lnTo>
                  <a:lnTo>
                    <a:pt x="0" y="1682"/>
                  </a:lnTo>
                  <a:lnTo>
                    <a:pt x="0" y="1641"/>
                  </a:lnTo>
                  <a:lnTo>
                    <a:pt x="10" y="1536"/>
                  </a:lnTo>
                  <a:lnTo>
                    <a:pt x="26" y="1479"/>
                  </a:lnTo>
                  <a:lnTo>
                    <a:pt x="26" y="1443"/>
                  </a:lnTo>
                  <a:lnTo>
                    <a:pt x="36" y="1385"/>
                  </a:lnTo>
                  <a:lnTo>
                    <a:pt x="52" y="1351"/>
                  </a:lnTo>
                  <a:lnTo>
                    <a:pt x="52" y="1275"/>
                  </a:lnTo>
                  <a:lnTo>
                    <a:pt x="52" y="1255"/>
                  </a:lnTo>
                  <a:lnTo>
                    <a:pt x="61" y="1218"/>
                  </a:lnTo>
                  <a:lnTo>
                    <a:pt x="76" y="1197"/>
                  </a:lnTo>
                  <a:lnTo>
                    <a:pt x="81" y="1160"/>
                  </a:lnTo>
                  <a:lnTo>
                    <a:pt x="99" y="1083"/>
                  </a:lnTo>
                  <a:lnTo>
                    <a:pt x="102" y="1045"/>
                  </a:lnTo>
                  <a:lnTo>
                    <a:pt x="111" y="1025"/>
                  </a:lnTo>
                  <a:lnTo>
                    <a:pt x="122" y="988"/>
                  </a:lnTo>
                  <a:lnTo>
                    <a:pt x="128" y="931"/>
                  </a:lnTo>
                  <a:lnTo>
                    <a:pt x="128" y="892"/>
                  </a:lnTo>
                  <a:lnTo>
                    <a:pt x="131" y="853"/>
                  </a:lnTo>
                  <a:lnTo>
                    <a:pt x="151" y="767"/>
                  </a:lnTo>
                  <a:lnTo>
                    <a:pt x="154" y="714"/>
                  </a:lnTo>
                  <a:lnTo>
                    <a:pt x="154" y="637"/>
                  </a:lnTo>
                  <a:lnTo>
                    <a:pt x="154" y="586"/>
                  </a:lnTo>
                  <a:lnTo>
                    <a:pt x="154" y="582"/>
                  </a:lnTo>
                  <a:lnTo>
                    <a:pt x="148" y="568"/>
                  </a:lnTo>
                  <a:lnTo>
                    <a:pt x="137" y="561"/>
                  </a:lnTo>
                  <a:lnTo>
                    <a:pt x="128" y="561"/>
                  </a:lnTo>
                  <a:lnTo>
                    <a:pt x="112" y="522"/>
                  </a:lnTo>
                  <a:lnTo>
                    <a:pt x="102" y="456"/>
                  </a:lnTo>
                  <a:lnTo>
                    <a:pt x="102" y="433"/>
                  </a:lnTo>
                  <a:lnTo>
                    <a:pt x="99" y="379"/>
                  </a:lnTo>
                  <a:lnTo>
                    <a:pt x="81" y="303"/>
                  </a:lnTo>
                  <a:lnTo>
                    <a:pt x="76" y="280"/>
                  </a:lnTo>
                  <a:lnTo>
                    <a:pt x="61" y="156"/>
                  </a:lnTo>
                  <a:lnTo>
                    <a:pt x="52" y="1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7BF9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자유형 38">
              <a:extLst>
                <a:ext uri="{FF2B5EF4-FFF2-40B4-BE49-F238E27FC236}">
                  <a16:creationId xmlns:a16="http://schemas.microsoft.com/office/drawing/2014/main" id="{1C0BAE90-9BC0-4340-BB75-3CAD06121C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8212" y="5851696"/>
              <a:ext cx="973789" cy="989148"/>
            </a:xfrm>
            <a:custGeom>
              <a:avLst/>
              <a:gdLst>
                <a:gd name="connsiteX0" fmla="*/ 63316 w 973789"/>
                <a:gd name="connsiteY0" fmla="*/ 0 h 989148"/>
                <a:gd name="connsiteX1" fmla="*/ 0 w 973789"/>
                <a:gd name="connsiteY1" fmla="*/ 1665 h 989148"/>
                <a:gd name="connsiteX2" fmla="*/ 0 w 973789"/>
                <a:gd name="connsiteY2" fmla="*/ 774940 h 989148"/>
                <a:gd name="connsiteX3" fmla="*/ 828568 w 973789"/>
                <a:gd name="connsiteY3" fmla="*/ 989148 h 989148"/>
                <a:gd name="connsiteX4" fmla="*/ 973789 w 973789"/>
                <a:gd name="connsiteY4" fmla="*/ 521700 h 989148"/>
                <a:gd name="connsiteX5" fmla="*/ 970632 w 973789"/>
                <a:gd name="connsiteY5" fmla="*/ 510976 h 989148"/>
                <a:gd name="connsiteX6" fmla="*/ 936537 w 973789"/>
                <a:gd name="connsiteY6" fmla="*/ 437168 h 989148"/>
                <a:gd name="connsiteX7" fmla="*/ 892339 w 973789"/>
                <a:gd name="connsiteY7" fmla="*/ 368407 h 989148"/>
                <a:gd name="connsiteX8" fmla="*/ 826042 w 973789"/>
                <a:gd name="connsiteY8" fmla="*/ 289553 h 989148"/>
                <a:gd name="connsiteX9" fmla="*/ 758483 w 973789"/>
                <a:gd name="connsiteY9" fmla="*/ 228993 h 989148"/>
                <a:gd name="connsiteX10" fmla="*/ 704814 w 973789"/>
                <a:gd name="connsiteY10" fmla="*/ 189250 h 989148"/>
                <a:gd name="connsiteX11" fmla="*/ 644200 w 973789"/>
                <a:gd name="connsiteY11" fmla="*/ 150139 h 989148"/>
                <a:gd name="connsiteX12" fmla="*/ 574747 w 973789"/>
                <a:gd name="connsiteY12" fmla="*/ 114181 h 989148"/>
                <a:gd name="connsiteX13" fmla="*/ 496454 w 973789"/>
                <a:gd name="connsiteY13" fmla="*/ 81378 h 989148"/>
                <a:gd name="connsiteX14" fmla="*/ 409952 w 973789"/>
                <a:gd name="connsiteY14" fmla="*/ 52359 h 989148"/>
                <a:gd name="connsiteX15" fmla="*/ 362598 w 973789"/>
                <a:gd name="connsiteY15" fmla="*/ 39743 h 989148"/>
                <a:gd name="connsiteX16" fmla="*/ 314612 w 973789"/>
                <a:gd name="connsiteY16" fmla="*/ 29019 h 989148"/>
                <a:gd name="connsiteX17" fmla="*/ 224322 w 973789"/>
                <a:gd name="connsiteY17" fmla="*/ 12617 h 989148"/>
                <a:gd name="connsiteX18" fmla="*/ 140978 w 973789"/>
                <a:gd name="connsiteY18" fmla="*/ 2524 h 98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73789" h="989148">
                  <a:moveTo>
                    <a:pt x="63316" y="0"/>
                  </a:moveTo>
                  <a:lnTo>
                    <a:pt x="0" y="1665"/>
                  </a:lnTo>
                  <a:lnTo>
                    <a:pt x="0" y="774940"/>
                  </a:lnTo>
                  <a:lnTo>
                    <a:pt x="828568" y="989148"/>
                  </a:lnTo>
                  <a:lnTo>
                    <a:pt x="973789" y="521700"/>
                  </a:lnTo>
                  <a:lnTo>
                    <a:pt x="970632" y="510976"/>
                  </a:lnTo>
                  <a:lnTo>
                    <a:pt x="936537" y="437168"/>
                  </a:lnTo>
                  <a:lnTo>
                    <a:pt x="892339" y="368407"/>
                  </a:lnTo>
                  <a:lnTo>
                    <a:pt x="826042" y="289553"/>
                  </a:lnTo>
                  <a:lnTo>
                    <a:pt x="758483" y="228993"/>
                  </a:lnTo>
                  <a:lnTo>
                    <a:pt x="704814" y="189250"/>
                  </a:lnTo>
                  <a:lnTo>
                    <a:pt x="644200" y="150139"/>
                  </a:lnTo>
                  <a:lnTo>
                    <a:pt x="574747" y="114181"/>
                  </a:lnTo>
                  <a:lnTo>
                    <a:pt x="496454" y="81378"/>
                  </a:lnTo>
                  <a:lnTo>
                    <a:pt x="409952" y="52359"/>
                  </a:lnTo>
                  <a:lnTo>
                    <a:pt x="362598" y="39743"/>
                  </a:lnTo>
                  <a:lnTo>
                    <a:pt x="314612" y="29019"/>
                  </a:lnTo>
                  <a:lnTo>
                    <a:pt x="224322" y="12617"/>
                  </a:lnTo>
                  <a:lnTo>
                    <a:pt x="140978" y="2524"/>
                  </a:lnTo>
                  <a:close/>
                </a:path>
              </a:pathLst>
            </a:custGeom>
            <a:solidFill>
              <a:srgbClr val="E0E2DE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자유형 41">
              <a:extLst>
                <a:ext uri="{FF2B5EF4-FFF2-40B4-BE49-F238E27FC236}">
                  <a16:creationId xmlns:a16="http://schemas.microsoft.com/office/drawing/2014/main" id="{9B93AF5E-6D74-47BD-B131-CABC4FAFF3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8210" y="6146915"/>
              <a:ext cx="973791" cy="711086"/>
            </a:xfrm>
            <a:custGeom>
              <a:avLst/>
              <a:gdLst>
                <a:gd name="connsiteX0" fmla="*/ 0 w 973791"/>
                <a:gd name="connsiteY0" fmla="*/ 0 h 711086"/>
                <a:gd name="connsiteX1" fmla="*/ 0 w 973791"/>
                <a:gd name="connsiteY1" fmla="*/ 711086 h 711086"/>
                <a:gd name="connsiteX2" fmla="*/ 868244 w 973791"/>
                <a:gd name="connsiteY2" fmla="*/ 711086 h 711086"/>
                <a:gd name="connsiteX3" fmla="*/ 973791 w 973791"/>
                <a:gd name="connsiteY3" fmla="*/ 468199 h 711086"/>
                <a:gd name="connsiteX4" fmla="*/ 954848 w 973791"/>
                <a:gd name="connsiteY4" fmla="*/ 455572 h 711086"/>
                <a:gd name="connsiteX5" fmla="*/ 817196 w 973791"/>
                <a:gd name="connsiteY5" fmla="*/ 370340 h 711086"/>
                <a:gd name="connsiteX6" fmla="*/ 684595 w 973791"/>
                <a:gd name="connsiteY6" fmla="*/ 292685 h 711086"/>
                <a:gd name="connsiteX7" fmla="*/ 527368 w 973791"/>
                <a:gd name="connsiteY7" fmla="*/ 208716 h 711086"/>
                <a:gd name="connsiteX8" fmla="*/ 356250 w 973791"/>
                <a:gd name="connsiteY8" fmla="*/ 125378 h 711086"/>
                <a:gd name="connsiteX9" fmla="*/ 180080 w 973791"/>
                <a:gd name="connsiteY9" fmla="*/ 52774 h 711086"/>
                <a:gd name="connsiteX10" fmla="*/ 50636 w 973791"/>
                <a:gd name="connsiteY10" fmla="*/ 12367 h 71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3791" h="711086">
                  <a:moveTo>
                    <a:pt x="0" y="0"/>
                  </a:moveTo>
                  <a:lnTo>
                    <a:pt x="0" y="711086"/>
                  </a:lnTo>
                  <a:lnTo>
                    <a:pt x="868244" y="711086"/>
                  </a:lnTo>
                  <a:lnTo>
                    <a:pt x="973791" y="468199"/>
                  </a:lnTo>
                  <a:lnTo>
                    <a:pt x="954848" y="455572"/>
                  </a:lnTo>
                  <a:lnTo>
                    <a:pt x="817196" y="370340"/>
                  </a:lnTo>
                  <a:lnTo>
                    <a:pt x="684595" y="292685"/>
                  </a:lnTo>
                  <a:lnTo>
                    <a:pt x="527368" y="208716"/>
                  </a:lnTo>
                  <a:lnTo>
                    <a:pt x="356250" y="125378"/>
                  </a:lnTo>
                  <a:lnTo>
                    <a:pt x="180080" y="52774"/>
                  </a:lnTo>
                  <a:lnTo>
                    <a:pt x="50636" y="12367"/>
                  </a:lnTo>
                  <a:close/>
                </a:path>
              </a:pathLst>
            </a:custGeom>
            <a:solidFill>
              <a:srgbClr val="37556C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91894DC-9729-4256-A426-05E568485A06}"/>
              </a:ext>
            </a:extLst>
          </p:cNvPr>
          <p:cNvGrpSpPr/>
          <p:nvPr/>
        </p:nvGrpSpPr>
        <p:grpSpPr>
          <a:xfrm>
            <a:off x="1160427" y="1049625"/>
            <a:ext cx="4731089" cy="1987082"/>
            <a:chOff x="6739689" y="3365281"/>
            <a:chExt cx="4731089" cy="198708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261E588-F007-4554-9F69-D8F1CB5ED857}"/>
                </a:ext>
              </a:extLst>
            </p:cNvPr>
            <p:cNvSpPr/>
            <p:nvPr/>
          </p:nvSpPr>
          <p:spPr>
            <a:xfrm>
              <a:off x="8188700" y="3365281"/>
              <a:ext cx="3282078" cy="1987082"/>
            </a:xfrm>
            <a:custGeom>
              <a:avLst/>
              <a:gdLst>
                <a:gd name="connsiteX0" fmla="*/ 0 w 3282078"/>
                <a:gd name="connsiteY0" fmla="*/ 0 h 1987082"/>
                <a:gd name="connsiteX1" fmla="*/ 579834 w 3282078"/>
                <a:gd name="connsiteY1" fmla="*/ 0 h 1987082"/>
                <a:gd name="connsiteX2" fmla="*/ 1028384 w 3282078"/>
                <a:gd name="connsiteY2" fmla="*/ 0 h 1987082"/>
                <a:gd name="connsiteX3" fmla="*/ 1476935 w 3282078"/>
                <a:gd name="connsiteY3" fmla="*/ 0 h 1987082"/>
                <a:gd name="connsiteX4" fmla="*/ 1991127 w 3282078"/>
                <a:gd name="connsiteY4" fmla="*/ 0 h 1987082"/>
                <a:gd name="connsiteX5" fmla="*/ 2472499 w 3282078"/>
                <a:gd name="connsiteY5" fmla="*/ 0 h 1987082"/>
                <a:gd name="connsiteX6" fmla="*/ 3282078 w 3282078"/>
                <a:gd name="connsiteY6" fmla="*/ 0 h 1987082"/>
                <a:gd name="connsiteX7" fmla="*/ 3282078 w 3282078"/>
                <a:gd name="connsiteY7" fmla="*/ 476900 h 1987082"/>
                <a:gd name="connsiteX8" fmla="*/ 3282078 w 3282078"/>
                <a:gd name="connsiteY8" fmla="*/ 973670 h 1987082"/>
                <a:gd name="connsiteX9" fmla="*/ 3282078 w 3282078"/>
                <a:gd name="connsiteY9" fmla="*/ 1490312 h 1987082"/>
                <a:gd name="connsiteX10" fmla="*/ 3282078 w 3282078"/>
                <a:gd name="connsiteY10" fmla="*/ 1987082 h 1987082"/>
                <a:gd name="connsiteX11" fmla="*/ 2767886 w 3282078"/>
                <a:gd name="connsiteY11" fmla="*/ 1987082 h 1987082"/>
                <a:gd name="connsiteX12" fmla="*/ 2286514 w 3282078"/>
                <a:gd name="connsiteY12" fmla="*/ 1987082 h 1987082"/>
                <a:gd name="connsiteX13" fmla="*/ 1805143 w 3282078"/>
                <a:gd name="connsiteY13" fmla="*/ 1987082 h 1987082"/>
                <a:gd name="connsiteX14" fmla="*/ 1258130 w 3282078"/>
                <a:gd name="connsiteY14" fmla="*/ 1987082 h 1987082"/>
                <a:gd name="connsiteX15" fmla="*/ 645475 w 3282078"/>
                <a:gd name="connsiteY15" fmla="*/ 1987082 h 1987082"/>
                <a:gd name="connsiteX16" fmla="*/ 0 w 3282078"/>
                <a:gd name="connsiteY16" fmla="*/ 1987082 h 1987082"/>
                <a:gd name="connsiteX17" fmla="*/ 0 w 3282078"/>
                <a:gd name="connsiteY17" fmla="*/ 1510182 h 1987082"/>
                <a:gd name="connsiteX18" fmla="*/ 0 w 3282078"/>
                <a:gd name="connsiteY18" fmla="*/ 973670 h 1987082"/>
                <a:gd name="connsiteX19" fmla="*/ 0 w 3282078"/>
                <a:gd name="connsiteY19" fmla="*/ 516641 h 1987082"/>
                <a:gd name="connsiteX20" fmla="*/ 0 w 3282078"/>
                <a:gd name="connsiteY20" fmla="*/ 0 h 1987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82078" h="1987082" fill="none" extrusionOk="0">
                  <a:moveTo>
                    <a:pt x="0" y="0"/>
                  </a:moveTo>
                  <a:cubicBezTo>
                    <a:pt x="180993" y="-17607"/>
                    <a:pt x="389278" y="48589"/>
                    <a:pt x="579834" y="0"/>
                  </a:cubicBezTo>
                  <a:cubicBezTo>
                    <a:pt x="770390" y="-48589"/>
                    <a:pt x="810238" y="27139"/>
                    <a:pt x="1028384" y="0"/>
                  </a:cubicBezTo>
                  <a:cubicBezTo>
                    <a:pt x="1246530" y="-27139"/>
                    <a:pt x="1372333" y="3747"/>
                    <a:pt x="1476935" y="0"/>
                  </a:cubicBezTo>
                  <a:cubicBezTo>
                    <a:pt x="1581537" y="-3747"/>
                    <a:pt x="1877063" y="59904"/>
                    <a:pt x="1991127" y="0"/>
                  </a:cubicBezTo>
                  <a:cubicBezTo>
                    <a:pt x="2105191" y="-59904"/>
                    <a:pt x="2295221" y="48516"/>
                    <a:pt x="2472499" y="0"/>
                  </a:cubicBezTo>
                  <a:cubicBezTo>
                    <a:pt x="2649777" y="-48516"/>
                    <a:pt x="2877934" y="61332"/>
                    <a:pt x="3282078" y="0"/>
                  </a:cubicBezTo>
                  <a:cubicBezTo>
                    <a:pt x="3328698" y="158925"/>
                    <a:pt x="3245157" y="242172"/>
                    <a:pt x="3282078" y="476900"/>
                  </a:cubicBezTo>
                  <a:cubicBezTo>
                    <a:pt x="3318999" y="711628"/>
                    <a:pt x="3222519" y="805622"/>
                    <a:pt x="3282078" y="973670"/>
                  </a:cubicBezTo>
                  <a:cubicBezTo>
                    <a:pt x="3341637" y="1141718"/>
                    <a:pt x="3224475" y="1328925"/>
                    <a:pt x="3282078" y="1490312"/>
                  </a:cubicBezTo>
                  <a:cubicBezTo>
                    <a:pt x="3339681" y="1651699"/>
                    <a:pt x="3261680" y="1874354"/>
                    <a:pt x="3282078" y="1987082"/>
                  </a:cubicBezTo>
                  <a:cubicBezTo>
                    <a:pt x="3049191" y="2046919"/>
                    <a:pt x="2964941" y="1957801"/>
                    <a:pt x="2767886" y="1987082"/>
                  </a:cubicBezTo>
                  <a:cubicBezTo>
                    <a:pt x="2570831" y="2016363"/>
                    <a:pt x="2483923" y="1960222"/>
                    <a:pt x="2286514" y="1987082"/>
                  </a:cubicBezTo>
                  <a:cubicBezTo>
                    <a:pt x="2089105" y="2013942"/>
                    <a:pt x="1901971" y="1964805"/>
                    <a:pt x="1805143" y="1987082"/>
                  </a:cubicBezTo>
                  <a:cubicBezTo>
                    <a:pt x="1708315" y="2009359"/>
                    <a:pt x="1475300" y="1978983"/>
                    <a:pt x="1258130" y="1987082"/>
                  </a:cubicBezTo>
                  <a:cubicBezTo>
                    <a:pt x="1040960" y="1995181"/>
                    <a:pt x="779417" y="1943821"/>
                    <a:pt x="645475" y="1987082"/>
                  </a:cubicBezTo>
                  <a:cubicBezTo>
                    <a:pt x="511534" y="2030343"/>
                    <a:pt x="276886" y="1926463"/>
                    <a:pt x="0" y="1987082"/>
                  </a:cubicBezTo>
                  <a:cubicBezTo>
                    <a:pt x="-7947" y="1771141"/>
                    <a:pt x="25090" y="1730514"/>
                    <a:pt x="0" y="1510182"/>
                  </a:cubicBezTo>
                  <a:cubicBezTo>
                    <a:pt x="-25090" y="1289850"/>
                    <a:pt x="14382" y="1146039"/>
                    <a:pt x="0" y="973670"/>
                  </a:cubicBezTo>
                  <a:cubicBezTo>
                    <a:pt x="-14382" y="801301"/>
                    <a:pt x="21910" y="608591"/>
                    <a:pt x="0" y="516641"/>
                  </a:cubicBezTo>
                  <a:cubicBezTo>
                    <a:pt x="-21910" y="424691"/>
                    <a:pt x="49408" y="229363"/>
                    <a:pt x="0" y="0"/>
                  </a:cubicBezTo>
                  <a:close/>
                </a:path>
                <a:path w="3282078" h="1987082" stroke="0" extrusionOk="0">
                  <a:moveTo>
                    <a:pt x="0" y="0"/>
                  </a:moveTo>
                  <a:cubicBezTo>
                    <a:pt x="144269" y="-36811"/>
                    <a:pt x="343241" y="5574"/>
                    <a:pt x="579834" y="0"/>
                  </a:cubicBezTo>
                  <a:cubicBezTo>
                    <a:pt x="816427" y="-5574"/>
                    <a:pt x="872693" y="48165"/>
                    <a:pt x="1094026" y="0"/>
                  </a:cubicBezTo>
                  <a:cubicBezTo>
                    <a:pt x="1315359" y="-48165"/>
                    <a:pt x="1344118" y="33461"/>
                    <a:pt x="1542577" y="0"/>
                  </a:cubicBezTo>
                  <a:cubicBezTo>
                    <a:pt x="1741036" y="-33461"/>
                    <a:pt x="1874888" y="4933"/>
                    <a:pt x="2122410" y="0"/>
                  </a:cubicBezTo>
                  <a:cubicBezTo>
                    <a:pt x="2369932" y="-4933"/>
                    <a:pt x="2522304" y="3050"/>
                    <a:pt x="2636603" y="0"/>
                  </a:cubicBezTo>
                  <a:cubicBezTo>
                    <a:pt x="2750902" y="-3050"/>
                    <a:pt x="3017412" y="8518"/>
                    <a:pt x="3282078" y="0"/>
                  </a:cubicBezTo>
                  <a:cubicBezTo>
                    <a:pt x="3319627" y="178170"/>
                    <a:pt x="3275886" y="269812"/>
                    <a:pt x="3282078" y="476900"/>
                  </a:cubicBezTo>
                  <a:cubicBezTo>
                    <a:pt x="3288270" y="683988"/>
                    <a:pt x="3224888" y="846461"/>
                    <a:pt x="3282078" y="953799"/>
                  </a:cubicBezTo>
                  <a:cubicBezTo>
                    <a:pt x="3339268" y="1061137"/>
                    <a:pt x="3229788" y="1218917"/>
                    <a:pt x="3282078" y="1470441"/>
                  </a:cubicBezTo>
                  <a:cubicBezTo>
                    <a:pt x="3334368" y="1721965"/>
                    <a:pt x="3222458" y="1744622"/>
                    <a:pt x="3282078" y="1987082"/>
                  </a:cubicBezTo>
                  <a:cubicBezTo>
                    <a:pt x="3172235" y="2030930"/>
                    <a:pt x="2938419" y="1981653"/>
                    <a:pt x="2800707" y="1987082"/>
                  </a:cubicBezTo>
                  <a:cubicBezTo>
                    <a:pt x="2662995" y="1992511"/>
                    <a:pt x="2396367" y="1955757"/>
                    <a:pt x="2188052" y="1987082"/>
                  </a:cubicBezTo>
                  <a:cubicBezTo>
                    <a:pt x="1979737" y="2018407"/>
                    <a:pt x="1720617" y="1920760"/>
                    <a:pt x="1575397" y="1987082"/>
                  </a:cubicBezTo>
                  <a:cubicBezTo>
                    <a:pt x="1430177" y="2053404"/>
                    <a:pt x="1127379" y="1968858"/>
                    <a:pt x="962743" y="1987082"/>
                  </a:cubicBezTo>
                  <a:cubicBezTo>
                    <a:pt x="798107" y="2005306"/>
                    <a:pt x="448682" y="1919598"/>
                    <a:pt x="0" y="1987082"/>
                  </a:cubicBezTo>
                  <a:cubicBezTo>
                    <a:pt x="-47683" y="1771154"/>
                    <a:pt x="20322" y="1645326"/>
                    <a:pt x="0" y="1530053"/>
                  </a:cubicBezTo>
                  <a:cubicBezTo>
                    <a:pt x="-20322" y="1414780"/>
                    <a:pt x="6032" y="1186589"/>
                    <a:pt x="0" y="1092895"/>
                  </a:cubicBezTo>
                  <a:cubicBezTo>
                    <a:pt x="-6032" y="999201"/>
                    <a:pt x="57562" y="814120"/>
                    <a:pt x="0" y="556383"/>
                  </a:cubicBezTo>
                  <a:cubicBezTo>
                    <a:pt x="-57562" y="298646"/>
                    <a:pt x="2337" y="185079"/>
                    <a:pt x="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41849335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DX유니고딕 115" panose="02020600000000000000" pitchFamily="18" charset="-127"/>
                  <a:ea typeface="DX유니고딕 115" panose="02020600000000000000" pitchFamily="18" charset="-127"/>
                  <a:cs typeface="+mn-cs"/>
                </a:rPr>
                <a:t>   </a:t>
              </a: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12891EF-562D-4D0E-B022-5959D8F67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39689" y="3688873"/>
              <a:ext cx="1266535" cy="1096793"/>
            </a:xfrm>
            <a:custGeom>
              <a:avLst/>
              <a:gdLst>
                <a:gd name="connsiteX0" fmla="*/ 0 w 1266535"/>
                <a:gd name="connsiteY0" fmla="*/ 0 h 1096793"/>
                <a:gd name="connsiteX1" fmla="*/ 409513 w 1266535"/>
                <a:gd name="connsiteY1" fmla="*/ 0 h 1096793"/>
                <a:gd name="connsiteX2" fmla="*/ 831691 w 1266535"/>
                <a:gd name="connsiteY2" fmla="*/ 0 h 1096793"/>
                <a:gd name="connsiteX3" fmla="*/ 1266535 w 1266535"/>
                <a:gd name="connsiteY3" fmla="*/ 0 h 1096793"/>
                <a:gd name="connsiteX4" fmla="*/ 1266535 w 1266535"/>
                <a:gd name="connsiteY4" fmla="*/ 537429 h 1096793"/>
                <a:gd name="connsiteX5" fmla="*/ 1266535 w 1266535"/>
                <a:gd name="connsiteY5" fmla="*/ 1096793 h 1096793"/>
                <a:gd name="connsiteX6" fmla="*/ 844357 w 1266535"/>
                <a:gd name="connsiteY6" fmla="*/ 1096793 h 1096793"/>
                <a:gd name="connsiteX7" fmla="*/ 409513 w 1266535"/>
                <a:gd name="connsiteY7" fmla="*/ 1096793 h 1096793"/>
                <a:gd name="connsiteX8" fmla="*/ 0 w 1266535"/>
                <a:gd name="connsiteY8" fmla="*/ 1096793 h 1096793"/>
                <a:gd name="connsiteX9" fmla="*/ 0 w 1266535"/>
                <a:gd name="connsiteY9" fmla="*/ 526461 h 1096793"/>
                <a:gd name="connsiteX10" fmla="*/ 0 w 1266535"/>
                <a:gd name="connsiteY10" fmla="*/ 0 h 1096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6535" h="1096793" fill="none" extrusionOk="0">
                  <a:moveTo>
                    <a:pt x="0" y="0"/>
                  </a:moveTo>
                  <a:cubicBezTo>
                    <a:pt x="194103" y="-19258"/>
                    <a:pt x="276680" y="47341"/>
                    <a:pt x="409513" y="0"/>
                  </a:cubicBezTo>
                  <a:cubicBezTo>
                    <a:pt x="542346" y="-47341"/>
                    <a:pt x="696715" y="41876"/>
                    <a:pt x="831691" y="0"/>
                  </a:cubicBezTo>
                  <a:cubicBezTo>
                    <a:pt x="966667" y="-41876"/>
                    <a:pt x="1162155" y="33088"/>
                    <a:pt x="1266535" y="0"/>
                  </a:cubicBezTo>
                  <a:cubicBezTo>
                    <a:pt x="1327793" y="265050"/>
                    <a:pt x="1246023" y="381448"/>
                    <a:pt x="1266535" y="537429"/>
                  </a:cubicBezTo>
                  <a:cubicBezTo>
                    <a:pt x="1287047" y="693410"/>
                    <a:pt x="1244667" y="825976"/>
                    <a:pt x="1266535" y="1096793"/>
                  </a:cubicBezTo>
                  <a:cubicBezTo>
                    <a:pt x="1056173" y="1114691"/>
                    <a:pt x="1055412" y="1054269"/>
                    <a:pt x="844357" y="1096793"/>
                  </a:cubicBezTo>
                  <a:cubicBezTo>
                    <a:pt x="633302" y="1139317"/>
                    <a:pt x="591170" y="1082127"/>
                    <a:pt x="409513" y="1096793"/>
                  </a:cubicBezTo>
                  <a:cubicBezTo>
                    <a:pt x="227856" y="1111459"/>
                    <a:pt x="126546" y="1080477"/>
                    <a:pt x="0" y="1096793"/>
                  </a:cubicBezTo>
                  <a:cubicBezTo>
                    <a:pt x="-54318" y="975852"/>
                    <a:pt x="57511" y="776712"/>
                    <a:pt x="0" y="526461"/>
                  </a:cubicBezTo>
                  <a:cubicBezTo>
                    <a:pt x="-57511" y="276210"/>
                    <a:pt x="55289" y="159187"/>
                    <a:pt x="0" y="0"/>
                  </a:cubicBezTo>
                  <a:close/>
                </a:path>
                <a:path w="1266535" h="1096793" stroke="0" extrusionOk="0">
                  <a:moveTo>
                    <a:pt x="0" y="0"/>
                  </a:moveTo>
                  <a:cubicBezTo>
                    <a:pt x="159970" y="-9968"/>
                    <a:pt x="265744" y="49242"/>
                    <a:pt x="447509" y="0"/>
                  </a:cubicBezTo>
                  <a:cubicBezTo>
                    <a:pt x="629274" y="-49242"/>
                    <a:pt x="764793" y="42946"/>
                    <a:pt x="857022" y="0"/>
                  </a:cubicBezTo>
                  <a:cubicBezTo>
                    <a:pt x="949251" y="-42946"/>
                    <a:pt x="1100082" y="29432"/>
                    <a:pt x="1266535" y="0"/>
                  </a:cubicBezTo>
                  <a:cubicBezTo>
                    <a:pt x="1301337" y="118558"/>
                    <a:pt x="1210019" y="281570"/>
                    <a:pt x="1266535" y="526461"/>
                  </a:cubicBezTo>
                  <a:cubicBezTo>
                    <a:pt x="1323051" y="771352"/>
                    <a:pt x="1212196" y="957247"/>
                    <a:pt x="1266535" y="1096793"/>
                  </a:cubicBezTo>
                  <a:cubicBezTo>
                    <a:pt x="1174194" y="1134381"/>
                    <a:pt x="1038659" y="1078835"/>
                    <a:pt x="882353" y="1096793"/>
                  </a:cubicBezTo>
                  <a:cubicBezTo>
                    <a:pt x="726047" y="1114751"/>
                    <a:pt x="600983" y="1053337"/>
                    <a:pt x="447509" y="1096793"/>
                  </a:cubicBezTo>
                  <a:cubicBezTo>
                    <a:pt x="294035" y="1140249"/>
                    <a:pt x="183500" y="1089041"/>
                    <a:pt x="0" y="1096793"/>
                  </a:cubicBezTo>
                  <a:cubicBezTo>
                    <a:pt x="-26416" y="970429"/>
                    <a:pt x="35142" y="800892"/>
                    <a:pt x="0" y="559364"/>
                  </a:cubicBezTo>
                  <a:cubicBezTo>
                    <a:pt x="-35142" y="317836"/>
                    <a:pt x="28847" y="205861"/>
                    <a:pt x="0" y="0"/>
                  </a:cubicBezTo>
                  <a:close/>
                </a:path>
              </a:pathLst>
            </a:custGeom>
            <a:ln>
              <a:noFill/>
              <a:extLst>
                <a:ext uri="{C807C97D-BFC1-408E-A445-0C87EB9F89A2}">
                  <ask:lineSketchStyleProps xmlns:ask="http://schemas.microsoft.com/office/drawing/2018/sketchyshapes" sd="326465856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3E24652-689D-4DD8-924A-1083749C429E}"/>
              </a:ext>
            </a:extLst>
          </p:cNvPr>
          <p:cNvGrpSpPr/>
          <p:nvPr/>
        </p:nvGrpSpPr>
        <p:grpSpPr>
          <a:xfrm>
            <a:off x="1160427" y="3522725"/>
            <a:ext cx="4731089" cy="2670890"/>
            <a:chOff x="6739689" y="3050948"/>
            <a:chExt cx="4731089" cy="267089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8B3BA0B-816A-450F-B91D-F7DD02EE711F}"/>
                </a:ext>
              </a:extLst>
            </p:cNvPr>
            <p:cNvSpPr/>
            <p:nvPr/>
          </p:nvSpPr>
          <p:spPr>
            <a:xfrm>
              <a:off x="8188700" y="3050948"/>
              <a:ext cx="3282078" cy="2670890"/>
            </a:xfrm>
            <a:custGeom>
              <a:avLst/>
              <a:gdLst>
                <a:gd name="connsiteX0" fmla="*/ 0 w 3282078"/>
                <a:gd name="connsiteY0" fmla="*/ 0 h 2670890"/>
                <a:gd name="connsiteX1" fmla="*/ 514192 w 3282078"/>
                <a:gd name="connsiteY1" fmla="*/ 0 h 2670890"/>
                <a:gd name="connsiteX2" fmla="*/ 995564 w 3282078"/>
                <a:gd name="connsiteY2" fmla="*/ 0 h 2670890"/>
                <a:gd name="connsiteX3" fmla="*/ 1542577 w 3282078"/>
                <a:gd name="connsiteY3" fmla="*/ 0 h 2670890"/>
                <a:gd name="connsiteX4" fmla="*/ 2056769 w 3282078"/>
                <a:gd name="connsiteY4" fmla="*/ 0 h 2670890"/>
                <a:gd name="connsiteX5" fmla="*/ 2570961 w 3282078"/>
                <a:gd name="connsiteY5" fmla="*/ 0 h 2670890"/>
                <a:gd name="connsiteX6" fmla="*/ 3282078 w 3282078"/>
                <a:gd name="connsiteY6" fmla="*/ 0 h 2670890"/>
                <a:gd name="connsiteX7" fmla="*/ 3282078 w 3282078"/>
                <a:gd name="connsiteY7" fmla="*/ 454051 h 2670890"/>
                <a:gd name="connsiteX8" fmla="*/ 3282078 w 3282078"/>
                <a:gd name="connsiteY8" fmla="*/ 961520 h 2670890"/>
                <a:gd name="connsiteX9" fmla="*/ 3282078 w 3282078"/>
                <a:gd name="connsiteY9" fmla="*/ 1442281 h 2670890"/>
                <a:gd name="connsiteX10" fmla="*/ 3282078 w 3282078"/>
                <a:gd name="connsiteY10" fmla="*/ 2029876 h 2670890"/>
                <a:gd name="connsiteX11" fmla="*/ 3282078 w 3282078"/>
                <a:gd name="connsiteY11" fmla="*/ 2670890 h 2670890"/>
                <a:gd name="connsiteX12" fmla="*/ 2767886 w 3282078"/>
                <a:gd name="connsiteY12" fmla="*/ 2670890 h 2670890"/>
                <a:gd name="connsiteX13" fmla="*/ 2155231 w 3282078"/>
                <a:gd name="connsiteY13" fmla="*/ 2670890 h 2670890"/>
                <a:gd name="connsiteX14" fmla="*/ 1641039 w 3282078"/>
                <a:gd name="connsiteY14" fmla="*/ 2670890 h 2670890"/>
                <a:gd name="connsiteX15" fmla="*/ 1126847 w 3282078"/>
                <a:gd name="connsiteY15" fmla="*/ 2670890 h 2670890"/>
                <a:gd name="connsiteX16" fmla="*/ 514192 w 3282078"/>
                <a:gd name="connsiteY16" fmla="*/ 2670890 h 2670890"/>
                <a:gd name="connsiteX17" fmla="*/ 0 w 3282078"/>
                <a:gd name="connsiteY17" fmla="*/ 2670890 h 2670890"/>
                <a:gd name="connsiteX18" fmla="*/ 0 w 3282078"/>
                <a:gd name="connsiteY18" fmla="*/ 2163421 h 2670890"/>
                <a:gd name="connsiteX19" fmla="*/ 0 w 3282078"/>
                <a:gd name="connsiteY19" fmla="*/ 1682661 h 2670890"/>
                <a:gd name="connsiteX20" fmla="*/ 0 w 3282078"/>
                <a:gd name="connsiteY20" fmla="*/ 1121774 h 2670890"/>
                <a:gd name="connsiteX21" fmla="*/ 0 w 3282078"/>
                <a:gd name="connsiteY21" fmla="*/ 614305 h 2670890"/>
                <a:gd name="connsiteX22" fmla="*/ 0 w 3282078"/>
                <a:gd name="connsiteY22" fmla="*/ 0 h 2670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82078" h="2670890" fill="none" extrusionOk="0">
                  <a:moveTo>
                    <a:pt x="0" y="0"/>
                  </a:moveTo>
                  <a:cubicBezTo>
                    <a:pt x="213050" y="-40128"/>
                    <a:pt x="400128" y="59904"/>
                    <a:pt x="514192" y="0"/>
                  </a:cubicBezTo>
                  <a:cubicBezTo>
                    <a:pt x="628256" y="-59904"/>
                    <a:pt x="818286" y="48516"/>
                    <a:pt x="995564" y="0"/>
                  </a:cubicBezTo>
                  <a:cubicBezTo>
                    <a:pt x="1172842" y="-48516"/>
                    <a:pt x="1326002" y="10269"/>
                    <a:pt x="1542577" y="0"/>
                  </a:cubicBezTo>
                  <a:cubicBezTo>
                    <a:pt x="1759152" y="-10269"/>
                    <a:pt x="1846147" y="53453"/>
                    <a:pt x="2056769" y="0"/>
                  </a:cubicBezTo>
                  <a:cubicBezTo>
                    <a:pt x="2267391" y="-53453"/>
                    <a:pt x="2345356" y="24506"/>
                    <a:pt x="2570961" y="0"/>
                  </a:cubicBezTo>
                  <a:cubicBezTo>
                    <a:pt x="2796566" y="-24506"/>
                    <a:pt x="3090403" y="52779"/>
                    <a:pt x="3282078" y="0"/>
                  </a:cubicBezTo>
                  <a:cubicBezTo>
                    <a:pt x="3321881" y="161213"/>
                    <a:pt x="3239336" y="295703"/>
                    <a:pt x="3282078" y="454051"/>
                  </a:cubicBezTo>
                  <a:cubicBezTo>
                    <a:pt x="3324820" y="612399"/>
                    <a:pt x="3270861" y="748162"/>
                    <a:pt x="3282078" y="961520"/>
                  </a:cubicBezTo>
                  <a:cubicBezTo>
                    <a:pt x="3293295" y="1174878"/>
                    <a:pt x="3278345" y="1331706"/>
                    <a:pt x="3282078" y="1442281"/>
                  </a:cubicBezTo>
                  <a:cubicBezTo>
                    <a:pt x="3285811" y="1552856"/>
                    <a:pt x="3215179" y="1805421"/>
                    <a:pt x="3282078" y="2029876"/>
                  </a:cubicBezTo>
                  <a:cubicBezTo>
                    <a:pt x="3348977" y="2254331"/>
                    <a:pt x="3231864" y="2494451"/>
                    <a:pt x="3282078" y="2670890"/>
                  </a:cubicBezTo>
                  <a:cubicBezTo>
                    <a:pt x="3074188" y="2689578"/>
                    <a:pt x="2875495" y="2653791"/>
                    <a:pt x="2767886" y="2670890"/>
                  </a:cubicBezTo>
                  <a:cubicBezTo>
                    <a:pt x="2660277" y="2687989"/>
                    <a:pt x="2367434" y="2650997"/>
                    <a:pt x="2155231" y="2670890"/>
                  </a:cubicBezTo>
                  <a:cubicBezTo>
                    <a:pt x="1943028" y="2690783"/>
                    <a:pt x="1845495" y="2643887"/>
                    <a:pt x="1641039" y="2670890"/>
                  </a:cubicBezTo>
                  <a:cubicBezTo>
                    <a:pt x="1436583" y="2697893"/>
                    <a:pt x="1256099" y="2642643"/>
                    <a:pt x="1126847" y="2670890"/>
                  </a:cubicBezTo>
                  <a:cubicBezTo>
                    <a:pt x="997595" y="2699137"/>
                    <a:pt x="740200" y="2666531"/>
                    <a:pt x="514192" y="2670890"/>
                  </a:cubicBezTo>
                  <a:cubicBezTo>
                    <a:pt x="288185" y="2675249"/>
                    <a:pt x="250706" y="2624525"/>
                    <a:pt x="0" y="2670890"/>
                  </a:cubicBezTo>
                  <a:cubicBezTo>
                    <a:pt x="-7132" y="2429921"/>
                    <a:pt x="55334" y="2400338"/>
                    <a:pt x="0" y="2163421"/>
                  </a:cubicBezTo>
                  <a:cubicBezTo>
                    <a:pt x="-55334" y="1926504"/>
                    <a:pt x="41056" y="1891410"/>
                    <a:pt x="0" y="1682661"/>
                  </a:cubicBezTo>
                  <a:cubicBezTo>
                    <a:pt x="-41056" y="1473912"/>
                    <a:pt x="66373" y="1381718"/>
                    <a:pt x="0" y="1121774"/>
                  </a:cubicBezTo>
                  <a:cubicBezTo>
                    <a:pt x="-66373" y="861830"/>
                    <a:pt x="35328" y="771048"/>
                    <a:pt x="0" y="614305"/>
                  </a:cubicBezTo>
                  <a:cubicBezTo>
                    <a:pt x="-35328" y="457562"/>
                    <a:pt x="288" y="260916"/>
                    <a:pt x="0" y="0"/>
                  </a:cubicBezTo>
                  <a:close/>
                </a:path>
                <a:path w="3282078" h="2670890" stroke="0" extrusionOk="0">
                  <a:moveTo>
                    <a:pt x="0" y="0"/>
                  </a:moveTo>
                  <a:cubicBezTo>
                    <a:pt x="144269" y="-36811"/>
                    <a:pt x="343241" y="5574"/>
                    <a:pt x="579834" y="0"/>
                  </a:cubicBezTo>
                  <a:cubicBezTo>
                    <a:pt x="816427" y="-5574"/>
                    <a:pt x="872693" y="48165"/>
                    <a:pt x="1094026" y="0"/>
                  </a:cubicBezTo>
                  <a:cubicBezTo>
                    <a:pt x="1315359" y="-48165"/>
                    <a:pt x="1344118" y="33461"/>
                    <a:pt x="1542577" y="0"/>
                  </a:cubicBezTo>
                  <a:cubicBezTo>
                    <a:pt x="1741036" y="-33461"/>
                    <a:pt x="1874888" y="4933"/>
                    <a:pt x="2122410" y="0"/>
                  </a:cubicBezTo>
                  <a:cubicBezTo>
                    <a:pt x="2369932" y="-4933"/>
                    <a:pt x="2522304" y="3050"/>
                    <a:pt x="2636603" y="0"/>
                  </a:cubicBezTo>
                  <a:cubicBezTo>
                    <a:pt x="2750902" y="-3050"/>
                    <a:pt x="3017412" y="8518"/>
                    <a:pt x="3282078" y="0"/>
                  </a:cubicBezTo>
                  <a:cubicBezTo>
                    <a:pt x="3313248" y="176656"/>
                    <a:pt x="3261504" y="258877"/>
                    <a:pt x="3282078" y="507469"/>
                  </a:cubicBezTo>
                  <a:cubicBezTo>
                    <a:pt x="3302652" y="756061"/>
                    <a:pt x="3268430" y="850129"/>
                    <a:pt x="3282078" y="1014938"/>
                  </a:cubicBezTo>
                  <a:cubicBezTo>
                    <a:pt x="3295726" y="1179747"/>
                    <a:pt x="3224613" y="1410601"/>
                    <a:pt x="3282078" y="1575825"/>
                  </a:cubicBezTo>
                  <a:cubicBezTo>
                    <a:pt x="3339543" y="1741049"/>
                    <a:pt x="3254212" y="1984407"/>
                    <a:pt x="3282078" y="2136712"/>
                  </a:cubicBezTo>
                  <a:cubicBezTo>
                    <a:pt x="3309944" y="2289017"/>
                    <a:pt x="3252713" y="2524012"/>
                    <a:pt x="3282078" y="2670890"/>
                  </a:cubicBezTo>
                  <a:cubicBezTo>
                    <a:pt x="3102672" y="2677947"/>
                    <a:pt x="3024153" y="2629167"/>
                    <a:pt x="2833527" y="2670890"/>
                  </a:cubicBezTo>
                  <a:cubicBezTo>
                    <a:pt x="2642901" y="2712613"/>
                    <a:pt x="2360359" y="2604458"/>
                    <a:pt x="2220873" y="2670890"/>
                  </a:cubicBezTo>
                  <a:cubicBezTo>
                    <a:pt x="2081387" y="2737322"/>
                    <a:pt x="1773603" y="2654068"/>
                    <a:pt x="1608218" y="2670890"/>
                  </a:cubicBezTo>
                  <a:cubicBezTo>
                    <a:pt x="1442834" y="2687712"/>
                    <a:pt x="1217712" y="2637976"/>
                    <a:pt x="1094026" y="2670890"/>
                  </a:cubicBezTo>
                  <a:cubicBezTo>
                    <a:pt x="970340" y="2703804"/>
                    <a:pt x="769551" y="2642444"/>
                    <a:pt x="612655" y="2670890"/>
                  </a:cubicBezTo>
                  <a:cubicBezTo>
                    <a:pt x="455759" y="2699336"/>
                    <a:pt x="128719" y="2631952"/>
                    <a:pt x="0" y="2670890"/>
                  </a:cubicBezTo>
                  <a:cubicBezTo>
                    <a:pt x="-28123" y="2410776"/>
                    <a:pt x="2858" y="2331968"/>
                    <a:pt x="0" y="2083294"/>
                  </a:cubicBezTo>
                  <a:cubicBezTo>
                    <a:pt x="-2858" y="1834620"/>
                    <a:pt x="24841" y="1737917"/>
                    <a:pt x="0" y="1602534"/>
                  </a:cubicBezTo>
                  <a:cubicBezTo>
                    <a:pt x="-24841" y="1467151"/>
                    <a:pt x="18331" y="1209309"/>
                    <a:pt x="0" y="1041647"/>
                  </a:cubicBezTo>
                  <a:cubicBezTo>
                    <a:pt x="-18331" y="873985"/>
                    <a:pt x="53886" y="681912"/>
                    <a:pt x="0" y="560887"/>
                  </a:cubicBezTo>
                  <a:cubicBezTo>
                    <a:pt x="-53886" y="439862"/>
                    <a:pt x="63219" y="186735"/>
                    <a:pt x="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41849335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1F88F521-24B8-470D-A94F-46C27004D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39689" y="3652466"/>
              <a:ext cx="1266535" cy="1169606"/>
            </a:xfrm>
            <a:custGeom>
              <a:avLst/>
              <a:gdLst>
                <a:gd name="connsiteX0" fmla="*/ 0 w 1266535"/>
                <a:gd name="connsiteY0" fmla="*/ 0 h 1169606"/>
                <a:gd name="connsiteX1" fmla="*/ 409513 w 1266535"/>
                <a:gd name="connsiteY1" fmla="*/ 0 h 1169606"/>
                <a:gd name="connsiteX2" fmla="*/ 831691 w 1266535"/>
                <a:gd name="connsiteY2" fmla="*/ 0 h 1169606"/>
                <a:gd name="connsiteX3" fmla="*/ 1266535 w 1266535"/>
                <a:gd name="connsiteY3" fmla="*/ 0 h 1169606"/>
                <a:gd name="connsiteX4" fmla="*/ 1266535 w 1266535"/>
                <a:gd name="connsiteY4" fmla="*/ 573107 h 1169606"/>
                <a:gd name="connsiteX5" fmla="*/ 1266535 w 1266535"/>
                <a:gd name="connsiteY5" fmla="*/ 1169606 h 1169606"/>
                <a:gd name="connsiteX6" fmla="*/ 844357 w 1266535"/>
                <a:gd name="connsiteY6" fmla="*/ 1169606 h 1169606"/>
                <a:gd name="connsiteX7" fmla="*/ 409513 w 1266535"/>
                <a:gd name="connsiteY7" fmla="*/ 1169606 h 1169606"/>
                <a:gd name="connsiteX8" fmla="*/ 0 w 1266535"/>
                <a:gd name="connsiteY8" fmla="*/ 1169606 h 1169606"/>
                <a:gd name="connsiteX9" fmla="*/ 0 w 1266535"/>
                <a:gd name="connsiteY9" fmla="*/ 561411 h 1169606"/>
                <a:gd name="connsiteX10" fmla="*/ 0 w 1266535"/>
                <a:gd name="connsiteY10" fmla="*/ 0 h 1169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6535" h="1169606" fill="none" extrusionOk="0">
                  <a:moveTo>
                    <a:pt x="0" y="0"/>
                  </a:moveTo>
                  <a:cubicBezTo>
                    <a:pt x="194103" y="-19258"/>
                    <a:pt x="276680" y="47341"/>
                    <a:pt x="409513" y="0"/>
                  </a:cubicBezTo>
                  <a:cubicBezTo>
                    <a:pt x="542346" y="-47341"/>
                    <a:pt x="696715" y="41876"/>
                    <a:pt x="831691" y="0"/>
                  </a:cubicBezTo>
                  <a:cubicBezTo>
                    <a:pt x="966667" y="-41876"/>
                    <a:pt x="1162155" y="33088"/>
                    <a:pt x="1266535" y="0"/>
                  </a:cubicBezTo>
                  <a:cubicBezTo>
                    <a:pt x="1316971" y="206932"/>
                    <a:pt x="1226616" y="350299"/>
                    <a:pt x="1266535" y="573107"/>
                  </a:cubicBezTo>
                  <a:cubicBezTo>
                    <a:pt x="1306454" y="795915"/>
                    <a:pt x="1238481" y="989680"/>
                    <a:pt x="1266535" y="1169606"/>
                  </a:cubicBezTo>
                  <a:cubicBezTo>
                    <a:pt x="1056173" y="1187504"/>
                    <a:pt x="1055412" y="1127082"/>
                    <a:pt x="844357" y="1169606"/>
                  </a:cubicBezTo>
                  <a:cubicBezTo>
                    <a:pt x="633302" y="1212130"/>
                    <a:pt x="591170" y="1154940"/>
                    <a:pt x="409513" y="1169606"/>
                  </a:cubicBezTo>
                  <a:cubicBezTo>
                    <a:pt x="227856" y="1184272"/>
                    <a:pt x="126546" y="1153290"/>
                    <a:pt x="0" y="1169606"/>
                  </a:cubicBezTo>
                  <a:cubicBezTo>
                    <a:pt x="-19957" y="933501"/>
                    <a:pt x="13" y="758970"/>
                    <a:pt x="0" y="561411"/>
                  </a:cubicBezTo>
                  <a:cubicBezTo>
                    <a:pt x="-13" y="363852"/>
                    <a:pt x="37851" y="240327"/>
                    <a:pt x="0" y="0"/>
                  </a:cubicBezTo>
                  <a:close/>
                </a:path>
                <a:path w="1266535" h="1169606" stroke="0" extrusionOk="0">
                  <a:moveTo>
                    <a:pt x="0" y="0"/>
                  </a:moveTo>
                  <a:cubicBezTo>
                    <a:pt x="159970" y="-9968"/>
                    <a:pt x="265744" y="49242"/>
                    <a:pt x="447509" y="0"/>
                  </a:cubicBezTo>
                  <a:cubicBezTo>
                    <a:pt x="629274" y="-49242"/>
                    <a:pt x="764793" y="42946"/>
                    <a:pt x="857022" y="0"/>
                  </a:cubicBezTo>
                  <a:cubicBezTo>
                    <a:pt x="949251" y="-42946"/>
                    <a:pt x="1100082" y="29432"/>
                    <a:pt x="1266535" y="0"/>
                  </a:cubicBezTo>
                  <a:cubicBezTo>
                    <a:pt x="1332837" y="263283"/>
                    <a:pt x="1242658" y="420474"/>
                    <a:pt x="1266535" y="561411"/>
                  </a:cubicBezTo>
                  <a:cubicBezTo>
                    <a:pt x="1290412" y="702348"/>
                    <a:pt x="1259948" y="1041935"/>
                    <a:pt x="1266535" y="1169606"/>
                  </a:cubicBezTo>
                  <a:cubicBezTo>
                    <a:pt x="1174194" y="1207194"/>
                    <a:pt x="1038659" y="1151648"/>
                    <a:pt x="882353" y="1169606"/>
                  </a:cubicBezTo>
                  <a:cubicBezTo>
                    <a:pt x="726047" y="1187564"/>
                    <a:pt x="600983" y="1126150"/>
                    <a:pt x="447509" y="1169606"/>
                  </a:cubicBezTo>
                  <a:cubicBezTo>
                    <a:pt x="294035" y="1213062"/>
                    <a:pt x="183500" y="1161854"/>
                    <a:pt x="0" y="1169606"/>
                  </a:cubicBezTo>
                  <a:cubicBezTo>
                    <a:pt x="-19615" y="956799"/>
                    <a:pt x="22828" y="835014"/>
                    <a:pt x="0" y="596499"/>
                  </a:cubicBezTo>
                  <a:cubicBezTo>
                    <a:pt x="-22828" y="357984"/>
                    <a:pt x="49418" y="287758"/>
                    <a:pt x="0" y="0"/>
                  </a:cubicBezTo>
                  <a:close/>
                </a:path>
              </a:pathLst>
            </a:custGeom>
            <a:ln>
              <a:noFill/>
              <a:extLst>
                <a:ext uri="{C807C97D-BFC1-408E-A445-0C87EB9F89A2}">
                  <ask:lineSketchStyleProps xmlns:ask="http://schemas.microsoft.com/office/drawing/2018/sketchyshapes" sd="326465856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243E3AA-DE71-409B-A135-9D037DA12593}"/>
              </a:ext>
            </a:extLst>
          </p:cNvPr>
          <p:cNvGrpSpPr/>
          <p:nvPr/>
        </p:nvGrpSpPr>
        <p:grpSpPr>
          <a:xfrm>
            <a:off x="6300818" y="1049625"/>
            <a:ext cx="4720931" cy="2008242"/>
            <a:chOff x="6749847" y="3365281"/>
            <a:chExt cx="4720931" cy="200824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E3E0C8-017B-4017-B6C4-5432F003ADE8}"/>
                </a:ext>
              </a:extLst>
            </p:cNvPr>
            <p:cNvSpPr/>
            <p:nvPr/>
          </p:nvSpPr>
          <p:spPr>
            <a:xfrm>
              <a:off x="8188700" y="3365281"/>
              <a:ext cx="3282078" cy="2008242"/>
            </a:xfrm>
            <a:custGeom>
              <a:avLst/>
              <a:gdLst>
                <a:gd name="connsiteX0" fmla="*/ 0 w 3282078"/>
                <a:gd name="connsiteY0" fmla="*/ 0 h 2008242"/>
                <a:gd name="connsiteX1" fmla="*/ 579834 w 3282078"/>
                <a:gd name="connsiteY1" fmla="*/ 0 h 2008242"/>
                <a:gd name="connsiteX2" fmla="*/ 1028384 w 3282078"/>
                <a:gd name="connsiteY2" fmla="*/ 0 h 2008242"/>
                <a:gd name="connsiteX3" fmla="*/ 1476935 w 3282078"/>
                <a:gd name="connsiteY3" fmla="*/ 0 h 2008242"/>
                <a:gd name="connsiteX4" fmla="*/ 1991127 w 3282078"/>
                <a:gd name="connsiteY4" fmla="*/ 0 h 2008242"/>
                <a:gd name="connsiteX5" fmla="*/ 2472499 w 3282078"/>
                <a:gd name="connsiteY5" fmla="*/ 0 h 2008242"/>
                <a:gd name="connsiteX6" fmla="*/ 3282078 w 3282078"/>
                <a:gd name="connsiteY6" fmla="*/ 0 h 2008242"/>
                <a:gd name="connsiteX7" fmla="*/ 3282078 w 3282078"/>
                <a:gd name="connsiteY7" fmla="*/ 481978 h 2008242"/>
                <a:gd name="connsiteX8" fmla="*/ 3282078 w 3282078"/>
                <a:gd name="connsiteY8" fmla="*/ 984039 h 2008242"/>
                <a:gd name="connsiteX9" fmla="*/ 3282078 w 3282078"/>
                <a:gd name="connsiteY9" fmla="*/ 1506182 h 2008242"/>
                <a:gd name="connsiteX10" fmla="*/ 3282078 w 3282078"/>
                <a:gd name="connsiteY10" fmla="*/ 2008242 h 2008242"/>
                <a:gd name="connsiteX11" fmla="*/ 2767886 w 3282078"/>
                <a:gd name="connsiteY11" fmla="*/ 2008242 h 2008242"/>
                <a:gd name="connsiteX12" fmla="*/ 2286514 w 3282078"/>
                <a:gd name="connsiteY12" fmla="*/ 2008242 h 2008242"/>
                <a:gd name="connsiteX13" fmla="*/ 1805143 w 3282078"/>
                <a:gd name="connsiteY13" fmla="*/ 2008242 h 2008242"/>
                <a:gd name="connsiteX14" fmla="*/ 1258130 w 3282078"/>
                <a:gd name="connsiteY14" fmla="*/ 2008242 h 2008242"/>
                <a:gd name="connsiteX15" fmla="*/ 645475 w 3282078"/>
                <a:gd name="connsiteY15" fmla="*/ 2008242 h 2008242"/>
                <a:gd name="connsiteX16" fmla="*/ 0 w 3282078"/>
                <a:gd name="connsiteY16" fmla="*/ 2008242 h 2008242"/>
                <a:gd name="connsiteX17" fmla="*/ 0 w 3282078"/>
                <a:gd name="connsiteY17" fmla="*/ 1526264 h 2008242"/>
                <a:gd name="connsiteX18" fmla="*/ 0 w 3282078"/>
                <a:gd name="connsiteY18" fmla="*/ 984039 h 2008242"/>
                <a:gd name="connsiteX19" fmla="*/ 0 w 3282078"/>
                <a:gd name="connsiteY19" fmla="*/ 522143 h 2008242"/>
                <a:gd name="connsiteX20" fmla="*/ 0 w 3282078"/>
                <a:gd name="connsiteY20" fmla="*/ 0 h 2008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82078" h="2008242" fill="none" extrusionOk="0">
                  <a:moveTo>
                    <a:pt x="0" y="0"/>
                  </a:moveTo>
                  <a:cubicBezTo>
                    <a:pt x="180993" y="-17607"/>
                    <a:pt x="389278" y="48589"/>
                    <a:pt x="579834" y="0"/>
                  </a:cubicBezTo>
                  <a:cubicBezTo>
                    <a:pt x="770390" y="-48589"/>
                    <a:pt x="810238" y="27139"/>
                    <a:pt x="1028384" y="0"/>
                  </a:cubicBezTo>
                  <a:cubicBezTo>
                    <a:pt x="1246530" y="-27139"/>
                    <a:pt x="1372333" y="3747"/>
                    <a:pt x="1476935" y="0"/>
                  </a:cubicBezTo>
                  <a:cubicBezTo>
                    <a:pt x="1581537" y="-3747"/>
                    <a:pt x="1877063" y="59904"/>
                    <a:pt x="1991127" y="0"/>
                  </a:cubicBezTo>
                  <a:cubicBezTo>
                    <a:pt x="2105191" y="-59904"/>
                    <a:pt x="2295221" y="48516"/>
                    <a:pt x="2472499" y="0"/>
                  </a:cubicBezTo>
                  <a:cubicBezTo>
                    <a:pt x="2649777" y="-48516"/>
                    <a:pt x="2877934" y="61332"/>
                    <a:pt x="3282078" y="0"/>
                  </a:cubicBezTo>
                  <a:cubicBezTo>
                    <a:pt x="3313877" y="237278"/>
                    <a:pt x="3252293" y="357146"/>
                    <a:pt x="3282078" y="481978"/>
                  </a:cubicBezTo>
                  <a:cubicBezTo>
                    <a:pt x="3311863" y="606810"/>
                    <a:pt x="3274367" y="774595"/>
                    <a:pt x="3282078" y="984039"/>
                  </a:cubicBezTo>
                  <a:cubicBezTo>
                    <a:pt x="3289789" y="1193483"/>
                    <a:pt x="3274543" y="1346252"/>
                    <a:pt x="3282078" y="1506182"/>
                  </a:cubicBezTo>
                  <a:cubicBezTo>
                    <a:pt x="3289613" y="1666112"/>
                    <a:pt x="3269429" y="1872365"/>
                    <a:pt x="3282078" y="2008242"/>
                  </a:cubicBezTo>
                  <a:cubicBezTo>
                    <a:pt x="3049191" y="2068079"/>
                    <a:pt x="2964941" y="1978961"/>
                    <a:pt x="2767886" y="2008242"/>
                  </a:cubicBezTo>
                  <a:cubicBezTo>
                    <a:pt x="2570831" y="2037523"/>
                    <a:pt x="2483923" y="1981382"/>
                    <a:pt x="2286514" y="2008242"/>
                  </a:cubicBezTo>
                  <a:cubicBezTo>
                    <a:pt x="2089105" y="2035102"/>
                    <a:pt x="1901971" y="1985965"/>
                    <a:pt x="1805143" y="2008242"/>
                  </a:cubicBezTo>
                  <a:cubicBezTo>
                    <a:pt x="1708315" y="2030519"/>
                    <a:pt x="1475300" y="2000143"/>
                    <a:pt x="1258130" y="2008242"/>
                  </a:cubicBezTo>
                  <a:cubicBezTo>
                    <a:pt x="1040960" y="2016341"/>
                    <a:pt x="779417" y="1964981"/>
                    <a:pt x="645475" y="2008242"/>
                  </a:cubicBezTo>
                  <a:cubicBezTo>
                    <a:pt x="511534" y="2051503"/>
                    <a:pt x="276886" y="1947623"/>
                    <a:pt x="0" y="2008242"/>
                  </a:cubicBezTo>
                  <a:cubicBezTo>
                    <a:pt x="-25514" y="1790138"/>
                    <a:pt x="20435" y="1705580"/>
                    <a:pt x="0" y="1526264"/>
                  </a:cubicBezTo>
                  <a:cubicBezTo>
                    <a:pt x="-20435" y="1346948"/>
                    <a:pt x="35993" y="1161729"/>
                    <a:pt x="0" y="984039"/>
                  </a:cubicBezTo>
                  <a:cubicBezTo>
                    <a:pt x="-35993" y="806349"/>
                    <a:pt x="21633" y="748130"/>
                    <a:pt x="0" y="522143"/>
                  </a:cubicBezTo>
                  <a:cubicBezTo>
                    <a:pt x="-21633" y="296156"/>
                    <a:pt x="61770" y="184534"/>
                    <a:pt x="0" y="0"/>
                  </a:cubicBezTo>
                  <a:close/>
                </a:path>
                <a:path w="3282078" h="2008242" stroke="0" extrusionOk="0">
                  <a:moveTo>
                    <a:pt x="0" y="0"/>
                  </a:moveTo>
                  <a:cubicBezTo>
                    <a:pt x="144269" y="-36811"/>
                    <a:pt x="343241" y="5574"/>
                    <a:pt x="579834" y="0"/>
                  </a:cubicBezTo>
                  <a:cubicBezTo>
                    <a:pt x="816427" y="-5574"/>
                    <a:pt x="872693" y="48165"/>
                    <a:pt x="1094026" y="0"/>
                  </a:cubicBezTo>
                  <a:cubicBezTo>
                    <a:pt x="1315359" y="-48165"/>
                    <a:pt x="1344118" y="33461"/>
                    <a:pt x="1542577" y="0"/>
                  </a:cubicBezTo>
                  <a:cubicBezTo>
                    <a:pt x="1741036" y="-33461"/>
                    <a:pt x="1874888" y="4933"/>
                    <a:pt x="2122410" y="0"/>
                  </a:cubicBezTo>
                  <a:cubicBezTo>
                    <a:pt x="2369932" y="-4933"/>
                    <a:pt x="2522304" y="3050"/>
                    <a:pt x="2636603" y="0"/>
                  </a:cubicBezTo>
                  <a:cubicBezTo>
                    <a:pt x="2750902" y="-3050"/>
                    <a:pt x="3017412" y="8518"/>
                    <a:pt x="3282078" y="0"/>
                  </a:cubicBezTo>
                  <a:cubicBezTo>
                    <a:pt x="3305947" y="232564"/>
                    <a:pt x="3259280" y="340656"/>
                    <a:pt x="3282078" y="481978"/>
                  </a:cubicBezTo>
                  <a:cubicBezTo>
                    <a:pt x="3304876" y="623300"/>
                    <a:pt x="3256671" y="766283"/>
                    <a:pt x="3282078" y="963956"/>
                  </a:cubicBezTo>
                  <a:cubicBezTo>
                    <a:pt x="3307485" y="1161629"/>
                    <a:pt x="3248300" y="1359845"/>
                    <a:pt x="3282078" y="1486099"/>
                  </a:cubicBezTo>
                  <a:cubicBezTo>
                    <a:pt x="3315856" y="1612353"/>
                    <a:pt x="3251788" y="1846226"/>
                    <a:pt x="3282078" y="2008242"/>
                  </a:cubicBezTo>
                  <a:cubicBezTo>
                    <a:pt x="3172235" y="2052090"/>
                    <a:pt x="2938419" y="2002813"/>
                    <a:pt x="2800707" y="2008242"/>
                  </a:cubicBezTo>
                  <a:cubicBezTo>
                    <a:pt x="2662995" y="2013671"/>
                    <a:pt x="2396367" y="1976917"/>
                    <a:pt x="2188052" y="2008242"/>
                  </a:cubicBezTo>
                  <a:cubicBezTo>
                    <a:pt x="1979737" y="2039567"/>
                    <a:pt x="1720617" y="1941920"/>
                    <a:pt x="1575397" y="2008242"/>
                  </a:cubicBezTo>
                  <a:cubicBezTo>
                    <a:pt x="1430177" y="2074564"/>
                    <a:pt x="1127379" y="1990018"/>
                    <a:pt x="962743" y="2008242"/>
                  </a:cubicBezTo>
                  <a:cubicBezTo>
                    <a:pt x="798107" y="2026466"/>
                    <a:pt x="448682" y="1940758"/>
                    <a:pt x="0" y="2008242"/>
                  </a:cubicBezTo>
                  <a:cubicBezTo>
                    <a:pt x="-11650" y="1818929"/>
                    <a:pt x="21021" y="1688162"/>
                    <a:pt x="0" y="1546346"/>
                  </a:cubicBezTo>
                  <a:cubicBezTo>
                    <a:pt x="-21021" y="1404530"/>
                    <a:pt x="45366" y="1274693"/>
                    <a:pt x="0" y="1104533"/>
                  </a:cubicBezTo>
                  <a:cubicBezTo>
                    <a:pt x="-45366" y="934373"/>
                    <a:pt x="48165" y="723894"/>
                    <a:pt x="0" y="562308"/>
                  </a:cubicBezTo>
                  <a:cubicBezTo>
                    <a:pt x="-48165" y="400722"/>
                    <a:pt x="58275" y="195883"/>
                    <a:pt x="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41849335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C9DF23C9-AF9F-44CC-8119-02AAF7DB7D2B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1" r="3141"/>
            <a:stretch/>
          </p:blipFill>
          <p:spPr>
            <a:xfrm>
              <a:off x="6749847" y="3748903"/>
              <a:ext cx="1266535" cy="1266535"/>
            </a:xfrm>
            <a:custGeom>
              <a:avLst/>
              <a:gdLst>
                <a:gd name="connsiteX0" fmla="*/ 0 w 1266535"/>
                <a:gd name="connsiteY0" fmla="*/ 0 h 1266535"/>
                <a:gd name="connsiteX1" fmla="*/ 447509 w 1266535"/>
                <a:gd name="connsiteY1" fmla="*/ 0 h 1266535"/>
                <a:gd name="connsiteX2" fmla="*/ 857022 w 1266535"/>
                <a:gd name="connsiteY2" fmla="*/ 0 h 1266535"/>
                <a:gd name="connsiteX3" fmla="*/ 1266535 w 1266535"/>
                <a:gd name="connsiteY3" fmla="*/ 0 h 1266535"/>
                <a:gd name="connsiteX4" fmla="*/ 1266535 w 1266535"/>
                <a:gd name="connsiteY4" fmla="*/ 447509 h 1266535"/>
                <a:gd name="connsiteX5" fmla="*/ 1266535 w 1266535"/>
                <a:gd name="connsiteY5" fmla="*/ 882353 h 1266535"/>
                <a:gd name="connsiteX6" fmla="*/ 1266535 w 1266535"/>
                <a:gd name="connsiteY6" fmla="*/ 1266535 h 1266535"/>
                <a:gd name="connsiteX7" fmla="*/ 882353 w 1266535"/>
                <a:gd name="connsiteY7" fmla="*/ 1266535 h 1266535"/>
                <a:gd name="connsiteX8" fmla="*/ 447509 w 1266535"/>
                <a:gd name="connsiteY8" fmla="*/ 1266535 h 1266535"/>
                <a:gd name="connsiteX9" fmla="*/ 0 w 1266535"/>
                <a:gd name="connsiteY9" fmla="*/ 1266535 h 1266535"/>
                <a:gd name="connsiteX10" fmla="*/ 0 w 1266535"/>
                <a:gd name="connsiteY10" fmla="*/ 844357 h 1266535"/>
                <a:gd name="connsiteX11" fmla="*/ 0 w 1266535"/>
                <a:gd name="connsiteY11" fmla="*/ 434844 h 1266535"/>
                <a:gd name="connsiteX12" fmla="*/ 0 w 1266535"/>
                <a:gd name="connsiteY12" fmla="*/ 0 h 126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6535" h="1266535" fill="none" extrusionOk="0">
                  <a:moveTo>
                    <a:pt x="0" y="0"/>
                  </a:moveTo>
                  <a:cubicBezTo>
                    <a:pt x="127292" y="-25995"/>
                    <a:pt x="248783" y="36992"/>
                    <a:pt x="447509" y="0"/>
                  </a:cubicBezTo>
                  <a:cubicBezTo>
                    <a:pt x="646235" y="-36992"/>
                    <a:pt x="774590" y="14850"/>
                    <a:pt x="857022" y="0"/>
                  </a:cubicBezTo>
                  <a:cubicBezTo>
                    <a:pt x="939454" y="-14850"/>
                    <a:pt x="1117410" y="38661"/>
                    <a:pt x="1266535" y="0"/>
                  </a:cubicBezTo>
                  <a:cubicBezTo>
                    <a:pt x="1269213" y="126475"/>
                    <a:pt x="1216453" y="343582"/>
                    <a:pt x="1266535" y="447509"/>
                  </a:cubicBezTo>
                  <a:cubicBezTo>
                    <a:pt x="1316617" y="551436"/>
                    <a:pt x="1220864" y="754218"/>
                    <a:pt x="1266535" y="882353"/>
                  </a:cubicBezTo>
                  <a:cubicBezTo>
                    <a:pt x="1312206" y="1010488"/>
                    <a:pt x="1241849" y="1118876"/>
                    <a:pt x="1266535" y="1266535"/>
                  </a:cubicBezTo>
                  <a:cubicBezTo>
                    <a:pt x="1123554" y="1297917"/>
                    <a:pt x="987587" y="1242049"/>
                    <a:pt x="882353" y="1266535"/>
                  </a:cubicBezTo>
                  <a:cubicBezTo>
                    <a:pt x="777119" y="1291021"/>
                    <a:pt x="624224" y="1260997"/>
                    <a:pt x="447509" y="1266535"/>
                  </a:cubicBezTo>
                  <a:cubicBezTo>
                    <a:pt x="270794" y="1272073"/>
                    <a:pt x="114729" y="1239887"/>
                    <a:pt x="0" y="1266535"/>
                  </a:cubicBezTo>
                  <a:cubicBezTo>
                    <a:pt x="-16527" y="1104635"/>
                    <a:pt x="28980" y="1051662"/>
                    <a:pt x="0" y="844357"/>
                  </a:cubicBezTo>
                  <a:cubicBezTo>
                    <a:pt x="-28980" y="637052"/>
                    <a:pt x="41630" y="588440"/>
                    <a:pt x="0" y="434844"/>
                  </a:cubicBezTo>
                  <a:cubicBezTo>
                    <a:pt x="-41630" y="281248"/>
                    <a:pt x="19096" y="137675"/>
                    <a:pt x="0" y="0"/>
                  </a:cubicBezTo>
                  <a:close/>
                </a:path>
                <a:path w="1266535" h="1266535" stroke="0" extrusionOk="0">
                  <a:moveTo>
                    <a:pt x="0" y="0"/>
                  </a:moveTo>
                  <a:cubicBezTo>
                    <a:pt x="159970" y="-9968"/>
                    <a:pt x="265744" y="49242"/>
                    <a:pt x="447509" y="0"/>
                  </a:cubicBezTo>
                  <a:cubicBezTo>
                    <a:pt x="629274" y="-49242"/>
                    <a:pt x="764793" y="42946"/>
                    <a:pt x="857022" y="0"/>
                  </a:cubicBezTo>
                  <a:cubicBezTo>
                    <a:pt x="949251" y="-42946"/>
                    <a:pt x="1100082" y="29432"/>
                    <a:pt x="1266535" y="0"/>
                  </a:cubicBezTo>
                  <a:cubicBezTo>
                    <a:pt x="1281952" y="142168"/>
                    <a:pt x="1224850" y="243472"/>
                    <a:pt x="1266535" y="396848"/>
                  </a:cubicBezTo>
                  <a:cubicBezTo>
                    <a:pt x="1308220" y="550224"/>
                    <a:pt x="1227415" y="738492"/>
                    <a:pt x="1266535" y="831691"/>
                  </a:cubicBezTo>
                  <a:cubicBezTo>
                    <a:pt x="1305655" y="924890"/>
                    <a:pt x="1244512" y="1165852"/>
                    <a:pt x="1266535" y="1266535"/>
                  </a:cubicBezTo>
                  <a:cubicBezTo>
                    <a:pt x="1130804" y="1307104"/>
                    <a:pt x="985165" y="1223079"/>
                    <a:pt x="831691" y="1266535"/>
                  </a:cubicBezTo>
                  <a:cubicBezTo>
                    <a:pt x="678217" y="1309991"/>
                    <a:pt x="601050" y="1254488"/>
                    <a:pt x="422178" y="1266535"/>
                  </a:cubicBezTo>
                  <a:cubicBezTo>
                    <a:pt x="243306" y="1278582"/>
                    <a:pt x="114627" y="1257583"/>
                    <a:pt x="0" y="1266535"/>
                  </a:cubicBezTo>
                  <a:cubicBezTo>
                    <a:pt x="-20456" y="1155682"/>
                    <a:pt x="45848" y="988550"/>
                    <a:pt x="0" y="844357"/>
                  </a:cubicBezTo>
                  <a:cubicBezTo>
                    <a:pt x="-45848" y="700164"/>
                    <a:pt x="29884" y="527400"/>
                    <a:pt x="0" y="434844"/>
                  </a:cubicBezTo>
                  <a:cubicBezTo>
                    <a:pt x="-29884" y="342288"/>
                    <a:pt x="10797" y="98235"/>
                    <a:pt x="0" y="0"/>
                  </a:cubicBezTo>
                  <a:close/>
                </a:path>
              </a:pathLst>
            </a:custGeom>
            <a:ln>
              <a:noFill/>
              <a:extLst>
                <a:ext uri="{C807C97D-BFC1-408E-A445-0C87EB9F89A2}">
                  <ask:lineSketchStyleProps xmlns:ask="http://schemas.microsoft.com/office/drawing/2018/sketchyshapes" sd="326465856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625A7E0-4101-45CB-BAB8-D372D841841F}"/>
              </a:ext>
            </a:extLst>
          </p:cNvPr>
          <p:cNvGrpSpPr/>
          <p:nvPr/>
        </p:nvGrpSpPr>
        <p:grpSpPr>
          <a:xfrm>
            <a:off x="6230570" y="3343574"/>
            <a:ext cx="4791179" cy="2808000"/>
            <a:chOff x="6679599" y="2871797"/>
            <a:chExt cx="4791179" cy="28080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197AEDF-53CE-4912-9213-A6BA27D2F7ED}"/>
                </a:ext>
              </a:extLst>
            </p:cNvPr>
            <p:cNvSpPr/>
            <p:nvPr/>
          </p:nvSpPr>
          <p:spPr>
            <a:xfrm>
              <a:off x="8188700" y="2871797"/>
              <a:ext cx="3282078" cy="2808000"/>
            </a:xfrm>
            <a:custGeom>
              <a:avLst/>
              <a:gdLst>
                <a:gd name="connsiteX0" fmla="*/ 0 w 3282078"/>
                <a:gd name="connsiteY0" fmla="*/ 0 h 2808000"/>
                <a:gd name="connsiteX1" fmla="*/ 514192 w 3282078"/>
                <a:gd name="connsiteY1" fmla="*/ 0 h 2808000"/>
                <a:gd name="connsiteX2" fmla="*/ 995564 w 3282078"/>
                <a:gd name="connsiteY2" fmla="*/ 0 h 2808000"/>
                <a:gd name="connsiteX3" fmla="*/ 1542577 w 3282078"/>
                <a:gd name="connsiteY3" fmla="*/ 0 h 2808000"/>
                <a:gd name="connsiteX4" fmla="*/ 2056769 w 3282078"/>
                <a:gd name="connsiteY4" fmla="*/ 0 h 2808000"/>
                <a:gd name="connsiteX5" fmla="*/ 2570961 w 3282078"/>
                <a:gd name="connsiteY5" fmla="*/ 0 h 2808000"/>
                <a:gd name="connsiteX6" fmla="*/ 3282078 w 3282078"/>
                <a:gd name="connsiteY6" fmla="*/ 0 h 2808000"/>
                <a:gd name="connsiteX7" fmla="*/ 3282078 w 3282078"/>
                <a:gd name="connsiteY7" fmla="*/ 477360 h 2808000"/>
                <a:gd name="connsiteX8" fmla="*/ 3282078 w 3282078"/>
                <a:gd name="connsiteY8" fmla="*/ 1010880 h 2808000"/>
                <a:gd name="connsiteX9" fmla="*/ 3282078 w 3282078"/>
                <a:gd name="connsiteY9" fmla="*/ 1516320 h 2808000"/>
                <a:gd name="connsiteX10" fmla="*/ 3282078 w 3282078"/>
                <a:gd name="connsiteY10" fmla="*/ 2134080 h 2808000"/>
                <a:gd name="connsiteX11" fmla="*/ 3282078 w 3282078"/>
                <a:gd name="connsiteY11" fmla="*/ 2808000 h 2808000"/>
                <a:gd name="connsiteX12" fmla="*/ 2767886 w 3282078"/>
                <a:gd name="connsiteY12" fmla="*/ 2808000 h 2808000"/>
                <a:gd name="connsiteX13" fmla="*/ 2155231 w 3282078"/>
                <a:gd name="connsiteY13" fmla="*/ 2808000 h 2808000"/>
                <a:gd name="connsiteX14" fmla="*/ 1641039 w 3282078"/>
                <a:gd name="connsiteY14" fmla="*/ 2808000 h 2808000"/>
                <a:gd name="connsiteX15" fmla="*/ 1126847 w 3282078"/>
                <a:gd name="connsiteY15" fmla="*/ 2808000 h 2808000"/>
                <a:gd name="connsiteX16" fmla="*/ 514192 w 3282078"/>
                <a:gd name="connsiteY16" fmla="*/ 2808000 h 2808000"/>
                <a:gd name="connsiteX17" fmla="*/ 0 w 3282078"/>
                <a:gd name="connsiteY17" fmla="*/ 2808000 h 2808000"/>
                <a:gd name="connsiteX18" fmla="*/ 0 w 3282078"/>
                <a:gd name="connsiteY18" fmla="*/ 2274480 h 2808000"/>
                <a:gd name="connsiteX19" fmla="*/ 0 w 3282078"/>
                <a:gd name="connsiteY19" fmla="*/ 1769040 h 2808000"/>
                <a:gd name="connsiteX20" fmla="*/ 0 w 3282078"/>
                <a:gd name="connsiteY20" fmla="*/ 1179360 h 2808000"/>
                <a:gd name="connsiteX21" fmla="*/ 0 w 3282078"/>
                <a:gd name="connsiteY21" fmla="*/ 645840 h 2808000"/>
                <a:gd name="connsiteX22" fmla="*/ 0 w 3282078"/>
                <a:gd name="connsiteY22" fmla="*/ 0 h 28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82078" h="2808000" fill="none" extrusionOk="0">
                  <a:moveTo>
                    <a:pt x="0" y="0"/>
                  </a:moveTo>
                  <a:cubicBezTo>
                    <a:pt x="213050" y="-40128"/>
                    <a:pt x="400128" y="59904"/>
                    <a:pt x="514192" y="0"/>
                  </a:cubicBezTo>
                  <a:cubicBezTo>
                    <a:pt x="628256" y="-59904"/>
                    <a:pt x="818286" y="48516"/>
                    <a:pt x="995564" y="0"/>
                  </a:cubicBezTo>
                  <a:cubicBezTo>
                    <a:pt x="1172842" y="-48516"/>
                    <a:pt x="1326002" y="10269"/>
                    <a:pt x="1542577" y="0"/>
                  </a:cubicBezTo>
                  <a:cubicBezTo>
                    <a:pt x="1759152" y="-10269"/>
                    <a:pt x="1846147" y="53453"/>
                    <a:pt x="2056769" y="0"/>
                  </a:cubicBezTo>
                  <a:cubicBezTo>
                    <a:pt x="2267391" y="-53453"/>
                    <a:pt x="2345356" y="24506"/>
                    <a:pt x="2570961" y="0"/>
                  </a:cubicBezTo>
                  <a:cubicBezTo>
                    <a:pt x="2796566" y="-24506"/>
                    <a:pt x="3090403" y="52779"/>
                    <a:pt x="3282078" y="0"/>
                  </a:cubicBezTo>
                  <a:cubicBezTo>
                    <a:pt x="3339036" y="204718"/>
                    <a:pt x="3258696" y="247703"/>
                    <a:pt x="3282078" y="477360"/>
                  </a:cubicBezTo>
                  <a:cubicBezTo>
                    <a:pt x="3305460" y="707017"/>
                    <a:pt x="3251070" y="894932"/>
                    <a:pt x="3282078" y="1010880"/>
                  </a:cubicBezTo>
                  <a:cubicBezTo>
                    <a:pt x="3313086" y="1126828"/>
                    <a:pt x="3226323" y="1288178"/>
                    <a:pt x="3282078" y="1516320"/>
                  </a:cubicBezTo>
                  <a:cubicBezTo>
                    <a:pt x="3337833" y="1744462"/>
                    <a:pt x="3230800" y="1995895"/>
                    <a:pt x="3282078" y="2134080"/>
                  </a:cubicBezTo>
                  <a:cubicBezTo>
                    <a:pt x="3333356" y="2272265"/>
                    <a:pt x="3239107" y="2484934"/>
                    <a:pt x="3282078" y="2808000"/>
                  </a:cubicBezTo>
                  <a:cubicBezTo>
                    <a:pt x="3074188" y="2826688"/>
                    <a:pt x="2875495" y="2790901"/>
                    <a:pt x="2767886" y="2808000"/>
                  </a:cubicBezTo>
                  <a:cubicBezTo>
                    <a:pt x="2660277" y="2825099"/>
                    <a:pt x="2367434" y="2788107"/>
                    <a:pt x="2155231" y="2808000"/>
                  </a:cubicBezTo>
                  <a:cubicBezTo>
                    <a:pt x="1943028" y="2827893"/>
                    <a:pt x="1845495" y="2780997"/>
                    <a:pt x="1641039" y="2808000"/>
                  </a:cubicBezTo>
                  <a:cubicBezTo>
                    <a:pt x="1436583" y="2835003"/>
                    <a:pt x="1256099" y="2779753"/>
                    <a:pt x="1126847" y="2808000"/>
                  </a:cubicBezTo>
                  <a:cubicBezTo>
                    <a:pt x="997595" y="2836247"/>
                    <a:pt x="740200" y="2803641"/>
                    <a:pt x="514192" y="2808000"/>
                  </a:cubicBezTo>
                  <a:cubicBezTo>
                    <a:pt x="288185" y="2812359"/>
                    <a:pt x="250706" y="2761635"/>
                    <a:pt x="0" y="2808000"/>
                  </a:cubicBezTo>
                  <a:cubicBezTo>
                    <a:pt x="-28215" y="2686913"/>
                    <a:pt x="36361" y="2537882"/>
                    <a:pt x="0" y="2274480"/>
                  </a:cubicBezTo>
                  <a:cubicBezTo>
                    <a:pt x="-36361" y="2011078"/>
                    <a:pt x="11762" y="1897202"/>
                    <a:pt x="0" y="1769040"/>
                  </a:cubicBezTo>
                  <a:cubicBezTo>
                    <a:pt x="-11762" y="1640878"/>
                    <a:pt x="61129" y="1311146"/>
                    <a:pt x="0" y="1179360"/>
                  </a:cubicBezTo>
                  <a:cubicBezTo>
                    <a:pt x="-61129" y="1047574"/>
                    <a:pt x="12311" y="908281"/>
                    <a:pt x="0" y="645840"/>
                  </a:cubicBezTo>
                  <a:cubicBezTo>
                    <a:pt x="-12311" y="383399"/>
                    <a:pt x="28312" y="152342"/>
                    <a:pt x="0" y="0"/>
                  </a:cubicBezTo>
                  <a:close/>
                </a:path>
                <a:path w="3282078" h="2808000" stroke="0" extrusionOk="0">
                  <a:moveTo>
                    <a:pt x="0" y="0"/>
                  </a:moveTo>
                  <a:cubicBezTo>
                    <a:pt x="144269" y="-36811"/>
                    <a:pt x="343241" y="5574"/>
                    <a:pt x="579834" y="0"/>
                  </a:cubicBezTo>
                  <a:cubicBezTo>
                    <a:pt x="816427" y="-5574"/>
                    <a:pt x="872693" y="48165"/>
                    <a:pt x="1094026" y="0"/>
                  </a:cubicBezTo>
                  <a:cubicBezTo>
                    <a:pt x="1315359" y="-48165"/>
                    <a:pt x="1344118" y="33461"/>
                    <a:pt x="1542577" y="0"/>
                  </a:cubicBezTo>
                  <a:cubicBezTo>
                    <a:pt x="1741036" y="-33461"/>
                    <a:pt x="1874888" y="4933"/>
                    <a:pt x="2122410" y="0"/>
                  </a:cubicBezTo>
                  <a:cubicBezTo>
                    <a:pt x="2369932" y="-4933"/>
                    <a:pt x="2522304" y="3050"/>
                    <a:pt x="2636603" y="0"/>
                  </a:cubicBezTo>
                  <a:cubicBezTo>
                    <a:pt x="2750902" y="-3050"/>
                    <a:pt x="3017412" y="8518"/>
                    <a:pt x="3282078" y="0"/>
                  </a:cubicBezTo>
                  <a:cubicBezTo>
                    <a:pt x="3334310" y="172394"/>
                    <a:pt x="3240227" y="332210"/>
                    <a:pt x="3282078" y="533520"/>
                  </a:cubicBezTo>
                  <a:cubicBezTo>
                    <a:pt x="3323929" y="734830"/>
                    <a:pt x="3253391" y="861541"/>
                    <a:pt x="3282078" y="1067040"/>
                  </a:cubicBezTo>
                  <a:cubicBezTo>
                    <a:pt x="3310765" y="1272539"/>
                    <a:pt x="3212879" y="1515939"/>
                    <a:pt x="3282078" y="1656720"/>
                  </a:cubicBezTo>
                  <a:cubicBezTo>
                    <a:pt x="3351277" y="1797501"/>
                    <a:pt x="3253539" y="2072395"/>
                    <a:pt x="3282078" y="2246400"/>
                  </a:cubicBezTo>
                  <a:cubicBezTo>
                    <a:pt x="3310617" y="2420405"/>
                    <a:pt x="3220265" y="2661531"/>
                    <a:pt x="3282078" y="2808000"/>
                  </a:cubicBezTo>
                  <a:cubicBezTo>
                    <a:pt x="3102672" y="2815057"/>
                    <a:pt x="3024153" y="2766277"/>
                    <a:pt x="2833527" y="2808000"/>
                  </a:cubicBezTo>
                  <a:cubicBezTo>
                    <a:pt x="2642901" y="2849723"/>
                    <a:pt x="2360359" y="2741568"/>
                    <a:pt x="2220873" y="2808000"/>
                  </a:cubicBezTo>
                  <a:cubicBezTo>
                    <a:pt x="2081387" y="2874432"/>
                    <a:pt x="1773603" y="2791178"/>
                    <a:pt x="1608218" y="2808000"/>
                  </a:cubicBezTo>
                  <a:cubicBezTo>
                    <a:pt x="1442834" y="2824822"/>
                    <a:pt x="1217712" y="2775086"/>
                    <a:pt x="1094026" y="2808000"/>
                  </a:cubicBezTo>
                  <a:cubicBezTo>
                    <a:pt x="970340" y="2840914"/>
                    <a:pt x="769551" y="2779554"/>
                    <a:pt x="612655" y="2808000"/>
                  </a:cubicBezTo>
                  <a:cubicBezTo>
                    <a:pt x="455759" y="2836446"/>
                    <a:pt x="128719" y="2769062"/>
                    <a:pt x="0" y="2808000"/>
                  </a:cubicBezTo>
                  <a:cubicBezTo>
                    <a:pt x="-18609" y="2674151"/>
                    <a:pt x="64255" y="2466685"/>
                    <a:pt x="0" y="2190240"/>
                  </a:cubicBezTo>
                  <a:cubicBezTo>
                    <a:pt x="-64255" y="1913795"/>
                    <a:pt x="17852" y="1839838"/>
                    <a:pt x="0" y="1684800"/>
                  </a:cubicBezTo>
                  <a:cubicBezTo>
                    <a:pt x="-17852" y="1529762"/>
                    <a:pt x="5554" y="1315413"/>
                    <a:pt x="0" y="1095120"/>
                  </a:cubicBezTo>
                  <a:cubicBezTo>
                    <a:pt x="-5554" y="874827"/>
                    <a:pt x="33390" y="786453"/>
                    <a:pt x="0" y="589680"/>
                  </a:cubicBezTo>
                  <a:cubicBezTo>
                    <a:pt x="-33390" y="392907"/>
                    <a:pt x="68132" y="261112"/>
                    <a:pt x="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41849335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281A191-5312-4B34-948F-EEBDF0876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9599" y="3575043"/>
              <a:ext cx="1488025" cy="1382892"/>
            </a:xfrm>
            <a:custGeom>
              <a:avLst/>
              <a:gdLst>
                <a:gd name="connsiteX0" fmla="*/ 0 w 1488025"/>
                <a:gd name="connsiteY0" fmla="*/ 0 h 1382892"/>
                <a:gd name="connsiteX1" fmla="*/ 525769 w 1488025"/>
                <a:gd name="connsiteY1" fmla="*/ 0 h 1382892"/>
                <a:gd name="connsiteX2" fmla="*/ 1006897 w 1488025"/>
                <a:gd name="connsiteY2" fmla="*/ 0 h 1382892"/>
                <a:gd name="connsiteX3" fmla="*/ 1488025 w 1488025"/>
                <a:gd name="connsiteY3" fmla="*/ 0 h 1382892"/>
                <a:gd name="connsiteX4" fmla="*/ 1488025 w 1488025"/>
                <a:gd name="connsiteY4" fmla="*/ 488622 h 1382892"/>
                <a:gd name="connsiteX5" fmla="*/ 1488025 w 1488025"/>
                <a:gd name="connsiteY5" fmla="*/ 963415 h 1382892"/>
                <a:gd name="connsiteX6" fmla="*/ 1488025 w 1488025"/>
                <a:gd name="connsiteY6" fmla="*/ 1382892 h 1382892"/>
                <a:gd name="connsiteX7" fmla="*/ 1036657 w 1488025"/>
                <a:gd name="connsiteY7" fmla="*/ 1382892 h 1382892"/>
                <a:gd name="connsiteX8" fmla="*/ 525769 w 1488025"/>
                <a:gd name="connsiteY8" fmla="*/ 1382892 h 1382892"/>
                <a:gd name="connsiteX9" fmla="*/ 0 w 1488025"/>
                <a:gd name="connsiteY9" fmla="*/ 1382892 h 1382892"/>
                <a:gd name="connsiteX10" fmla="*/ 0 w 1488025"/>
                <a:gd name="connsiteY10" fmla="*/ 921928 h 1382892"/>
                <a:gd name="connsiteX11" fmla="*/ 0 w 1488025"/>
                <a:gd name="connsiteY11" fmla="*/ 474793 h 1382892"/>
                <a:gd name="connsiteX12" fmla="*/ 0 w 1488025"/>
                <a:gd name="connsiteY12" fmla="*/ 0 h 138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8025" h="1382892" fill="none" extrusionOk="0">
                  <a:moveTo>
                    <a:pt x="0" y="0"/>
                  </a:moveTo>
                  <a:cubicBezTo>
                    <a:pt x="156007" y="-17994"/>
                    <a:pt x="388804" y="34021"/>
                    <a:pt x="525769" y="0"/>
                  </a:cubicBezTo>
                  <a:cubicBezTo>
                    <a:pt x="662734" y="-34021"/>
                    <a:pt x="785760" y="44439"/>
                    <a:pt x="1006897" y="0"/>
                  </a:cubicBezTo>
                  <a:cubicBezTo>
                    <a:pt x="1228034" y="-44439"/>
                    <a:pt x="1375606" y="54996"/>
                    <a:pt x="1488025" y="0"/>
                  </a:cubicBezTo>
                  <a:cubicBezTo>
                    <a:pt x="1508296" y="111045"/>
                    <a:pt x="1470152" y="294429"/>
                    <a:pt x="1488025" y="488622"/>
                  </a:cubicBezTo>
                  <a:cubicBezTo>
                    <a:pt x="1505898" y="682815"/>
                    <a:pt x="1480894" y="780519"/>
                    <a:pt x="1488025" y="963415"/>
                  </a:cubicBezTo>
                  <a:cubicBezTo>
                    <a:pt x="1495156" y="1146311"/>
                    <a:pt x="1442134" y="1284820"/>
                    <a:pt x="1488025" y="1382892"/>
                  </a:cubicBezTo>
                  <a:cubicBezTo>
                    <a:pt x="1397488" y="1417150"/>
                    <a:pt x="1204150" y="1333663"/>
                    <a:pt x="1036657" y="1382892"/>
                  </a:cubicBezTo>
                  <a:cubicBezTo>
                    <a:pt x="869164" y="1432121"/>
                    <a:pt x="742457" y="1351319"/>
                    <a:pt x="525769" y="1382892"/>
                  </a:cubicBezTo>
                  <a:cubicBezTo>
                    <a:pt x="309081" y="1414465"/>
                    <a:pt x="253239" y="1345962"/>
                    <a:pt x="0" y="1382892"/>
                  </a:cubicBezTo>
                  <a:cubicBezTo>
                    <a:pt x="-51836" y="1249757"/>
                    <a:pt x="28520" y="1072756"/>
                    <a:pt x="0" y="921928"/>
                  </a:cubicBezTo>
                  <a:cubicBezTo>
                    <a:pt x="-28520" y="771100"/>
                    <a:pt x="10606" y="649875"/>
                    <a:pt x="0" y="474793"/>
                  </a:cubicBezTo>
                  <a:cubicBezTo>
                    <a:pt x="-10606" y="299711"/>
                    <a:pt x="37588" y="116239"/>
                    <a:pt x="0" y="0"/>
                  </a:cubicBezTo>
                  <a:close/>
                </a:path>
                <a:path w="1488025" h="1382892" stroke="0" extrusionOk="0">
                  <a:moveTo>
                    <a:pt x="0" y="0"/>
                  </a:moveTo>
                  <a:cubicBezTo>
                    <a:pt x="261813" y="-57520"/>
                    <a:pt x="418788" y="33200"/>
                    <a:pt x="525769" y="0"/>
                  </a:cubicBezTo>
                  <a:cubicBezTo>
                    <a:pt x="632750" y="-33200"/>
                    <a:pt x="872857" y="39452"/>
                    <a:pt x="1006897" y="0"/>
                  </a:cubicBezTo>
                  <a:cubicBezTo>
                    <a:pt x="1140937" y="-39452"/>
                    <a:pt x="1255805" y="17060"/>
                    <a:pt x="1488025" y="0"/>
                  </a:cubicBezTo>
                  <a:cubicBezTo>
                    <a:pt x="1490449" y="108789"/>
                    <a:pt x="1452668" y="234866"/>
                    <a:pt x="1488025" y="433306"/>
                  </a:cubicBezTo>
                  <a:cubicBezTo>
                    <a:pt x="1523382" y="631746"/>
                    <a:pt x="1434967" y="745577"/>
                    <a:pt x="1488025" y="908099"/>
                  </a:cubicBezTo>
                  <a:cubicBezTo>
                    <a:pt x="1541083" y="1070621"/>
                    <a:pt x="1454703" y="1237951"/>
                    <a:pt x="1488025" y="1382892"/>
                  </a:cubicBezTo>
                  <a:cubicBezTo>
                    <a:pt x="1355407" y="1393623"/>
                    <a:pt x="1230966" y="1375789"/>
                    <a:pt x="977136" y="1382892"/>
                  </a:cubicBezTo>
                  <a:cubicBezTo>
                    <a:pt x="723306" y="1389995"/>
                    <a:pt x="705813" y="1382579"/>
                    <a:pt x="496008" y="1382892"/>
                  </a:cubicBezTo>
                  <a:cubicBezTo>
                    <a:pt x="286203" y="1383205"/>
                    <a:pt x="176237" y="1347327"/>
                    <a:pt x="0" y="1382892"/>
                  </a:cubicBezTo>
                  <a:cubicBezTo>
                    <a:pt x="-22293" y="1188076"/>
                    <a:pt x="39915" y="1029093"/>
                    <a:pt x="0" y="921928"/>
                  </a:cubicBezTo>
                  <a:cubicBezTo>
                    <a:pt x="-39915" y="814763"/>
                    <a:pt x="8930" y="666269"/>
                    <a:pt x="0" y="474793"/>
                  </a:cubicBezTo>
                  <a:cubicBezTo>
                    <a:pt x="-8930" y="283317"/>
                    <a:pt x="25087" y="142291"/>
                    <a:pt x="0" y="0"/>
                  </a:cubicBezTo>
                  <a:close/>
                </a:path>
              </a:pathLst>
            </a:custGeom>
            <a:ln>
              <a:noFill/>
              <a:extLst>
                <a:ext uri="{C807C97D-BFC1-408E-A445-0C87EB9F89A2}">
                  <ask:lineSketchStyleProps xmlns:ask="http://schemas.microsoft.com/office/drawing/2018/sketchyshapes" sd="326465856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CA39BE6-51E6-4920-B25A-BAEF8830C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45" y="1140965"/>
            <a:ext cx="2064568" cy="7245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3B208C-9538-4781-B481-D5F5BF125A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45" y="1893635"/>
            <a:ext cx="1000124" cy="10469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087199E-C8BB-4A1B-8466-1227C457B5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5" t="22911" r="38017" b="18521"/>
          <a:stretch/>
        </p:blipFill>
        <p:spPr>
          <a:xfrm>
            <a:off x="4459089" y="1865471"/>
            <a:ext cx="938470" cy="112802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A750B62-9906-4BE0-BD2B-FC7EED10B8D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5" t="22911" r="38017" b="18521"/>
          <a:stretch/>
        </p:blipFill>
        <p:spPr>
          <a:xfrm>
            <a:off x="7768699" y="1078334"/>
            <a:ext cx="718988" cy="9754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34BADF4-ECB6-4853-A252-12C6F286202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169" y="979803"/>
            <a:ext cx="1732360" cy="76572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06701CC-07DB-4008-950F-665EE348ACF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5" r="25305"/>
          <a:stretch/>
        </p:blipFill>
        <p:spPr>
          <a:xfrm>
            <a:off x="9488112" y="2166221"/>
            <a:ext cx="1448870" cy="7897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CCD4253-20C7-452D-8C89-0CF2B817CF0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6" b="26572"/>
          <a:stretch/>
        </p:blipFill>
        <p:spPr>
          <a:xfrm>
            <a:off x="4397146" y="4379028"/>
            <a:ext cx="1477789" cy="6775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CFC075-FC41-4AB6-8525-9A021B77139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" t="17168" r="7411" b="18756"/>
          <a:stretch/>
        </p:blipFill>
        <p:spPr>
          <a:xfrm>
            <a:off x="2762095" y="3654940"/>
            <a:ext cx="1924623" cy="9008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8E0EF3-6202-41E4-85D6-7632632F3A4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40" y="4875178"/>
            <a:ext cx="2063383" cy="126653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CBC48D0-87B0-4E32-91E8-0810C8B4F88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6" b="26572"/>
          <a:stretch/>
        </p:blipFill>
        <p:spPr>
          <a:xfrm>
            <a:off x="7820346" y="2263212"/>
            <a:ext cx="1213649" cy="5564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BF1E5A-B4CF-411B-A514-D4F74C348F5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" t="28600" r="4453" b="34069"/>
          <a:stretch/>
        </p:blipFill>
        <p:spPr>
          <a:xfrm>
            <a:off x="8359471" y="1665578"/>
            <a:ext cx="2142446" cy="416077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502E593-828B-4702-B018-B75A9C2C641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5" r="25305"/>
          <a:stretch/>
        </p:blipFill>
        <p:spPr>
          <a:xfrm>
            <a:off x="7898596" y="3410586"/>
            <a:ext cx="1482113" cy="80789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93B12E48-C928-44D9-88EC-31F1A9BFA65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6" b="26572"/>
          <a:stretch/>
        </p:blipFill>
        <p:spPr>
          <a:xfrm>
            <a:off x="9473095" y="4379612"/>
            <a:ext cx="1407840" cy="64552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EBCA81F-3278-4A23-9032-867F246B88E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1" b="21929"/>
          <a:stretch/>
        </p:blipFill>
        <p:spPr>
          <a:xfrm>
            <a:off x="7766608" y="5265079"/>
            <a:ext cx="1907052" cy="613118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FEB384FB-722C-4E74-82FF-F146F58A5AB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t="11450" r="9722" b="10301"/>
          <a:stretch/>
        </p:blipFill>
        <p:spPr>
          <a:xfrm>
            <a:off x="7898597" y="4278229"/>
            <a:ext cx="1482113" cy="901585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6949F293-F242-4CBD-853D-F406955F04D1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586" y="5007684"/>
            <a:ext cx="906339" cy="112194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552410A6-0972-47C1-AAE0-E8CEE0B2F64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457" y="3550593"/>
            <a:ext cx="1490668" cy="6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5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>
            <a:spLocks/>
          </p:cNvSpPr>
          <p:nvPr/>
        </p:nvSpPr>
        <p:spPr>
          <a:xfrm>
            <a:off x="340003" y="48808"/>
            <a:ext cx="2936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  <a:cs typeface="+mn-cs"/>
              </a:rPr>
              <a:t>Contents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DX유니고딕 115" panose="02020600000000000000" pitchFamily="18" charset="-127"/>
              <a:ea typeface="DX유니고딕 115" panose="02020600000000000000" pitchFamily="18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547914"/>
            <a:ext cx="12192001" cy="6331858"/>
            <a:chOff x="0" y="547914"/>
            <a:chExt cx="12192001" cy="6331858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547914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754743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6B65FBC-789E-4BBE-A39F-346AC8CE938E}"/>
                </a:ext>
              </a:extLst>
            </p:cNvPr>
            <p:cNvGrpSpPr/>
            <p:nvPr/>
          </p:nvGrpSpPr>
          <p:grpSpPr>
            <a:xfrm>
              <a:off x="5940897" y="6433934"/>
              <a:ext cx="310206" cy="310206"/>
              <a:chOff x="5940897" y="5789410"/>
              <a:chExt cx="310206" cy="310206"/>
            </a:xfrm>
          </p:grpSpPr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5B075468-4B9A-43E8-9372-421139740DB7}"/>
                  </a:ext>
                </a:extLst>
              </p:cNvPr>
              <p:cNvSpPr/>
              <p:nvPr/>
            </p:nvSpPr>
            <p:spPr>
              <a:xfrm>
                <a:off x="5940897" y="5789410"/>
                <a:ext cx="310206" cy="310206"/>
              </a:xfrm>
              <a:prstGeom prst="arc">
                <a:avLst>
                  <a:gd name="adj1" fmla="val 14521413"/>
                  <a:gd name="adj2" fmla="val 11428246"/>
                </a:avLst>
              </a:prstGeom>
              <a:ln w="285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6231115B-7A7F-4673-94C8-5064812E634C}"/>
                  </a:ext>
                </a:extLst>
              </p:cNvPr>
              <p:cNvSpPr/>
              <p:nvPr/>
            </p:nvSpPr>
            <p:spPr>
              <a:xfrm>
                <a:off x="5956516" y="5831935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4E41D5C-E177-4248-B36D-B2A02309CA0B}"/>
                </a:ext>
              </a:extLst>
            </p:cNvPr>
            <p:cNvSpPr/>
            <p:nvPr/>
          </p:nvSpPr>
          <p:spPr>
            <a:xfrm rot="10800000" flipV="1">
              <a:off x="933450" y="6476460"/>
              <a:ext cx="226977" cy="226977"/>
            </a:xfrm>
            <a:prstGeom prst="ellipse">
              <a:avLst/>
            </a:prstGeom>
            <a:solidFill>
              <a:srgbClr val="FF6600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7837198-C599-4D16-9E62-DD43C423B3CD}"/>
                </a:ext>
              </a:extLst>
            </p:cNvPr>
            <p:cNvSpPr/>
            <p:nvPr/>
          </p:nvSpPr>
          <p:spPr>
            <a:xfrm rot="10800000" flipV="1">
              <a:off x="1258111" y="6476460"/>
              <a:ext cx="226977" cy="22697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4465301-1678-42CD-B769-7977C8E6D59A}"/>
                </a:ext>
              </a:extLst>
            </p:cNvPr>
            <p:cNvSpPr/>
            <p:nvPr/>
          </p:nvSpPr>
          <p:spPr>
            <a:xfrm rot="10800000" flipV="1">
              <a:off x="1581245" y="6476460"/>
              <a:ext cx="226977" cy="22697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C4B8CAE9-721C-4B5F-AD01-EAF4B7A70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90166"/>
              <a:ext cx="1027046" cy="3570025"/>
            </a:xfrm>
            <a:custGeom>
              <a:avLst/>
              <a:gdLst>
                <a:gd name="connsiteX0" fmla="*/ 282649 w 1027046"/>
                <a:gd name="connsiteY0" fmla="*/ 0 h 3570025"/>
                <a:gd name="connsiteX1" fmla="*/ 348312 w 1027046"/>
                <a:gd name="connsiteY1" fmla="*/ 3789 h 3570025"/>
                <a:gd name="connsiteX2" fmla="*/ 425972 w 1027046"/>
                <a:gd name="connsiteY2" fmla="*/ 24625 h 3570025"/>
                <a:gd name="connsiteX3" fmla="*/ 469537 w 1027046"/>
                <a:gd name="connsiteY3" fmla="*/ 43568 h 3570025"/>
                <a:gd name="connsiteX4" fmla="*/ 491635 w 1027046"/>
                <a:gd name="connsiteY4" fmla="*/ 55565 h 3570025"/>
                <a:gd name="connsiteX5" fmla="*/ 530781 w 1027046"/>
                <a:gd name="connsiteY5" fmla="*/ 87767 h 3570025"/>
                <a:gd name="connsiteX6" fmla="*/ 564244 w 1027046"/>
                <a:gd name="connsiteY6" fmla="*/ 130703 h 3570025"/>
                <a:gd name="connsiteX7" fmla="*/ 592656 w 1027046"/>
                <a:gd name="connsiteY7" fmla="*/ 181216 h 3570025"/>
                <a:gd name="connsiteX8" fmla="*/ 614755 w 1027046"/>
                <a:gd name="connsiteY8" fmla="*/ 239307 h 3570025"/>
                <a:gd name="connsiteX9" fmla="*/ 634327 w 1027046"/>
                <a:gd name="connsiteY9" fmla="*/ 300554 h 3570025"/>
                <a:gd name="connsiteX10" fmla="*/ 655794 w 1027046"/>
                <a:gd name="connsiteY10" fmla="*/ 398424 h 3570025"/>
                <a:gd name="connsiteX11" fmla="*/ 672210 w 1027046"/>
                <a:gd name="connsiteY11" fmla="*/ 529758 h 3570025"/>
                <a:gd name="connsiteX12" fmla="*/ 679155 w 1027046"/>
                <a:gd name="connsiteY12" fmla="*/ 648464 h 3570025"/>
                <a:gd name="connsiteX13" fmla="*/ 680418 w 1027046"/>
                <a:gd name="connsiteY13" fmla="*/ 780430 h 3570025"/>
                <a:gd name="connsiteX14" fmla="*/ 678524 w 1027046"/>
                <a:gd name="connsiteY14" fmla="*/ 800635 h 3570025"/>
                <a:gd name="connsiteX15" fmla="*/ 676630 w 1027046"/>
                <a:gd name="connsiteY15" fmla="*/ 873880 h 3570025"/>
                <a:gd name="connsiteX16" fmla="*/ 681050 w 1027046"/>
                <a:gd name="connsiteY16" fmla="*/ 998269 h 3570025"/>
                <a:gd name="connsiteX17" fmla="*/ 695571 w 1027046"/>
                <a:gd name="connsiteY17" fmla="*/ 1104978 h 3570025"/>
                <a:gd name="connsiteX18" fmla="*/ 720827 w 1027046"/>
                <a:gd name="connsiteY18" fmla="*/ 1201584 h 3570025"/>
                <a:gd name="connsiteX19" fmla="*/ 755552 w 1027046"/>
                <a:gd name="connsiteY19" fmla="*/ 1296928 h 3570025"/>
                <a:gd name="connsiteX20" fmla="*/ 799749 w 1027046"/>
                <a:gd name="connsiteY20" fmla="*/ 1398586 h 3570025"/>
                <a:gd name="connsiteX21" fmla="*/ 883091 w 1027046"/>
                <a:gd name="connsiteY21" fmla="*/ 1576645 h 3570025"/>
                <a:gd name="connsiteX22" fmla="*/ 952543 w 1027046"/>
                <a:gd name="connsiteY22" fmla="*/ 1734499 h 3570025"/>
                <a:gd name="connsiteX23" fmla="*/ 969590 w 1027046"/>
                <a:gd name="connsiteY23" fmla="*/ 1776804 h 3570025"/>
                <a:gd name="connsiteX24" fmla="*/ 996108 w 1027046"/>
                <a:gd name="connsiteY24" fmla="*/ 1862677 h 3570025"/>
                <a:gd name="connsiteX25" fmla="*/ 1014418 w 1027046"/>
                <a:gd name="connsiteY25" fmla="*/ 1949181 h 3570025"/>
                <a:gd name="connsiteX26" fmla="*/ 1023889 w 1027046"/>
                <a:gd name="connsiteY26" fmla="*/ 2035053 h 3570025"/>
                <a:gd name="connsiteX27" fmla="*/ 1027046 w 1027046"/>
                <a:gd name="connsiteY27" fmla="*/ 2120294 h 3570025"/>
                <a:gd name="connsiteX28" fmla="*/ 1023889 w 1027046"/>
                <a:gd name="connsiteY28" fmla="*/ 2203641 h 3570025"/>
                <a:gd name="connsiteX29" fmla="*/ 1010630 w 1027046"/>
                <a:gd name="connsiteY29" fmla="*/ 2324873 h 3570025"/>
                <a:gd name="connsiteX30" fmla="*/ 980955 w 1027046"/>
                <a:gd name="connsiteY30" fmla="*/ 2473887 h 3570025"/>
                <a:gd name="connsiteX31" fmla="*/ 943704 w 1027046"/>
                <a:gd name="connsiteY31" fmla="*/ 2604590 h 3570025"/>
                <a:gd name="connsiteX32" fmla="*/ 890037 w 1027046"/>
                <a:gd name="connsiteY32" fmla="*/ 2758656 h 3570025"/>
                <a:gd name="connsiteX33" fmla="*/ 872358 w 1027046"/>
                <a:gd name="connsiteY33" fmla="*/ 2812958 h 3570025"/>
                <a:gd name="connsiteX34" fmla="*/ 823110 w 1027046"/>
                <a:gd name="connsiteY34" fmla="*/ 3134980 h 3570025"/>
                <a:gd name="connsiteX35" fmla="*/ 791541 w 1027046"/>
                <a:gd name="connsiteY35" fmla="*/ 3344610 h 3570025"/>
                <a:gd name="connsiteX36" fmla="*/ 710724 w 1027046"/>
                <a:gd name="connsiteY36" fmla="*/ 3570025 h 3570025"/>
                <a:gd name="connsiteX37" fmla="*/ 0 w 1027046"/>
                <a:gd name="connsiteY37" fmla="*/ 3493145 h 3570025"/>
                <a:gd name="connsiteX38" fmla="*/ 0 w 1027046"/>
                <a:gd name="connsiteY38" fmla="*/ 631600 h 3570025"/>
                <a:gd name="connsiteX39" fmla="*/ 31359 w 1027046"/>
                <a:gd name="connsiteY39" fmla="*/ 604897 h 3570025"/>
                <a:gd name="connsiteX40" fmla="*/ 79344 w 1027046"/>
                <a:gd name="connsiteY40" fmla="*/ 575220 h 3570025"/>
                <a:gd name="connsiteX41" fmla="*/ 83764 w 1027046"/>
                <a:gd name="connsiteY41" fmla="*/ 575220 h 3570025"/>
                <a:gd name="connsiteX42" fmla="*/ 83764 w 1027046"/>
                <a:gd name="connsiteY42" fmla="*/ 532284 h 3570025"/>
                <a:gd name="connsiteX43" fmla="*/ 90709 w 1027046"/>
                <a:gd name="connsiteY43" fmla="*/ 324548 h 3570025"/>
                <a:gd name="connsiteX44" fmla="*/ 100811 w 1027046"/>
                <a:gd name="connsiteY44" fmla="*/ 224784 h 3570025"/>
                <a:gd name="connsiteX45" fmla="*/ 110282 w 1027046"/>
                <a:gd name="connsiteY45" fmla="*/ 174271 h 3570025"/>
                <a:gd name="connsiteX46" fmla="*/ 115333 w 1027046"/>
                <a:gd name="connsiteY46" fmla="*/ 156591 h 3570025"/>
                <a:gd name="connsiteX47" fmla="*/ 119121 w 1027046"/>
                <a:gd name="connsiteY47" fmla="*/ 138912 h 3570025"/>
                <a:gd name="connsiteX48" fmla="*/ 133643 w 1027046"/>
                <a:gd name="connsiteY48" fmla="*/ 100395 h 3570025"/>
                <a:gd name="connsiteX49" fmla="*/ 156372 w 1027046"/>
                <a:gd name="connsiteY49" fmla="*/ 64405 h 3570025"/>
                <a:gd name="connsiteX50" fmla="*/ 187941 w 1027046"/>
                <a:gd name="connsiteY50" fmla="*/ 33465 h 3570025"/>
                <a:gd name="connsiteX51" fmla="*/ 230244 w 1027046"/>
                <a:gd name="connsiteY51" fmla="*/ 10734 h 357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27046" h="3570025">
                  <a:moveTo>
                    <a:pt x="282649" y="0"/>
                  </a:moveTo>
                  <a:lnTo>
                    <a:pt x="348312" y="3789"/>
                  </a:lnTo>
                  <a:lnTo>
                    <a:pt x="425972" y="24625"/>
                  </a:lnTo>
                  <a:lnTo>
                    <a:pt x="469537" y="43568"/>
                  </a:lnTo>
                  <a:lnTo>
                    <a:pt x="491635" y="55565"/>
                  </a:lnTo>
                  <a:lnTo>
                    <a:pt x="530781" y="87767"/>
                  </a:lnTo>
                  <a:lnTo>
                    <a:pt x="564244" y="130703"/>
                  </a:lnTo>
                  <a:lnTo>
                    <a:pt x="592656" y="181216"/>
                  </a:lnTo>
                  <a:lnTo>
                    <a:pt x="614755" y="239307"/>
                  </a:lnTo>
                  <a:lnTo>
                    <a:pt x="634327" y="300554"/>
                  </a:lnTo>
                  <a:lnTo>
                    <a:pt x="655794" y="398424"/>
                  </a:lnTo>
                  <a:lnTo>
                    <a:pt x="672210" y="529758"/>
                  </a:lnTo>
                  <a:lnTo>
                    <a:pt x="679155" y="648464"/>
                  </a:lnTo>
                  <a:lnTo>
                    <a:pt x="680418" y="780430"/>
                  </a:lnTo>
                  <a:lnTo>
                    <a:pt x="678524" y="800635"/>
                  </a:lnTo>
                  <a:lnTo>
                    <a:pt x="676630" y="873880"/>
                  </a:lnTo>
                  <a:lnTo>
                    <a:pt x="681050" y="998269"/>
                  </a:lnTo>
                  <a:lnTo>
                    <a:pt x="695571" y="1104978"/>
                  </a:lnTo>
                  <a:lnTo>
                    <a:pt x="720827" y="1201584"/>
                  </a:lnTo>
                  <a:lnTo>
                    <a:pt x="755552" y="1296928"/>
                  </a:lnTo>
                  <a:lnTo>
                    <a:pt x="799749" y="1398586"/>
                  </a:lnTo>
                  <a:lnTo>
                    <a:pt x="883091" y="1576645"/>
                  </a:lnTo>
                  <a:lnTo>
                    <a:pt x="952543" y="1734499"/>
                  </a:lnTo>
                  <a:lnTo>
                    <a:pt x="969590" y="1776804"/>
                  </a:lnTo>
                  <a:lnTo>
                    <a:pt x="996108" y="1862677"/>
                  </a:lnTo>
                  <a:lnTo>
                    <a:pt x="1014418" y="1949181"/>
                  </a:lnTo>
                  <a:lnTo>
                    <a:pt x="1023889" y="2035053"/>
                  </a:lnTo>
                  <a:lnTo>
                    <a:pt x="1027046" y="2120294"/>
                  </a:lnTo>
                  <a:lnTo>
                    <a:pt x="1023889" y="2203641"/>
                  </a:lnTo>
                  <a:lnTo>
                    <a:pt x="1010630" y="2324873"/>
                  </a:lnTo>
                  <a:lnTo>
                    <a:pt x="980955" y="2473887"/>
                  </a:lnTo>
                  <a:lnTo>
                    <a:pt x="943704" y="2604590"/>
                  </a:lnTo>
                  <a:lnTo>
                    <a:pt x="890037" y="2758656"/>
                  </a:lnTo>
                  <a:lnTo>
                    <a:pt x="872358" y="2812958"/>
                  </a:lnTo>
                  <a:lnTo>
                    <a:pt x="823110" y="3134980"/>
                  </a:lnTo>
                  <a:lnTo>
                    <a:pt x="791541" y="3344610"/>
                  </a:lnTo>
                  <a:lnTo>
                    <a:pt x="710724" y="3570025"/>
                  </a:lnTo>
                  <a:lnTo>
                    <a:pt x="0" y="3493145"/>
                  </a:lnTo>
                  <a:lnTo>
                    <a:pt x="0" y="631600"/>
                  </a:lnTo>
                  <a:lnTo>
                    <a:pt x="31359" y="604897"/>
                  </a:lnTo>
                  <a:lnTo>
                    <a:pt x="79344" y="575220"/>
                  </a:lnTo>
                  <a:lnTo>
                    <a:pt x="83764" y="575220"/>
                  </a:lnTo>
                  <a:lnTo>
                    <a:pt x="83764" y="532284"/>
                  </a:lnTo>
                  <a:lnTo>
                    <a:pt x="90709" y="324548"/>
                  </a:lnTo>
                  <a:lnTo>
                    <a:pt x="100811" y="224784"/>
                  </a:lnTo>
                  <a:lnTo>
                    <a:pt x="110282" y="174271"/>
                  </a:lnTo>
                  <a:lnTo>
                    <a:pt x="115333" y="156591"/>
                  </a:lnTo>
                  <a:lnTo>
                    <a:pt x="119121" y="138912"/>
                  </a:lnTo>
                  <a:lnTo>
                    <a:pt x="133643" y="100395"/>
                  </a:lnTo>
                  <a:lnTo>
                    <a:pt x="156372" y="64405"/>
                  </a:lnTo>
                  <a:lnTo>
                    <a:pt x="187941" y="33465"/>
                  </a:lnTo>
                  <a:lnTo>
                    <a:pt x="230244" y="10734"/>
                  </a:lnTo>
                  <a:close/>
                </a:path>
              </a:pathLst>
            </a:custGeom>
            <a:solidFill>
              <a:srgbClr val="FFDEB4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58B9084-9B71-415E-9452-DC6B2DD27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69" y="3147114"/>
              <a:ext cx="373299" cy="388458"/>
            </a:xfrm>
            <a:custGeom>
              <a:avLst/>
              <a:gdLst>
                <a:gd name="T0" fmla="*/ 586 w 593"/>
                <a:gd name="T1" fmla="*/ 186 h 615"/>
                <a:gd name="T2" fmla="*/ 582 w 593"/>
                <a:gd name="T3" fmla="*/ 179 h 615"/>
                <a:gd name="T4" fmla="*/ 536 w 593"/>
                <a:gd name="T5" fmla="*/ 117 h 615"/>
                <a:gd name="T6" fmla="*/ 470 w 593"/>
                <a:gd name="T7" fmla="*/ 59 h 615"/>
                <a:gd name="T8" fmla="*/ 414 w 593"/>
                <a:gd name="T9" fmla="*/ 26 h 615"/>
                <a:gd name="T10" fmla="*/ 348 w 593"/>
                <a:gd name="T11" fmla="*/ 4 h 615"/>
                <a:gd name="T12" fmla="*/ 271 w 593"/>
                <a:gd name="T13" fmla="*/ 0 h 615"/>
                <a:gd name="T14" fmla="*/ 229 w 593"/>
                <a:gd name="T15" fmla="*/ 7 h 615"/>
                <a:gd name="T16" fmla="*/ 188 w 593"/>
                <a:gd name="T17" fmla="*/ 18 h 615"/>
                <a:gd name="T18" fmla="*/ 122 w 593"/>
                <a:gd name="T19" fmla="*/ 46 h 615"/>
                <a:gd name="T20" fmla="*/ 74 w 593"/>
                <a:gd name="T21" fmla="*/ 77 h 615"/>
                <a:gd name="T22" fmla="*/ 40 w 593"/>
                <a:gd name="T23" fmla="*/ 112 h 615"/>
                <a:gd name="T24" fmla="*/ 10 w 593"/>
                <a:gd name="T25" fmla="*/ 162 h 615"/>
                <a:gd name="T26" fmla="*/ 0 w 593"/>
                <a:gd name="T27" fmla="*/ 206 h 615"/>
                <a:gd name="T28" fmla="*/ 0 w 593"/>
                <a:gd name="T29" fmla="*/ 212 h 615"/>
                <a:gd name="T30" fmla="*/ 0 w 593"/>
                <a:gd name="T31" fmla="*/ 257 h 615"/>
                <a:gd name="T32" fmla="*/ 23 w 593"/>
                <a:gd name="T33" fmla="*/ 429 h 615"/>
                <a:gd name="T34" fmla="*/ 42 w 593"/>
                <a:gd name="T35" fmla="*/ 495 h 615"/>
                <a:gd name="T36" fmla="*/ 67 w 593"/>
                <a:gd name="T37" fmla="*/ 551 h 615"/>
                <a:gd name="T38" fmla="*/ 95 w 593"/>
                <a:gd name="T39" fmla="*/ 579 h 615"/>
                <a:gd name="T40" fmla="*/ 116 w 593"/>
                <a:gd name="T41" fmla="*/ 591 h 615"/>
                <a:gd name="T42" fmla="*/ 128 w 593"/>
                <a:gd name="T43" fmla="*/ 594 h 615"/>
                <a:gd name="T44" fmla="*/ 156 w 593"/>
                <a:gd name="T45" fmla="*/ 602 h 615"/>
                <a:gd name="T46" fmla="*/ 215 w 593"/>
                <a:gd name="T47" fmla="*/ 612 h 615"/>
                <a:gd name="T48" fmla="*/ 274 w 593"/>
                <a:gd name="T49" fmla="*/ 615 h 615"/>
                <a:gd name="T50" fmla="*/ 330 w 593"/>
                <a:gd name="T51" fmla="*/ 609 h 615"/>
                <a:gd name="T52" fmla="*/ 383 w 593"/>
                <a:gd name="T53" fmla="*/ 596 h 615"/>
                <a:gd name="T54" fmla="*/ 430 w 593"/>
                <a:gd name="T55" fmla="*/ 579 h 615"/>
                <a:gd name="T56" fmla="*/ 469 w 593"/>
                <a:gd name="T57" fmla="*/ 558 h 615"/>
                <a:gd name="T58" fmla="*/ 499 w 593"/>
                <a:gd name="T59" fmla="*/ 532 h 615"/>
                <a:gd name="T60" fmla="*/ 510 w 593"/>
                <a:gd name="T61" fmla="*/ 518 h 615"/>
                <a:gd name="T62" fmla="*/ 529 w 593"/>
                <a:gd name="T63" fmla="*/ 486 h 615"/>
                <a:gd name="T64" fmla="*/ 563 w 593"/>
                <a:gd name="T65" fmla="*/ 400 h 615"/>
                <a:gd name="T66" fmla="*/ 588 w 593"/>
                <a:gd name="T67" fmla="*/ 304 h 615"/>
                <a:gd name="T68" fmla="*/ 593 w 593"/>
                <a:gd name="T69" fmla="*/ 238 h 615"/>
                <a:gd name="T70" fmla="*/ 591 w 593"/>
                <a:gd name="T71" fmla="*/ 201 h 615"/>
                <a:gd name="T72" fmla="*/ 586 w 593"/>
                <a:gd name="T73" fmla="*/ 18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15">
                  <a:moveTo>
                    <a:pt x="586" y="186"/>
                  </a:moveTo>
                  <a:lnTo>
                    <a:pt x="582" y="179"/>
                  </a:lnTo>
                  <a:lnTo>
                    <a:pt x="536" y="117"/>
                  </a:lnTo>
                  <a:lnTo>
                    <a:pt x="470" y="59"/>
                  </a:lnTo>
                  <a:lnTo>
                    <a:pt x="414" y="26"/>
                  </a:lnTo>
                  <a:lnTo>
                    <a:pt x="348" y="4"/>
                  </a:lnTo>
                  <a:lnTo>
                    <a:pt x="271" y="0"/>
                  </a:lnTo>
                  <a:lnTo>
                    <a:pt x="229" y="7"/>
                  </a:lnTo>
                  <a:lnTo>
                    <a:pt x="188" y="18"/>
                  </a:lnTo>
                  <a:lnTo>
                    <a:pt x="122" y="46"/>
                  </a:lnTo>
                  <a:lnTo>
                    <a:pt x="74" y="77"/>
                  </a:lnTo>
                  <a:lnTo>
                    <a:pt x="40" y="112"/>
                  </a:lnTo>
                  <a:lnTo>
                    <a:pt x="10" y="16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57"/>
                  </a:lnTo>
                  <a:lnTo>
                    <a:pt x="23" y="429"/>
                  </a:lnTo>
                  <a:lnTo>
                    <a:pt x="42" y="495"/>
                  </a:lnTo>
                  <a:lnTo>
                    <a:pt x="67" y="551"/>
                  </a:lnTo>
                  <a:lnTo>
                    <a:pt x="95" y="579"/>
                  </a:lnTo>
                  <a:lnTo>
                    <a:pt x="116" y="591"/>
                  </a:lnTo>
                  <a:lnTo>
                    <a:pt x="128" y="594"/>
                  </a:lnTo>
                  <a:lnTo>
                    <a:pt x="156" y="602"/>
                  </a:lnTo>
                  <a:lnTo>
                    <a:pt x="215" y="612"/>
                  </a:lnTo>
                  <a:lnTo>
                    <a:pt x="274" y="615"/>
                  </a:lnTo>
                  <a:lnTo>
                    <a:pt x="330" y="609"/>
                  </a:lnTo>
                  <a:lnTo>
                    <a:pt x="383" y="596"/>
                  </a:lnTo>
                  <a:lnTo>
                    <a:pt x="430" y="579"/>
                  </a:lnTo>
                  <a:lnTo>
                    <a:pt x="469" y="558"/>
                  </a:lnTo>
                  <a:lnTo>
                    <a:pt x="499" y="532"/>
                  </a:lnTo>
                  <a:lnTo>
                    <a:pt x="510" y="518"/>
                  </a:lnTo>
                  <a:lnTo>
                    <a:pt x="529" y="486"/>
                  </a:lnTo>
                  <a:lnTo>
                    <a:pt x="563" y="400"/>
                  </a:lnTo>
                  <a:lnTo>
                    <a:pt x="588" y="304"/>
                  </a:lnTo>
                  <a:lnTo>
                    <a:pt x="593" y="238"/>
                  </a:lnTo>
                  <a:lnTo>
                    <a:pt x="591" y="201"/>
                  </a:lnTo>
                  <a:lnTo>
                    <a:pt x="586" y="18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30B756AD-E02A-4D28-B175-9A091EE67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5" y="3627843"/>
              <a:ext cx="45719" cy="1110423"/>
            </a:xfrm>
            <a:custGeom>
              <a:avLst/>
              <a:gdLst>
                <a:gd name="T0" fmla="*/ 52 w 154"/>
                <a:gd name="T1" fmla="*/ 76 h 1758"/>
                <a:gd name="T2" fmla="*/ 52 w 154"/>
                <a:gd name="T3" fmla="*/ 407 h 1758"/>
                <a:gd name="T4" fmla="*/ 58 w 154"/>
                <a:gd name="T5" fmla="*/ 503 h 1758"/>
                <a:gd name="T6" fmla="*/ 76 w 154"/>
                <a:gd name="T7" fmla="*/ 561 h 1758"/>
                <a:gd name="T8" fmla="*/ 76 w 154"/>
                <a:gd name="T9" fmla="*/ 611 h 1758"/>
                <a:gd name="T10" fmla="*/ 76 w 154"/>
                <a:gd name="T11" fmla="*/ 662 h 1758"/>
                <a:gd name="T12" fmla="*/ 76 w 154"/>
                <a:gd name="T13" fmla="*/ 751 h 1758"/>
                <a:gd name="T14" fmla="*/ 61 w 154"/>
                <a:gd name="T15" fmla="*/ 848 h 1758"/>
                <a:gd name="T16" fmla="*/ 48 w 154"/>
                <a:gd name="T17" fmla="*/ 905 h 1758"/>
                <a:gd name="T18" fmla="*/ 26 w 154"/>
                <a:gd name="T19" fmla="*/ 1020 h 1758"/>
                <a:gd name="T20" fmla="*/ 6 w 154"/>
                <a:gd name="T21" fmla="*/ 1077 h 1758"/>
                <a:gd name="T22" fmla="*/ 0 w 154"/>
                <a:gd name="T23" fmla="*/ 1173 h 1758"/>
                <a:gd name="T24" fmla="*/ 0 w 154"/>
                <a:gd name="T25" fmla="*/ 1275 h 1758"/>
                <a:gd name="T26" fmla="*/ 0 w 154"/>
                <a:gd name="T27" fmla="*/ 1479 h 1758"/>
                <a:gd name="T28" fmla="*/ 0 w 154"/>
                <a:gd name="T29" fmla="*/ 1758 h 1758"/>
                <a:gd name="T30" fmla="*/ 0 w 154"/>
                <a:gd name="T31" fmla="*/ 1641 h 1758"/>
                <a:gd name="T32" fmla="*/ 26 w 154"/>
                <a:gd name="T33" fmla="*/ 1479 h 1758"/>
                <a:gd name="T34" fmla="*/ 36 w 154"/>
                <a:gd name="T35" fmla="*/ 1385 h 1758"/>
                <a:gd name="T36" fmla="*/ 52 w 154"/>
                <a:gd name="T37" fmla="*/ 1275 h 1758"/>
                <a:gd name="T38" fmla="*/ 61 w 154"/>
                <a:gd name="T39" fmla="*/ 1218 h 1758"/>
                <a:gd name="T40" fmla="*/ 81 w 154"/>
                <a:gd name="T41" fmla="*/ 1160 h 1758"/>
                <a:gd name="T42" fmla="*/ 102 w 154"/>
                <a:gd name="T43" fmla="*/ 1045 h 1758"/>
                <a:gd name="T44" fmla="*/ 122 w 154"/>
                <a:gd name="T45" fmla="*/ 988 h 1758"/>
                <a:gd name="T46" fmla="*/ 128 w 154"/>
                <a:gd name="T47" fmla="*/ 892 h 1758"/>
                <a:gd name="T48" fmla="*/ 151 w 154"/>
                <a:gd name="T49" fmla="*/ 767 h 1758"/>
                <a:gd name="T50" fmla="*/ 154 w 154"/>
                <a:gd name="T51" fmla="*/ 637 h 1758"/>
                <a:gd name="T52" fmla="*/ 154 w 154"/>
                <a:gd name="T53" fmla="*/ 582 h 1758"/>
                <a:gd name="T54" fmla="*/ 137 w 154"/>
                <a:gd name="T55" fmla="*/ 561 h 1758"/>
                <a:gd name="T56" fmla="*/ 112 w 154"/>
                <a:gd name="T57" fmla="*/ 522 h 1758"/>
                <a:gd name="T58" fmla="*/ 102 w 154"/>
                <a:gd name="T59" fmla="*/ 433 h 1758"/>
                <a:gd name="T60" fmla="*/ 81 w 154"/>
                <a:gd name="T61" fmla="*/ 303 h 1758"/>
                <a:gd name="T62" fmla="*/ 61 w 154"/>
                <a:gd name="T63" fmla="*/ 156 h 1758"/>
                <a:gd name="T64" fmla="*/ 52 w 154"/>
                <a:gd name="T6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4" h="1758">
                  <a:moveTo>
                    <a:pt x="52" y="0"/>
                  </a:moveTo>
                  <a:lnTo>
                    <a:pt x="52" y="76"/>
                  </a:lnTo>
                  <a:lnTo>
                    <a:pt x="52" y="280"/>
                  </a:lnTo>
                  <a:lnTo>
                    <a:pt x="52" y="407"/>
                  </a:lnTo>
                  <a:lnTo>
                    <a:pt x="52" y="446"/>
                  </a:lnTo>
                  <a:lnTo>
                    <a:pt x="58" y="503"/>
                  </a:lnTo>
                  <a:lnTo>
                    <a:pt x="68" y="542"/>
                  </a:lnTo>
                  <a:lnTo>
                    <a:pt x="76" y="561"/>
                  </a:lnTo>
                  <a:lnTo>
                    <a:pt x="76" y="586"/>
                  </a:lnTo>
                  <a:lnTo>
                    <a:pt x="76" y="611"/>
                  </a:lnTo>
                  <a:lnTo>
                    <a:pt x="76" y="637"/>
                  </a:lnTo>
                  <a:lnTo>
                    <a:pt x="76" y="662"/>
                  </a:lnTo>
                  <a:lnTo>
                    <a:pt x="76" y="714"/>
                  </a:lnTo>
                  <a:lnTo>
                    <a:pt x="76" y="751"/>
                  </a:lnTo>
                  <a:lnTo>
                    <a:pt x="71" y="809"/>
                  </a:lnTo>
                  <a:lnTo>
                    <a:pt x="61" y="848"/>
                  </a:lnTo>
                  <a:lnTo>
                    <a:pt x="52" y="866"/>
                  </a:lnTo>
                  <a:lnTo>
                    <a:pt x="48" y="905"/>
                  </a:lnTo>
                  <a:lnTo>
                    <a:pt x="29" y="981"/>
                  </a:lnTo>
                  <a:lnTo>
                    <a:pt x="26" y="1020"/>
                  </a:lnTo>
                  <a:lnTo>
                    <a:pt x="18" y="1038"/>
                  </a:lnTo>
                  <a:lnTo>
                    <a:pt x="6" y="1077"/>
                  </a:lnTo>
                  <a:lnTo>
                    <a:pt x="0" y="1134"/>
                  </a:lnTo>
                  <a:lnTo>
                    <a:pt x="0" y="1173"/>
                  </a:lnTo>
                  <a:lnTo>
                    <a:pt x="0" y="1223"/>
                  </a:lnTo>
                  <a:lnTo>
                    <a:pt x="0" y="1275"/>
                  </a:lnTo>
                  <a:lnTo>
                    <a:pt x="0" y="1351"/>
                  </a:lnTo>
                  <a:lnTo>
                    <a:pt x="0" y="1479"/>
                  </a:lnTo>
                  <a:lnTo>
                    <a:pt x="0" y="1682"/>
                  </a:lnTo>
                  <a:lnTo>
                    <a:pt x="0" y="1758"/>
                  </a:lnTo>
                  <a:lnTo>
                    <a:pt x="0" y="1682"/>
                  </a:lnTo>
                  <a:lnTo>
                    <a:pt x="0" y="1641"/>
                  </a:lnTo>
                  <a:lnTo>
                    <a:pt x="10" y="1536"/>
                  </a:lnTo>
                  <a:lnTo>
                    <a:pt x="26" y="1479"/>
                  </a:lnTo>
                  <a:lnTo>
                    <a:pt x="26" y="1443"/>
                  </a:lnTo>
                  <a:lnTo>
                    <a:pt x="36" y="1385"/>
                  </a:lnTo>
                  <a:lnTo>
                    <a:pt x="52" y="1351"/>
                  </a:lnTo>
                  <a:lnTo>
                    <a:pt x="52" y="1275"/>
                  </a:lnTo>
                  <a:lnTo>
                    <a:pt x="52" y="1255"/>
                  </a:lnTo>
                  <a:lnTo>
                    <a:pt x="61" y="1218"/>
                  </a:lnTo>
                  <a:lnTo>
                    <a:pt x="76" y="1197"/>
                  </a:lnTo>
                  <a:lnTo>
                    <a:pt x="81" y="1160"/>
                  </a:lnTo>
                  <a:lnTo>
                    <a:pt x="99" y="1083"/>
                  </a:lnTo>
                  <a:lnTo>
                    <a:pt x="102" y="1045"/>
                  </a:lnTo>
                  <a:lnTo>
                    <a:pt x="111" y="1025"/>
                  </a:lnTo>
                  <a:lnTo>
                    <a:pt x="122" y="988"/>
                  </a:lnTo>
                  <a:lnTo>
                    <a:pt x="128" y="931"/>
                  </a:lnTo>
                  <a:lnTo>
                    <a:pt x="128" y="892"/>
                  </a:lnTo>
                  <a:lnTo>
                    <a:pt x="131" y="853"/>
                  </a:lnTo>
                  <a:lnTo>
                    <a:pt x="151" y="767"/>
                  </a:lnTo>
                  <a:lnTo>
                    <a:pt x="154" y="714"/>
                  </a:lnTo>
                  <a:lnTo>
                    <a:pt x="154" y="637"/>
                  </a:lnTo>
                  <a:lnTo>
                    <a:pt x="154" y="586"/>
                  </a:lnTo>
                  <a:lnTo>
                    <a:pt x="154" y="582"/>
                  </a:lnTo>
                  <a:lnTo>
                    <a:pt x="148" y="568"/>
                  </a:lnTo>
                  <a:lnTo>
                    <a:pt x="137" y="561"/>
                  </a:lnTo>
                  <a:lnTo>
                    <a:pt x="128" y="561"/>
                  </a:lnTo>
                  <a:lnTo>
                    <a:pt x="112" y="522"/>
                  </a:lnTo>
                  <a:lnTo>
                    <a:pt x="102" y="456"/>
                  </a:lnTo>
                  <a:lnTo>
                    <a:pt x="102" y="433"/>
                  </a:lnTo>
                  <a:lnTo>
                    <a:pt x="99" y="379"/>
                  </a:lnTo>
                  <a:lnTo>
                    <a:pt x="81" y="303"/>
                  </a:lnTo>
                  <a:lnTo>
                    <a:pt x="76" y="280"/>
                  </a:lnTo>
                  <a:lnTo>
                    <a:pt x="61" y="156"/>
                  </a:lnTo>
                  <a:lnTo>
                    <a:pt x="52" y="1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7BF9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자유형 34">
              <a:extLst>
                <a:ext uri="{FF2B5EF4-FFF2-40B4-BE49-F238E27FC236}">
                  <a16:creationId xmlns:a16="http://schemas.microsoft.com/office/drawing/2014/main" id="{B1ED7354-0771-4F64-BCAE-3F74B8094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073259"/>
              <a:ext cx="903874" cy="789735"/>
            </a:xfrm>
            <a:custGeom>
              <a:avLst/>
              <a:gdLst>
                <a:gd name="connsiteX0" fmla="*/ 0 w 903874"/>
                <a:gd name="connsiteY0" fmla="*/ 0 h 789735"/>
                <a:gd name="connsiteX1" fmla="*/ 71063 w 903874"/>
                <a:gd name="connsiteY1" fmla="*/ 2309 h 789735"/>
                <a:gd name="connsiteX2" fmla="*/ 154407 w 903874"/>
                <a:gd name="connsiteY2" fmla="*/ 12402 h 789735"/>
                <a:gd name="connsiteX3" fmla="*/ 244697 w 903874"/>
                <a:gd name="connsiteY3" fmla="*/ 28804 h 789735"/>
                <a:gd name="connsiteX4" fmla="*/ 292683 w 903874"/>
                <a:gd name="connsiteY4" fmla="*/ 39528 h 789735"/>
                <a:gd name="connsiteX5" fmla="*/ 340038 w 903874"/>
                <a:gd name="connsiteY5" fmla="*/ 52144 h 789735"/>
                <a:gd name="connsiteX6" fmla="*/ 426539 w 903874"/>
                <a:gd name="connsiteY6" fmla="*/ 81163 h 789735"/>
                <a:gd name="connsiteX7" fmla="*/ 504832 w 903874"/>
                <a:gd name="connsiteY7" fmla="*/ 113966 h 789735"/>
                <a:gd name="connsiteX8" fmla="*/ 574285 w 903874"/>
                <a:gd name="connsiteY8" fmla="*/ 149924 h 789735"/>
                <a:gd name="connsiteX9" fmla="*/ 634899 w 903874"/>
                <a:gd name="connsiteY9" fmla="*/ 189035 h 789735"/>
                <a:gd name="connsiteX10" fmla="*/ 688568 w 903874"/>
                <a:gd name="connsiteY10" fmla="*/ 228778 h 789735"/>
                <a:gd name="connsiteX11" fmla="*/ 756127 w 903874"/>
                <a:gd name="connsiteY11" fmla="*/ 289338 h 789735"/>
                <a:gd name="connsiteX12" fmla="*/ 822424 w 903874"/>
                <a:gd name="connsiteY12" fmla="*/ 368192 h 789735"/>
                <a:gd name="connsiteX13" fmla="*/ 866622 w 903874"/>
                <a:gd name="connsiteY13" fmla="*/ 436953 h 789735"/>
                <a:gd name="connsiteX14" fmla="*/ 900717 w 903874"/>
                <a:gd name="connsiteY14" fmla="*/ 510761 h 789735"/>
                <a:gd name="connsiteX15" fmla="*/ 903874 w 903874"/>
                <a:gd name="connsiteY15" fmla="*/ 521485 h 789735"/>
                <a:gd name="connsiteX16" fmla="*/ 820537 w 903874"/>
                <a:gd name="connsiteY16" fmla="*/ 789735 h 789735"/>
                <a:gd name="connsiteX17" fmla="*/ 0 w 903874"/>
                <a:gd name="connsiteY17" fmla="*/ 789735 h 78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3874" h="789735">
                  <a:moveTo>
                    <a:pt x="0" y="0"/>
                  </a:moveTo>
                  <a:lnTo>
                    <a:pt x="71063" y="2309"/>
                  </a:lnTo>
                  <a:lnTo>
                    <a:pt x="154407" y="12402"/>
                  </a:lnTo>
                  <a:lnTo>
                    <a:pt x="244697" y="28804"/>
                  </a:lnTo>
                  <a:lnTo>
                    <a:pt x="292683" y="39528"/>
                  </a:lnTo>
                  <a:lnTo>
                    <a:pt x="340038" y="52144"/>
                  </a:lnTo>
                  <a:lnTo>
                    <a:pt x="426539" y="81163"/>
                  </a:lnTo>
                  <a:lnTo>
                    <a:pt x="504832" y="113966"/>
                  </a:lnTo>
                  <a:lnTo>
                    <a:pt x="574285" y="149924"/>
                  </a:lnTo>
                  <a:lnTo>
                    <a:pt x="634899" y="189035"/>
                  </a:lnTo>
                  <a:lnTo>
                    <a:pt x="688568" y="228778"/>
                  </a:lnTo>
                  <a:lnTo>
                    <a:pt x="756127" y="289338"/>
                  </a:lnTo>
                  <a:lnTo>
                    <a:pt x="822424" y="368192"/>
                  </a:lnTo>
                  <a:lnTo>
                    <a:pt x="866622" y="436953"/>
                  </a:lnTo>
                  <a:lnTo>
                    <a:pt x="900717" y="510761"/>
                  </a:lnTo>
                  <a:lnTo>
                    <a:pt x="903874" y="521485"/>
                  </a:lnTo>
                  <a:lnTo>
                    <a:pt x="820537" y="789735"/>
                  </a:lnTo>
                  <a:lnTo>
                    <a:pt x="0" y="789735"/>
                  </a:lnTo>
                  <a:close/>
                </a:path>
              </a:pathLst>
            </a:custGeom>
            <a:solidFill>
              <a:srgbClr val="E0E2DE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2C0837C4-9665-49D9-A65D-ED4FC7D7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03425"/>
              <a:ext cx="903876" cy="454575"/>
            </a:xfrm>
            <a:custGeom>
              <a:avLst/>
              <a:gdLst>
                <a:gd name="connsiteX0" fmla="*/ 0 w 903876"/>
                <a:gd name="connsiteY0" fmla="*/ 0 h 454575"/>
                <a:gd name="connsiteX1" fmla="*/ 110165 w 903876"/>
                <a:gd name="connsiteY1" fmla="*/ 34389 h 454575"/>
                <a:gd name="connsiteX2" fmla="*/ 286335 w 903876"/>
                <a:gd name="connsiteY2" fmla="*/ 106993 h 454575"/>
                <a:gd name="connsiteX3" fmla="*/ 457453 w 903876"/>
                <a:gd name="connsiteY3" fmla="*/ 190331 h 454575"/>
                <a:gd name="connsiteX4" fmla="*/ 614680 w 903876"/>
                <a:gd name="connsiteY4" fmla="*/ 274300 h 454575"/>
                <a:gd name="connsiteX5" fmla="*/ 747281 w 903876"/>
                <a:gd name="connsiteY5" fmla="*/ 351955 h 454575"/>
                <a:gd name="connsiteX6" fmla="*/ 884933 w 903876"/>
                <a:gd name="connsiteY6" fmla="*/ 437187 h 454575"/>
                <a:gd name="connsiteX7" fmla="*/ 903876 w 903876"/>
                <a:gd name="connsiteY7" fmla="*/ 449814 h 454575"/>
                <a:gd name="connsiteX8" fmla="*/ 901807 w 903876"/>
                <a:gd name="connsiteY8" fmla="*/ 454575 h 454575"/>
                <a:gd name="connsiteX9" fmla="*/ 0 w 903876"/>
                <a:gd name="connsiteY9" fmla="*/ 454575 h 45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3876" h="454575">
                  <a:moveTo>
                    <a:pt x="0" y="0"/>
                  </a:moveTo>
                  <a:lnTo>
                    <a:pt x="110165" y="34389"/>
                  </a:lnTo>
                  <a:lnTo>
                    <a:pt x="286335" y="106993"/>
                  </a:lnTo>
                  <a:lnTo>
                    <a:pt x="457453" y="190331"/>
                  </a:lnTo>
                  <a:lnTo>
                    <a:pt x="614680" y="274300"/>
                  </a:lnTo>
                  <a:lnTo>
                    <a:pt x="747281" y="351955"/>
                  </a:lnTo>
                  <a:lnTo>
                    <a:pt x="884933" y="437187"/>
                  </a:lnTo>
                  <a:lnTo>
                    <a:pt x="903876" y="449814"/>
                  </a:lnTo>
                  <a:lnTo>
                    <a:pt x="901807" y="454575"/>
                  </a:lnTo>
                  <a:lnTo>
                    <a:pt x="0" y="454575"/>
                  </a:lnTo>
                  <a:close/>
                </a:path>
              </a:pathLst>
            </a:custGeom>
            <a:solidFill>
              <a:srgbClr val="37556C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자유형 36">
              <a:extLst>
                <a:ext uri="{FF2B5EF4-FFF2-40B4-BE49-F238E27FC236}">
                  <a16:creationId xmlns:a16="http://schemas.microsoft.com/office/drawing/2014/main" id="{77B63CF0-418C-409E-B5A7-B3B273884B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095040" y="2852041"/>
              <a:ext cx="1096961" cy="3570025"/>
            </a:xfrm>
            <a:custGeom>
              <a:avLst/>
              <a:gdLst>
                <a:gd name="connsiteX0" fmla="*/ 352564 w 1096961"/>
                <a:gd name="connsiteY0" fmla="*/ 0 h 3570025"/>
                <a:gd name="connsiteX1" fmla="*/ 300159 w 1096961"/>
                <a:gd name="connsiteY1" fmla="*/ 10734 h 3570025"/>
                <a:gd name="connsiteX2" fmla="*/ 257856 w 1096961"/>
                <a:gd name="connsiteY2" fmla="*/ 33465 h 3570025"/>
                <a:gd name="connsiteX3" fmla="*/ 226287 w 1096961"/>
                <a:gd name="connsiteY3" fmla="*/ 64405 h 3570025"/>
                <a:gd name="connsiteX4" fmla="*/ 203558 w 1096961"/>
                <a:gd name="connsiteY4" fmla="*/ 100395 h 3570025"/>
                <a:gd name="connsiteX5" fmla="*/ 189036 w 1096961"/>
                <a:gd name="connsiteY5" fmla="*/ 138912 h 3570025"/>
                <a:gd name="connsiteX6" fmla="*/ 185248 w 1096961"/>
                <a:gd name="connsiteY6" fmla="*/ 156591 h 3570025"/>
                <a:gd name="connsiteX7" fmla="*/ 180197 w 1096961"/>
                <a:gd name="connsiteY7" fmla="*/ 174271 h 3570025"/>
                <a:gd name="connsiteX8" fmla="*/ 170726 w 1096961"/>
                <a:gd name="connsiteY8" fmla="*/ 224784 h 3570025"/>
                <a:gd name="connsiteX9" fmla="*/ 160624 w 1096961"/>
                <a:gd name="connsiteY9" fmla="*/ 324548 h 3570025"/>
                <a:gd name="connsiteX10" fmla="*/ 153679 w 1096961"/>
                <a:gd name="connsiteY10" fmla="*/ 532284 h 3570025"/>
                <a:gd name="connsiteX11" fmla="*/ 153679 w 1096961"/>
                <a:gd name="connsiteY11" fmla="*/ 575220 h 3570025"/>
                <a:gd name="connsiteX12" fmla="*/ 149259 w 1096961"/>
                <a:gd name="connsiteY12" fmla="*/ 575220 h 3570025"/>
                <a:gd name="connsiteX13" fmla="*/ 101274 w 1096961"/>
                <a:gd name="connsiteY13" fmla="*/ 604897 h 3570025"/>
                <a:gd name="connsiteX14" fmla="*/ 37505 w 1096961"/>
                <a:gd name="connsiteY14" fmla="*/ 659198 h 3570025"/>
                <a:gd name="connsiteX15" fmla="*/ 0 w 1096961"/>
                <a:gd name="connsiteY15" fmla="*/ 696705 h 3570025"/>
                <a:gd name="connsiteX16" fmla="*/ 0 w 1096961"/>
                <a:gd name="connsiteY16" fmla="*/ 3485582 h 3570025"/>
                <a:gd name="connsiteX17" fmla="*/ 780639 w 1096961"/>
                <a:gd name="connsiteY17" fmla="*/ 3570025 h 3570025"/>
                <a:gd name="connsiteX18" fmla="*/ 861456 w 1096961"/>
                <a:gd name="connsiteY18" fmla="*/ 3344610 h 3570025"/>
                <a:gd name="connsiteX19" fmla="*/ 893025 w 1096961"/>
                <a:gd name="connsiteY19" fmla="*/ 3134980 h 3570025"/>
                <a:gd name="connsiteX20" fmla="*/ 942273 w 1096961"/>
                <a:gd name="connsiteY20" fmla="*/ 2812958 h 3570025"/>
                <a:gd name="connsiteX21" fmla="*/ 959952 w 1096961"/>
                <a:gd name="connsiteY21" fmla="*/ 2758656 h 3570025"/>
                <a:gd name="connsiteX22" fmla="*/ 1013619 w 1096961"/>
                <a:gd name="connsiteY22" fmla="*/ 2604590 h 3570025"/>
                <a:gd name="connsiteX23" fmla="*/ 1050870 w 1096961"/>
                <a:gd name="connsiteY23" fmla="*/ 2473887 h 3570025"/>
                <a:gd name="connsiteX24" fmla="*/ 1080545 w 1096961"/>
                <a:gd name="connsiteY24" fmla="*/ 2324873 h 3570025"/>
                <a:gd name="connsiteX25" fmla="*/ 1093804 w 1096961"/>
                <a:gd name="connsiteY25" fmla="*/ 2203641 h 3570025"/>
                <a:gd name="connsiteX26" fmla="*/ 1096961 w 1096961"/>
                <a:gd name="connsiteY26" fmla="*/ 2120294 h 3570025"/>
                <a:gd name="connsiteX27" fmla="*/ 1093804 w 1096961"/>
                <a:gd name="connsiteY27" fmla="*/ 2035053 h 3570025"/>
                <a:gd name="connsiteX28" fmla="*/ 1084333 w 1096961"/>
                <a:gd name="connsiteY28" fmla="*/ 1949181 h 3570025"/>
                <a:gd name="connsiteX29" fmla="*/ 1066023 w 1096961"/>
                <a:gd name="connsiteY29" fmla="*/ 1862677 h 3570025"/>
                <a:gd name="connsiteX30" fmla="*/ 1039505 w 1096961"/>
                <a:gd name="connsiteY30" fmla="*/ 1776804 h 3570025"/>
                <a:gd name="connsiteX31" fmla="*/ 1022458 w 1096961"/>
                <a:gd name="connsiteY31" fmla="*/ 1734499 h 3570025"/>
                <a:gd name="connsiteX32" fmla="*/ 953006 w 1096961"/>
                <a:gd name="connsiteY32" fmla="*/ 1576645 h 3570025"/>
                <a:gd name="connsiteX33" fmla="*/ 869664 w 1096961"/>
                <a:gd name="connsiteY33" fmla="*/ 1398586 h 3570025"/>
                <a:gd name="connsiteX34" fmla="*/ 825467 w 1096961"/>
                <a:gd name="connsiteY34" fmla="*/ 1296928 h 3570025"/>
                <a:gd name="connsiteX35" fmla="*/ 790742 w 1096961"/>
                <a:gd name="connsiteY35" fmla="*/ 1201584 h 3570025"/>
                <a:gd name="connsiteX36" fmla="*/ 765486 w 1096961"/>
                <a:gd name="connsiteY36" fmla="*/ 1104978 h 3570025"/>
                <a:gd name="connsiteX37" fmla="*/ 750964 w 1096961"/>
                <a:gd name="connsiteY37" fmla="*/ 998269 h 3570025"/>
                <a:gd name="connsiteX38" fmla="*/ 746545 w 1096961"/>
                <a:gd name="connsiteY38" fmla="*/ 873880 h 3570025"/>
                <a:gd name="connsiteX39" fmla="*/ 748439 w 1096961"/>
                <a:gd name="connsiteY39" fmla="*/ 800635 h 3570025"/>
                <a:gd name="connsiteX40" fmla="*/ 750333 w 1096961"/>
                <a:gd name="connsiteY40" fmla="*/ 780430 h 3570025"/>
                <a:gd name="connsiteX41" fmla="*/ 749070 w 1096961"/>
                <a:gd name="connsiteY41" fmla="*/ 648464 h 3570025"/>
                <a:gd name="connsiteX42" fmla="*/ 742125 w 1096961"/>
                <a:gd name="connsiteY42" fmla="*/ 529758 h 3570025"/>
                <a:gd name="connsiteX43" fmla="*/ 725709 w 1096961"/>
                <a:gd name="connsiteY43" fmla="*/ 398424 h 3570025"/>
                <a:gd name="connsiteX44" fmla="*/ 704242 w 1096961"/>
                <a:gd name="connsiteY44" fmla="*/ 300554 h 3570025"/>
                <a:gd name="connsiteX45" fmla="*/ 684670 w 1096961"/>
                <a:gd name="connsiteY45" fmla="*/ 239307 h 3570025"/>
                <a:gd name="connsiteX46" fmla="*/ 662571 w 1096961"/>
                <a:gd name="connsiteY46" fmla="*/ 181216 h 3570025"/>
                <a:gd name="connsiteX47" fmla="*/ 634159 w 1096961"/>
                <a:gd name="connsiteY47" fmla="*/ 130703 h 3570025"/>
                <a:gd name="connsiteX48" fmla="*/ 600696 w 1096961"/>
                <a:gd name="connsiteY48" fmla="*/ 87767 h 3570025"/>
                <a:gd name="connsiteX49" fmla="*/ 561550 w 1096961"/>
                <a:gd name="connsiteY49" fmla="*/ 55565 h 3570025"/>
                <a:gd name="connsiteX50" fmla="*/ 539452 w 1096961"/>
                <a:gd name="connsiteY50" fmla="*/ 43568 h 3570025"/>
                <a:gd name="connsiteX51" fmla="*/ 495887 w 1096961"/>
                <a:gd name="connsiteY51" fmla="*/ 24625 h 3570025"/>
                <a:gd name="connsiteX52" fmla="*/ 418227 w 1096961"/>
                <a:gd name="connsiteY52" fmla="*/ 3789 h 357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96961" h="3570025">
                  <a:moveTo>
                    <a:pt x="352564" y="0"/>
                  </a:moveTo>
                  <a:lnTo>
                    <a:pt x="300159" y="10734"/>
                  </a:lnTo>
                  <a:lnTo>
                    <a:pt x="257856" y="33465"/>
                  </a:lnTo>
                  <a:lnTo>
                    <a:pt x="226287" y="64405"/>
                  </a:lnTo>
                  <a:lnTo>
                    <a:pt x="203558" y="100395"/>
                  </a:lnTo>
                  <a:lnTo>
                    <a:pt x="189036" y="138912"/>
                  </a:lnTo>
                  <a:lnTo>
                    <a:pt x="185248" y="156591"/>
                  </a:lnTo>
                  <a:lnTo>
                    <a:pt x="180197" y="174271"/>
                  </a:lnTo>
                  <a:lnTo>
                    <a:pt x="170726" y="224784"/>
                  </a:lnTo>
                  <a:lnTo>
                    <a:pt x="160624" y="324548"/>
                  </a:lnTo>
                  <a:lnTo>
                    <a:pt x="153679" y="532284"/>
                  </a:lnTo>
                  <a:lnTo>
                    <a:pt x="153679" y="575220"/>
                  </a:lnTo>
                  <a:lnTo>
                    <a:pt x="149259" y="575220"/>
                  </a:lnTo>
                  <a:lnTo>
                    <a:pt x="101274" y="604897"/>
                  </a:lnTo>
                  <a:lnTo>
                    <a:pt x="37505" y="659198"/>
                  </a:lnTo>
                  <a:lnTo>
                    <a:pt x="0" y="696705"/>
                  </a:lnTo>
                  <a:lnTo>
                    <a:pt x="0" y="3485582"/>
                  </a:lnTo>
                  <a:lnTo>
                    <a:pt x="780639" y="3570025"/>
                  </a:lnTo>
                  <a:lnTo>
                    <a:pt x="861456" y="3344610"/>
                  </a:lnTo>
                  <a:lnTo>
                    <a:pt x="893025" y="3134980"/>
                  </a:lnTo>
                  <a:lnTo>
                    <a:pt x="942273" y="2812958"/>
                  </a:lnTo>
                  <a:lnTo>
                    <a:pt x="959952" y="2758656"/>
                  </a:lnTo>
                  <a:lnTo>
                    <a:pt x="1013619" y="2604590"/>
                  </a:lnTo>
                  <a:lnTo>
                    <a:pt x="1050870" y="2473887"/>
                  </a:lnTo>
                  <a:lnTo>
                    <a:pt x="1080545" y="2324873"/>
                  </a:lnTo>
                  <a:lnTo>
                    <a:pt x="1093804" y="2203641"/>
                  </a:lnTo>
                  <a:lnTo>
                    <a:pt x="1096961" y="2120294"/>
                  </a:lnTo>
                  <a:lnTo>
                    <a:pt x="1093804" y="2035053"/>
                  </a:lnTo>
                  <a:lnTo>
                    <a:pt x="1084333" y="1949181"/>
                  </a:lnTo>
                  <a:lnTo>
                    <a:pt x="1066023" y="1862677"/>
                  </a:lnTo>
                  <a:lnTo>
                    <a:pt x="1039505" y="1776804"/>
                  </a:lnTo>
                  <a:lnTo>
                    <a:pt x="1022458" y="1734499"/>
                  </a:lnTo>
                  <a:lnTo>
                    <a:pt x="953006" y="1576645"/>
                  </a:lnTo>
                  <a:lnTo>
                    <a:pt x="869664" y="1398586"/>
                  </a:lnTo>
                  <a:lnTo>
                    <a:pt x="825467" y="1296928"/>
                  </a:lnTo>
                  <a:lnTo>
                    <a:pt x="790742" y="1201584"/>
                  </a:lnTo>
                  <a:lnTo>
                    <a:pt x="765486" y="1104978"/>
                  </a:lnTo>
                  <a:lnTo>
                    <a:pt x="750964" y="998269"/>
                  </a:lnTo>
                  <a:lnTo>
                    <a:pt x="746545" y="873880"/>
                  </a:lnTo>
                  <a:lnTo>
                    <a:pt x="748439" y="800635"/>
                  </a:lnTo>
                  <a:lnTo>
                    <a:pt x="750333" y="780430"/>
                  </a:lnTo>
                  <a:lnTo>
                    <a:pt x="749070" y="648464"/>
                  </a:lnTo>
                  <a:lnTo>
                    <a:pt x="742125" y="529758"/>
                  </a:lnTo>
                  <a:lnTo>
                    <a:pt x="725709" y="398424"/>
                  </a:lnTo>
                  <a:lnTo>
                    <a:pt x="704242" y="300554"/>
                  </a:lnTo>
                  <a:lnTo>
                    <a:pt x="684670" y="239307"/>
                  </a:lnTo>
                  <a:lnTo>
                    <a:pt x="662571" y="181216"/>
                  </a:lnTo>
                  <a:lnTo>
                    <a:pt x="634159" y="130703"/>
                  </a:lnTo>
                  <a:lnTo>
                    <a:pt x="600696" y="87767"/>
                  </a:lnTo>
                  <a:lnTo>
                    <a:pt x="561550" y="55565"/>
                  </a:lnTo>
                  <a:lnTo>
                    <a:pt x="539452" y="43568"/>
                  </a:lnTo>
                  <a:lnTo>
                    <a:pt x="495887" y="24625"/>
                  </a:lnTo>
                  <a:lnTo>
                    <a:pt x="418227" y="3789"/>
                  </a:lnTo>
                  <a:close/>
                </a:path>
              </a:pathLst>
            </a:custGeom>
            <a:solidFill>
              <a:srgbClr val="FFDEB4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EF02D68-B86E-4CA0-9283-981F53CF26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06618" y="2908989"/>
              <a:ext cx="373299" cy="388458"/>
            </a:xfrm>
            <a:custGeom>
              <a:avLst/>
              <a:gdLst>
                <a:gd name="T0" fmla="*/ 586 w 593"/>
                <a:gd name="T1" fmla="*/ 186 h 615"/>
                <a:gd name="T2" fmla="*/ 582 w 593"/>
                <a:gd name="T3" fmla="*/ 179 h 615"/>
                <a:gd name="T4" fmla="*/ 536 w 593"/>
                <a:gd name="T5" fmla="*/ 117 h 615"/>
                <a:gd name="T6" fmla="*/ 470 w 593"/>
                <a:gd name="T7" fmla="*/ 59 h 615"/>
                <a:gd name="T8" fmla="*/ 414 w 593"/>
                <a:gd name="T9" fmla="*/ 26 h 615"/>
                <a:gd name="T10" fmla="*/ 348 w 593"/>
                <a:gd name="T11" fmla="*/ 4 h 615"/>
                <a:gd name="T12" fmla="*/ 271 w 593"/>
                <a:gd name="T13" fmla="*/ 0 h 615"/>
                <a:gd name="T14" fmla="*/ 229 w 593"/>
                <a:gd name="T15" fmla="*/ 7 h 615"/>
                <a:gd name="T16" fmla="*/ 188 w 593"/>
                <a:gd name="T17" fmla="*/ 18 h 615"/>
                <a:gd name="T18" fmla="*/ 122 w 593"/>
                <a:gd name="T19" fmla="*/ 46 h 615"/>
                <a:gd name="T20" fmla="*/ 74 w 593"/>
                <a:gd name="T21" fmla="*/ 77 h 615"/>
                <a:gd name="T22" fmla="*/ 40 w 593"/>
                <a:gd name="T23" fmla="*/ 112 h 615"/>
                <a:gd name="T24" fmla="*/ 10 w 593"/>
                <a:gd name="T25" fmla="*/ 162 h 615"/>
                <a:gd name="T26" fmla="*/ 0 w 593"/>
                <a:gd name="T27" fmla="*/ 206 h 615"/>
                <a:gd name="T28" fmla="*/ 0 w 593"/>
                <a:gd name="T29" fmla="*/ 212 h 615"/>
                <a:gd name="T30" fmla="*/ 0 w 593"/>
                <a:gd name="T31" fmla="*/ 257 h 615"/>
                <a:gd name="T32" fmla="*/ 23 w 593"/>
                <a:gd name="T33" fmla="*/ 429 h 615"/>
                <a:gd name="T34" fmla="*/ 42 w 593"/>
                <a:gd name="T35" fmla="*/ 495 h 615"/>
                <a:gd name="T36" fmla="*/ 67 w 593"/>
                <a:gd name="T37" fmla="*/ 551 h 615"/>
                <a:gd name="T38" fmla="*/ 95 w 593"/>
                <a:gd name="T39" fmla="*/ 579 h 615"/>
                <a:gd name="T40" fmla="*/ 116 w 593"/>
                <a:gd name="T41" fmla="*/ 591 h 615"/>
                <a:gd name="T42" fmla="*/ 128 w 593"/>
                <a:gd name="T43" fmla="*/ 594 h 615"/>
                <a:gd name="T44" fmla="*/ 156 w 593"/>
                <a:gd name="T45" fmla="*/ 602 h 615"/>
                <a:gd name="T46" fmla="*/ 215 w 593"/>
                <a:gd name="T47" fmla="*/ 612 h 615"/>
                <a:gd name="T48" fmla="*/ 274 w 593"/>
                <a:gd name="T49" fmla="*/ 615 h 615"/>
                <a:gd name="T50" fmla="*/ 330 w 593"/>
                <a:gd name="T51" fmla="*/ 609 h 615"/>
                <a:gd name="T52" fmla="*/ 383 w 593"/>
                <a:gd name="T53" fmla="*/ 596 h 615"/>
                <a:gd name="T54" fmla="*/ 430 w 593"/>
                <a:gd name="T55" fmla="*/ 579 h 615"/>
                <a:gd name="T56" fmla="*/ 469 w 593"/>
                <a:gd name="T57" fmla="*/ 558 h 615"/>
                <a:gd name="T58" fmla="*/ 499 w 593"/>
                <a:gd name="T59" fmla="*/ 532 h 615"/>
                <a:gd name="T60" fmla="*/ 510 w 593"/>
                <a:gd name="T61" fmla="*/ 518 h 615"/>
                <a:gd name="T62" fmla="*/ 529 w 593"/>
                <a:gd name="T63" fmla="*/ 486 h 615"/>
                <a:gd name="T64" fmla="*/ 563 w 593"/>
                <a:gd name="T65" fmla="*/ 400 h 615"/>
                <a:gd name="T66" fmla="*/ 588 w 593"/>
                <a:gd name="T67" fmla="*/ 304 h 615"/>
                <a:gd name="T68" fmla="*/ 593 w 593"/>
                <a:gd name="T69" fmla="*/ 238 h 615"/>
                <a:gd name="T70" fmla="*/ 591 w 593"/>
                <a:gd name="T71" fmla="*/ 201 h 615"/>
                <a:gd name="T72" fmla="*/ 586 w 593"/>
                <a:gd name="T73" fmla="*/ 18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15">
                  <a:moveTo>
                    <a:pt x="586" y="186"/>
                  </a:moveTo>
                  <a:lnTo>
                    <a:pt x="582" y="179"/>
                  </a:lnTo>
                  <a:lnTo>
                    <a:pt x="536" y="117"/>
                  </a:lnTo>
                  <a:lnTo>
                    <a:pt x="470" y="59"/>
                  </a:lnTo>
                  <a:lnTo>
                    <a:pt x="414" y="26"/>
                  </a:lnTo>
                  <a:lnTo>
                    <a:pt x="348" y="4"/>
                  </a:lnTo>
                  <a:lnTo>
                    <a:pt x="271" y="0"/>
                  </a:lnTo>
                  <a:lnTo>
                    <a:pt x="229" y="7"/>
                  </a:lnTo>
                  <a:lnTo>
                    <a:pt x="188" y="18"/>
                  </a:lnTo>
                  <a:lnTo>
                    <a:pt x="122" y="46"/>
                  </a:lnTo>
                  <a:lnTo>
                    <a:pt x="74" y="77"/>
                  </a:lnTo>
                  <a:lnTo>
                    <a:pt x="40" y="112"/>
                  </a:lnTo>
                  <a:lnTo>
                    <a:pt x="10" y="16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57"/>
                  </a:lnTo>
                  <a:lnTo>
                    <a:pt x="23" y="429"/>
                  </a:lnTo>
                  <a:lnTo>
                    <a:pt x="42" y="495"/>
                  </a:lnTo>
                  <a:lnTo>
                    <a:pt x="67" y="551"/>
                  </a:lnTo>
                  <a:lnTo>
                    <a:pt x="95" y="579"/>
                  </a:lnTo>
                  <a:lnTo>
                    <a:pt x="116" y="591"/>
                  </a:lnTo>
                  <a:lnTo>
                    <a:pt x="128" y="594"/>
                  </a:lnTo>
                  <a:lnTo>
                    <a:pt x="156" y="602"/>
                  </a:lnTo>
                  <a:lnTo>
                    <a:pt x="215" y="612"/>
                  </a:lnTo>
                  <a:lnTo>
                    <a:pt x="274" y="615"/>
                  </a:lnTo>
                  <a:lnTo>
                    <a:pt x="330" y="609"/>
                  </a:lnTo>
                  <a:lnTo>
                    <a:pt x="383" y="596"/>
                  </a:lnTo>
                  <a:lnTo>
                    <a:pt x="430" y="579"/>
                  </a:lnTo>
                  <a:lnTo>
                    <a:pt x="469" y="558"/>
                  </a:lnTo>
                  <a:lnTo>
                    <a:pt x="499" y="532"/>
                  </a:lnTo>
                  <a:lnTo>
                    <a:pt x="510" y="518"/>
                  </a:lnTo>
                  <a:lnTo>
                    <a:pt x="529" y="486"/>
                  </a:lnTo>
                  <a:lnTo>
                    <a:pt x="563" y="400"/>
                  </a:lnTo>
                  <a:lnTo>
                    <a:pt x="588" y="304"/>
                  </a:lnTo>
                  <a:lnTo>
                    <a:pt x="593" y="238"/>
                  </a:lnTo>
                  <a:lnTo>
                    <a:pt x="591" y="201"/>
                  </a:lnTo>
                  <a:lnTo>
                    <a:pt x="586" y="18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624B2138-8837-4569-B510-1A76DBC124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06450" y="3389718"/>
              <a:ext cx="45719" cy="1110423"/>
            </a:xfrm>
            <a:custGeom>
              <a:avLst/>
              <a:gdLst>
                <a:gd name="T0" fmla="*/ 52 w 154"/>
                <a:gd name="T1" fmla="*/ 76 h 1758"/>
                <a:gd name="T2" fmla="*/ 52 w 154"/>
                <a:gd name="T3" fmla="*/ 407 h 1758"/>
                <a:gd name="T4" fmla="*/ 58 w 154"/>
                <a:gd name="T5" fmla="*/ 503 h 1758"/>
                <a:gd name="T6" fmla="*/ 76 w 154"/>
                <a:gd name="T7" fmla="*/ 561 h 1758"/>
                <a:gd name="T8" fmla="*/ 76 w 154"/>
                <a:gd name="T9" fmla="*/ 611 h 1758"/>
                <a:gd name="T10" fmla="*/ 76 w 154"/>
                <a:gd name="T11" fmla="*/ 662 h 1758"/>
                <a:gd name="T12" fmla="*/ 76 w 154"/>
                <a:gd name="T13" fmla="*/ 751 h 1758"/>
                <a:gd name="T14" fmla="*/ 61 w 154"/>
                <a:gd name="T15" fmla="*/ 848 h 1758"/>
                <a:gd name="T16" fmla="*/ 48 w 154"/>
                <a:gd name="T17" fmla="*/ 905 h 1758"/>
                <a:gd name="T18" fmla="*/ 26 w 154"/>
                <a:gd name="T19" fmla="*/ 1020 h 1758"/>
                <a:gd name="T20" fmla="*/ 6 w 154"/>
                <a:gd name="T21" fmla="*/ 1077 h 1758"/>
                <a:gd name="T22" fmla="*/ 0 w 154"/>
                <a:gd name="T23" fmla="*/ 1173 h 1758"/>
                <a:gd name="T24" fmla="*/ 0 w 154"/>
                <a:gd name="T25" fmla="*/ 1275 h 1758"/>
                <a:gd name="T26" fmla="*/ 0 w 154"/>
                <a:gd name="T27" fmla="*/ 1479 h 1758"/>
                <a:gd name="T28" fmla="*/ 0 w 154"/>
                <a:gd name="T29" fmla="*/ 1758 h 1758"/>
                <a:gd name="T30" fmla="*/ 0 w 154"/>
                <a:gd name="T31" fmla="*/ 1641 h 1758"/>
                <a:gd name="T32" fmla="*/ 26 w 154"/>
                <a:gd name="T33" fmla="*/ 1479 h 1758"/>
                <a:gd name="T34" fmla="*/ 36 w 154"/>
                <a:gd name="T35" fmla="*/ 1385 h 1758"/>
                <a:gd name="T36" fmla="*/ 52 w 154"/>
                <a:gd name="T37" fmla="*/ 1275 h 1758"/>
                <a:gd name="T38" fmla="*/ 61 w 154"/>
                <a:gd name="T39" fmla="*/ 1218 h 1758"/>
                <a:gd name="T40" fmla="*/ 81 w 154"/>
                <a:gd name="T41" fmla="*/ 1160 h 1758"/>
                <a:gd name="T42" fmla="*/ 102 w 154"/>
                <a:gd name="T43" fmla="*/ 1045 h 1758"/>
                <a:gd name="T44" fmla="*/ 122 w 154"/>
                <a:gd name="T45" fmla="*/ 988 h 1758"/>
                <a:gd name="T46" fmla="*/ 128 w 154"/>
                <a:gd name="T47" fmla="*/ 892 h 1758"/>
                <a:gd name="T48" fmla="*/ 151 w 154"/>
                <a:gd name="T49" fmla="*/ 767 h 1758"/>
                <a:gd name="T50" fmla="*/ 154 w 154"/>
                <a:gd name="T51" fmla="*/ 637 h 1758"/>
                <a:gd name="T52" fmla="*/ 154 w 154"/>
                <a:gd name="T53" fmla="*/ 582 h 1758"/>
                <a:gd name="T54" fmla="*/ 137 w 154"/>
                <a:gd name="T55" fmla="*/ 561 h 1758"/>
                <a:gd name="T56" fmla="*/ 112 w 154"/>
                <a:gd name="T57" fmla="*/ 522 h 1758"/>
                <a:gd name="T58" fmla="*/ 102 w 154"/>
                <a:gd name="T59" fmla="*/ 433 h 1758"/>
                <a:gd name="T60" fmla="*/ 81 w 154"/>
                <a:gd name="T61" fmla="*/ 303 h 1758"/>
                <a:gd name="T62" fmla="*/ 61 w 154"/>
                <a:gd name="T63" fmla="*/ 156 h 1758"/>
                <a:gd name="T64" fmla="*/ 52 w 154"/>
                <a:gd name="T6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4" h="1758">
                  <a:moveTo>
                    <a:pt x="52" y="0"/>
                  </a:moveTo>
                  <a:lnTo>
                    <a:pt x="52" y="76"/>
                  </a:lnTo>
                  <a:lnTo>
                    <a:pt x="52" y="280"/>
                  </a:lnTo>
                  <a:lnTo>
                    <a:pt x="52" y="407"/>
                  </a:lnTo>
                  <a:lnTo>
                    <a:pt x="52" y="446"/>
                  </a:lnTo>
                  <a:lnTo>
                    <a:pt x="58" y="503"/>
                  </a:lnTo>
                  <a:lnTo>
                    <a:pt x="68" y="542"/>
                  </a:lnTo>
                  <a:lnTo>
                    <a:pt x="76" y="561"/>
                  </a:lnTo>
                  <a:lnTo>
                    <a:pt x="76" y="586"/>
                  </a:lnTo>
                  <a:lnTo>
                    <a:pt x="76" y="611"/>
                  </a:lnTo>
                  <a:lnTo>
                    <a:pt x="76" y="637"/>
                  </a:lnTo>
                  <a:lnTo>
                    <a:pt x="76" y="662"/>
                  </a:lnTo>
                  <a:lnTo>
                    <a:pt x="76" y="714"/>
                  </a:lnTo>
                  <a:lnTo>
                    <a:pt x="76" y="751"/>
                  </a:lnTo>
                  <a:lnTo>
                    <a:pt x="71" y="809"/>
                  </a:lnTo>
                  <a:lnTo>
                    <a:pt x="61" y="848"/>
                  </a:lnTo>
                  <a:lnTo>
                    <a:pt x="52" y="866"/>
                  </a:lnTo>
                  <a:lnTo>
                    <a:pt x="48" y="905"/>
                  </a:lnTo>
                  <a:lnTo>
                    <a:pt x="29" y="981"/>
                  </a:lnTo>
                  <a:lnTo>
                    <a:pt x="26" y="1020"/>
                  </a:lnTo>
                  <a:lnTo>
                    <a:pt x="18" y="1038"/>
                  </a:lnTo>
                  <a:lnTo>
                    <a:pt x="6" y="1077"/>
                  </a:lnTo>
                  <a:lnTo>
                    <a:pt x="0" y="1134"/>
                  </a:lnTo>
                  <a:lnTo>
                    <a:pt x="0" y="1173"/>
                  </a:lnTo>
                  <a:lnTo>
                    <a:pt x="0" y="1223"/>
                  </a:lnTo>
                  <a:lnTo>
                    <a:pt x="0" y="1275"/>
                  </a:lnTo>
                  <a:lnTo>
                    <a:pt x="0" y="1351"/>
                  </a:lnTo>
                  <a:lnTo>
                    <a:pt x="0" y="1479"/>
                  </a:lnTo>
                  <a:lnTo>
                    <a:pt x="0" y="1682"/>
                  </a:lnTo>
                  <a:lnTo>
                    <a:pt x="0" y="1758"/>
                  </a:lnTo>
                  <a:lnTo>
                    <a:pt x="0" y="1682"/>
                  </a:lnTo>
                  <a:lnTo>
                    <a:pt x="0" y="1641"/>
                  </a:lnTo>
                  <a:lnTo>
                    <a:pt x="10" y="1536"/>
                  </a:lnTo>
                  <a:lnTo>
                    <a:pt x="26" y="1479"/>
                  </a:lnTo>
                  <a:lnTo>
                    <a:pt x="26" y="1443"/>
                  </a:lnTo>
                  <a:lnTo>
                    <a:pt x="36" y="1385"/>
                  </a:lnTo>
                  <a:lnTo>
                    <a:pt x="52" y="1351"/>
                  </a:lnTo>
                  <a:lnTo>
                    <a:pt x="52" y="1275"/>
                  </a:lnTo>
                  <a:lnTo>
                    <a:pt x="52" y="1255"/>
                  </a:lnTo>
                  <a:lnTo>
                    <a:pt x="61" y="1218"/>
                  </a:lnTo>
                  <a:lnTo>
                    <a:pt x="76" y="1197"/>
                  </a:lnTo>
                  <a:lnTo>
                    <a:pt x="81" y="1160"/>
                  </a:lnTo>
                  <a:lnTo>
                    <a:pt x="99" y="1083"/>
                  </a:lnTo>
                  <a:lnTo>
                    <a:pt x="102" y="1045"/>
                  </a:lnTo>
                  <a:lnTo>
                    <a:pt x="111" y="1025"/>
                  </a:lnTo>
                  <a:lnTo>
                    <a:pt x="122" y="988"/>
                  </a:lnTo>
                  <a:lnTo>
                    <a:pt x="128" y="931"/>
                  </a:lnTo>
                  <a:lnTo>
                    <a:pt x="128" y="892"/>
                  </a:lnTo>
                  <a:lnTo>
                    <a:pt x="131" y="853"/>
                  </a:lnTo>
                  <a:lnTo>
                    <a:pt x="151" y="767"/>
                  </a:lnTo>
                  <a:lnTo>
                    <a:pt x="154" y="714"/>
                  </a:lnTo>
                  <a:lnTo>
                    <a:pt x="154" y="637"/>
                  </a:lnTo>
                  <a:lnTo>
                    <a:pt x="154" y="586"/>
                  </a:lnTo>
                  <a:lnTo>
                    <a:pt x="154" y="582"/>
                  </a:lnTo>
                  <a:lnTo>
                    <a:pt x="148" y="568"/>
                  </a:lnTo>
                  <a:lnTo>
                    <a:pt x="137" y="561"/>
                  </a:lnTo>
                  <a:lnTo>
                    <a:pt x="128" y="561"/>
                  </a:lnTo>
                  <a:lnTo>
                    <a:pt x="112" y="522"/>
                  </a:lnTo>
                  <a:lnTo>
                    <a:pt x="102" y="456"/>
                  </a:lnTo>
                  <a:lnTo>
                    <a:pt x="102" y="433"/>
                  </a:lnTo>
                  <a:lnTo>
                    <a:pt x="99" y="379"/>
                  </a:lnTo>
                  <a:lnTo>
                    <a:pt x="81" y="303"/>
                  </a:lnTo>
                  <a:lnTo>
                    <a:pt x="76" y="280"/>
                  </a:lnTo>
                  <a:lnTo>
                    <a:pt x="61" y="156"/>
                  </a:lnTo>
                  <a:lnTo>
                    <a:pt x="52" y="1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7BF9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자유형 38">
              <a:extLst>
                <a:ext uri="{FF2B5EF4-FFF2-40B4-BE49-F238E27FC236}">
                  <a16:creationId xmlns:a16="http://schemas.microsoft.com/office/drawing/2014/main" id="{1C0BAE90-9BC0-4340-BB75-3CAD06121C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8212" y="5851696"/>
              <a:ext cx="973789" cy="989148"/>
            </a:xfrm>
            <a:custGeom>
              <a:avLst/>
              <a:gdLst>
                <a:gd name="connsiteX0" fmla="*/ 63316 w 973789"/>
                <a:gd name="connsiteY0" fmla="*/ 0 h 989148"/>
                <a:gd name="connsiteX1" fmla="*/ 0 w 973789"/>
                <a:gd name="connsiteY1" fmla="*/ 1665 h 989148"/>
                <a:gd name="connsiteX2" fmla="*/ 0 w 973789"/>
                <a:gd name="connsiteY2" fmla="*/ 774940 h 989148"/>
                <a:gd name="connsiteX3" fmla="*/ 828568 w 973789"/>
                <a:gd name="connsiteY3" fmla="*/ 989148 h 989148"/>
                <a:gd name="connsiteX4" fmla="*/ 973789 w 973789"/>
                <a:gd name="connsiteY4" fmla="*/ 521700 h 989148"/>
                <a:gd name="connsiteX5" fmla="*/ 970632 w 973789"/>
                <a:gd name="connsiteY5" fmla="*/ 510976 h 989148"/>
                <a:gd name="connsiteX6" fmla="*/ 936537 w 973789"/>
                <a:gd name="connsiteY6" fmla="*/ 437168 h 989148"/>
                <a:gd name="connsiteX7" fmla="*/ 892339 w 973789"/>
                <a:gd name="connsiteY7" fmla="*/ 368407 h 989148"/>
                <a:gd name="connsiteX8" fmla="*/ 826042 w 973789"/>
                <a:gd name="connsiteY8" fmla="*/ 289553 h 989148"/>
                <a:gd name="connsiteX9" fmla="*/ 758483 w 973789"/>
                <a:gd name="connsiteY9" fmla="*/ 228993 h 989148"/>
                <a:gd name="connsiteX10" fmla="*/ 704814 w 973789"/>
                <a:gd name="connsiteY10" fmla="*/ 189250 h 989148"/>
                <a:gd name="connsiteX11" fmla="*/ 644200 w 973789"/>
                <a:gd name="connsiteY11" fmla="*/ 150139 h 989148"/>
                <a:gd name="connsiteX12" fmla="*/ 574747 w 973789"/>
                <a:gd name="connsiteY12" fmla="*/ 114181 h 989148"/>
                <a:gd name="connsiteX13" fmla="*/ 496454 w 973789"/>
                <a:gd name="connsiteY13" fmla="*/ 81378 h 989148"/>
                <a:gd name="connsiteX14" fmla="*/ 409952 w 973789"/>
                <a:gd name="connsiteY14" fmla="*/ 52359 h 989148"/>
                <a:gd name="connsiteX15" fmla="*/ 362598 w 973789"/>
                <a:gd name="connsiteY15" fmla="*/ 39743 h 989148"/>
                <a:gd name="connsiteX16" fmla="*/ 314612 w 973789"/>
                <a:gd name="connsiteY16" fmla="*/ 29019 h 989148"/>
                <a:gd name="connsiteX17" fmla="*/ 224322 w 973789"/>
                <a:gd name="connsiteY17" fmla="*/ 12617 h 989148"/>
                <a:gd name="connsiteX18" fmla="*/ 140978 w 973789"/>
                <a:gd name="connsiteY18" fmla="*/ 2524 h 98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73789" h="989148">
                  <a:moveTo>
                    <a:pt x="63316" y="0"/>
                  </a:moveTo>
                  <a:lnTo>
                    <a:pt x="0" y="1665"/>
                  </a:lnTo>
                  <a:lnTo>
                    <a:pt x="0" y="774940"/>
                  </a:lnTo>
                  <a:lnTo>
                    <a:pt x="828568" y="989148"/>
                  </a:lnTo>
                  <a:lnTo>
                    <a:pt x="973789" y="521700"/>
                  </a:lnTo>
                  <a:lnTo>
                    <a:pt x="970632" y="510976"/>
                  </a:lnTo>
                  <a:lnTo>
                    <a:pt x="936537" y="437168"/>
                  </a:lnTo>
                  <a:lnTo>
                    <a:pt x="892339" y="368407"/>
                  </a:lnTo>
                  <a:lnTo>
                    <a:pt x="826042" y="289553"/>
                  </a:lnTo>
                  <a:lnTo>
                    <a:pt x="758483" y="228993"/>
                  </a:lnTo>
                  <a:lnTo>
                    <a:pt x="704814" y="189250"/>
                  </a:lnTo>
                  <a:lnTo>
                    <a:pt x="644200" y="150139"/>
                  </a:lnTo>
                  <a:lnTo>
                    <a:pt x="574747" y="114181"/>
                  </a:lnTo>
                  <a:lnTo>
                    <a:pt x="496454" y="81378"/>
                  </a:lnTo>
                  <a:lnTo>
                    <a:pt x="409952" y="52359"/>
                  </a:lnTo>
                  <a:lnTo>
                    <a:pt x="362598" y="39743"/>
                  </a:lnTo>
                  <a:lnTo>
                    <a:pt x="314612" y="29019"/>
                  </a:lnTo>
                  <a:lnTo>
                    <a:pt x="224322" y="12617"/>
                  </a:lnTo>
                  <a:lnTo>
                    <a:pt x="140978" y="2524"/>
                  </a:lnTo>
                  <a:close/>
                </a:path>
              </a:pathLst>
            </a:custGeom>
            <a:solidFill>
              <a:srgbClr val="E0E2DE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자유형 41">
              <a:extLst>
                <a:ext uri="{FF2B5EF4-FFF2-40B4-BE49-F238E27FC236}">
                  <a16:creationId xmlns:a16="http://schemas.microsoft.com/office/drawing/2014/main" id="{9B93AF5E-6D74-47BD-B131-CABC4FAFF3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8210" y="6146915"/>
              <a:ext cx="973791" cy="711086"/>
            </a:xfrm>
            <a:custGeom>
              <a:avLst/>
              <a:gdLst>
                <a:gd name="connsiteX0" fmla="*/ 0 w 973791"/>
                <a:gd name="connsiteY0" fmla="*/ 0 h 711086"/>
                <a:gd name="connsiteX1" fmla="*/ 0 w 973791"/>
                <a:gd name="connsiteY1" fmla="*/ 711086 h 711086"/>
                <a:gd name="connsiteX2" fmla="*/ 868244 w 973791"/>
                <a:gd name="connsiteY2" fmla="*/ 711086 h 711086"/>
                <a:gd name="connsiteX3" fmla="*/ 973791 w 973791"/>
                <a:gd name="connsiteY3" fmla="*/ 468199 h 711086"/>
                <a:gd name="connsiteX4" fmla="*/ 954848 w 973791"/>
                <a:gd name="connsiteY4" fmla="*/ 455572 h 711086"/>
                <a:gd name="connsiteX5" fmla="*/ 817196 w 973791"/>
                <a:gd name="connsiteY5" fmla="*/ 370340 h 711086"/>
                <a:gd name="connsiteX6" fmla="*/ 684595 w 973791"/>
                <a:gd name="connsiteY6" fmla="*/ 292685 h 711086"/>
                <a:gd name="connsiteX7" fmla="*/ 527368 w 973791"/>
                <a:gd name="connsiteY7" fmla="*/ 208716 h 711086"/>
                <a:gd name="connsiteX8" fmla="*/ 356250 w 973791"/>
                <a:gd name="connsiteY8" fmla="*/ 125378 h 711086"/>
                <a:gd name="connsiteX9" fmla="*/ 180080 w 973791"/>
                <a:gd name="connsiteY9" fmla="*/ 52774 h 711086"/>
                <a:gd name="connsiteX10" fmla="*/ 50636 w 973791"/>
                <a:gd name="connsiteY10" fmla="*/ 12367 h 71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3791" h="711086">
                  <a:moveTo>
                    <a:pt x="0" y="0"/>
                  </a:moveTo>
                  <a:lnTo>
                    <a:pt x="0" y="711086"/>
                  </a:lnTo>
                  <a:lnTo>
                    <a:pt x="868244" y="711086"/>
                  </a:lnTo>
                  <a:lnTo>
                    <a:pt x="973791" y="468199"/>
                  </a:lnTo>
                  <a:lnTo>
                    <a:pt x="954848" y="455572"/>
                  </a:lnTo>
                  <a:lnTo>
                    <a:pt x="817196" y="370340"/>
                  </a:lnTo>
                  <a:lnTo>
                    <a:pt x="684595" y="292685"/>
                  </a:lnTo>
                  <a:lnTo>
                    <a:pt x="527368" y="208716"/>
                  </a:lnTo>
                  <a:lnTo>
                    <a:pt x="356250" y="125378"/>
                  </a:lnTo>
                  <a:lnTo>
                    <a:pt x="180080" y="52774"/>
                  </a:lnTo>
                  <a:lnTo>
                    <a:pt x="50636" y="12367"/>
                  </a:lnTo>
                  <a:close/>
                </a:path>
              </a:pathLst>
            </a:custGeom>
            <a:solidFill>
              <a:srgbClr val="37556C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22B49A-A515-4F08-8BCD-F530258340F9}"/>
              </a:ext>
            </a:extLst>
          </p:cNvPr>
          <p:cNvSpPr txBox="1"/>
          <p:nvPr/>
        </p:nvSpPr>
        <p:spPr>
          <a:xfrm>
            <a:off x="1403331" y="1356184"/>
            <a:ext cx="9695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rPr>
              <a:t> 기획 의도</a:t>
            </a:r>
            <a:endParaRPr lang="en-US" altLang="ko-K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rPr>
              <a:t> 세부사항</a:t>
            </a:r>
            <a:endParaRPr lang="en-US" altLang="ko-K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rPr>
              <a:t> 서비스 시나리오</a:t>
            </a:r>
            <a:endParaRPr lang="en-US" altLang="ko-K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rPr>
              <a:t> WBS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73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315685"/>
            <a:ext cx="12192001" cy="6542315"/>
            <a:chOff x="0" y="315685"/>
            <a:chExt cx="12192001" cy="6542315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315685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522514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0" y="2619812"/>
              <a:ext cx="12192001" cy="4238188"/>
              <a:chOff x="0" y="2619812"/>
              <a:chExt cx="12192001" cy="423818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6B65FBC-789E-4BBE-A39F-346AC8CE938E}"/>
                  </a:ext>
                </a:extLst>
              </p:cNvPr>
              <p:cNvGrpSpPr/>
              <p:nvPr/>
            </p:nvGrpSpPr>
            <p:grpSpPr>
              <a:xfrm>
                <a:off x="5940897" y="6201705"/>
                <a:ext cx="310206" cy="310206"/>
                <a:chOff x="5940897" y="5789410"/>
                <a:chExt cx="310206" cy="310206"/>
              </a:xfrm>
            </p:grpSpPr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5B075468-4B9A-43E8-9372-421139740DB7}"/>
                    </a:ext>
                  </a:extLst>
                </p:cNvPr>
                <p:cNvSpPr/>
                <p:nvPr/>
              </p:nvSpPr>
              <p:spPr>
                <a:xfrm>
                  <a:off x="5940897" y="5789410"/>
                  <a:ext cx="310206" cy="310206"/>
                </a:xfrm>
                <a:prstGeom prst="arc">
                  <a:avLst>
                    <a:gd name="adj1" fmla="val 14521413"/>
                    <a:gd name="adj2" fmla="val 11428246"/>
                  </a:avLst>
                </a:prstGeom>
                <a:ln w="28575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6231115B-7A7F-4673-94C8-5064812E634C}"/>
                    </a:ext>
                  </a:extLst>
                </p:cNvPr>
                <p:cNvSpPr/>
                <p:nvPr/>
              </p:nvSpPr>
              <p:spPr>
                <a:xfrm>
                  <a:off x="5956516" y="5831935"/>
                  <a:ext cx="36000" cy="3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4E41D5C-E177-4248-B36D-B2A02309CA0B}"/>
                  </a:ext>
                </a:extLst>
              </p:cNvPr>
              <p:cNvSpPr/>
              <p:nvPr/>
            </p:nvSpPr>
            <p:spPr>
              <a:xfrm rot="10800000" flipV="1">
                <a:off x="933450" y="6244231"/>
                <a:ext cx="226977" cy="226977"/>
              </a:xfrm>
              <a:prstGeom prst="ellipse">
                <a:avLst/>
              </a:prstGeom>
              <a:solidFill>
                <a:srgbClr val="FF6600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7837198-C599-4D16-9E62-DD43C423B3CD}"/>
                  </a:ext>
                </a:extLst>
              </p:cNvPr>
              <p:cNvSpPr/>
              <p:nvPr/>
            </p:nvSpPr>
            <p:spPr>
              <a:xfrm rot="10800000" flipV="1">
                <a:off x="1258111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4465301-1678-42CD-B769-7977C8E6D59A}"/>
                  </a:ext>
                </a:extLst>
              </p:cNvPr>
              <p:cNvSpPr/>
              <p:nvPr/>
            </p:nvSpPr>
            <p:spPr>
              <a:xfrm rot="10800000" flipV="1">
                <a:off x="1581245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자유형 23">
                <a:extLst>
                  <a:ext uri="{FF2B5EF4-FFF2-40B4-BE49-F238E27FC236}">
                    <a16:creationId xmlns:a16="http://schemas.microsoft.com/office/drawing/2014/main" id="{C4B8CAE9-721C-4B5F-AD01-EAF4B7A70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857937"/>
                <a:ext cx="1027046" cy="3570025"/>
              </a:xfrm>
              <a:custGeom>
                <a:avLst/>
                <a:gdLst>
                  <a:gd name="connsiteX0" fmla="*/ 282649 w 1027046"/>
                  <a:gd name="connsiteY0" fmla="*/ 0 h 3570025"/>
                  <a:gd name="connsiteX1" fmla="*/ 348312 w 1027046"/>
                  <a:gd name="connsiteY1" fmla="*/ 3789 h 3570025"/>
                  <a:gd name="connsiteX2" fmla="*/ 425972 w 1027046"/>
                  <a:gd name="connsiteY2" fmla="*/ 24625 h 3570025"/>
                  <a:gd name="connsiteX3" fmla="*/ 469537 w 1027046"/>
                  <a:gd name="connsiteY3" fmla="*/ 43568 h 3570025"/>
                  <a:gd name="connsiteX4" fmla="*/ 491635 w 1027046"/>
                  <a:gd name="connsiteY4" fmla="*/ 55565 h 3570025"/>
                  <a:gd name="connsiteX5" fmla="*/ 530781 w 1027046"/>
                  <a:gd name="connsiteY5" fmla="*/ 87767 h 3570025"/>
                  <a:gd name="connsiteX6" fmla="*/ 564244 w 1027046"/>
                  <a:gd name="connsiteY6" fmla="*/ 130703 h 3570025"/>
                  <a:gd name="connsiteX7" fmla="*/ 592656 w 1027046"/>
                  <a:gd name="connsiteY7" fmla="*/ 181216 h 3570025"/>
                  <a:gd name="connsiteX8" fmla="*/ 614755 w 1027046"/>
                  <a:gd name="connsiteY8" fmla="*/ 239307 h 3570025"/>
                  <a:gd name="connsiteX9" fmla="*/ 634327 w 1027046"/>
                  <a:gd name="connsiteY9" fmla="*/ 300554 h 3570025"/>
                  <a:gd name="connsiteX10" fmla="*/ 655794 w 1027046"/>
                  <a:gd name="connsiteY10" fmla="*/ 398424 h 3570025"/>
                  <a:gd name="connsiteX11" fmla="*/ 672210 w 1027046"/>
                  <a:gd name="connsiteY11" fmla="*/ 529758 h 3570025"/>
                  <a:gd name="connsiteX12" fmla="*/ 679155 w 1027046"/>
                  <a:gd name="connsiteY12" fmla="*/ 648464 h 3570025"/>
                  <a:gd name="connsiteX13" fmla="*/ 680418 w 1027046"/>
                  <a:gd name="connsiteY13" fmla="*/ 780430 h 3570025"/>
                  <a:gd name="connsiteX14" fmla="*/ 678524 w 1027046"/>
                  <a:gd name="connsiteY14" fmla="*/ 800635 h 3570025"/>
                  <a:gd name="connsiteX15" fmla="*/ 676630 w 1027046"/>
                  <a:gd name="connsiteY15" fmla="*/ 873880 h 3570025"/>
                  <a:gd name="connsiteX16" fmla="*/ 681050 w 1027046"/>
                  <a:gd name="connsiteY16" fmla="*/ 998269 h 3570025"/>
                  <a:gd name="connsiteX17" fmla="*/ 695571 w 1027046"/>
                  <a:gd name="connsiteY17" fmla="*/ 1104978 h 3570025"/>
                  <a:gd name="connsiteX18" fmla="*/ 720827 w 1027046"/>
                  <a:gd name="connsiteY18" fmla="*/ 1201584 h 3570025"/>
                  <a:gd name="connsiteX19" fmla="*/ 755552 w 1027046"/>
                  <a:gd name="connsiteY19" fmla="*/ 1296928 h 3570025"/>
                  <a:gd name="connsiteX20" fmla="*/ 799749 w 1027046"/>
                  <a:gd name="connsiteY20" fmla="*/ 1398586 h 3570025"/>
                  <a:gd name="connsiteX21" fmla="*/ 883091 w 1027046"/>
                  <a:gd name="connsiteY21" fmla="*/ 1576645 h 3570025"/>
                  <a:gd name="connsiteX22" fmla="*/ 952543 w 1027046"/>
                  <a:gd name="connsiteY22" fmla="*/ 1734499 h 3570025"/>
                  <a:gd name="connsiteX23" fmla="*/ 969590 w 1027046"/>
                  <a:gd name="connsiteY23" fmla="*/ 1776804 h 3570025"/>
                  <a:gd name="connsiteX24" fmla="*/ 996108 w 1027046"/>
                  <a:gd name="connsiteY24" fmla="*/ 1862677 h 3570025"/>
                  <a:gd name="connsiteX25" fmla="*/ 1014418 w 1027046"/>
                  <a:gd name="connsiteY25" fmla="*/ 1949181 h 3570025"/>
                  <a:gd name="connsiteX26" fmla="*/ 1023889 w 1027046"/>
                  <a:gd name="connsiteY26" fmla="*/ 2035053 h 3570025"/>
                  <a:gd name="connsiteX27" fmla="*/ 1027046 w 1027046"/>
                  <a:gd name="connsiteY27" fmla="*/ 2120294 h 3570025"/>
                  <a:gd name="connsiteX28" fmla="*/ 1023889 w 1027046"/>
                  <a:gd name="connsiteY28" fmla="*/ 2203641 h 3570025"/>
                  <a:gd name="connsiteX29" fmla="*/ 1010630 w 1027046"/>
                  <a:gd name="connsiteY29" fmla="*/ 2324873 h 3570025"/>
                  <a:gd name="connsiteX30" fmla="*/ 980955 w 1027046"/>
                  <a:gd name="connsiteY30" fmla="*/ 2473887 h 3570025"/>
                  <a:gd name="connsiteX31" fmla="*/ 943704 w 1027046"/>
                  <a:gd name="connsiteY31" fmla="*/ 2604590 h 3570025"/>
                  <a:gd name="connsiteX32" fmla="*/ 890037 w 1027046"/>
                  <a:gd name="connsiteY32" fmla="*/ 2758656 h 3570025"/>
                  <a:gd name="connsiteX33" fmla="*/ 872358 w 1027046"/>
                  <a:gd name="connsiteY33" fmla="*/ 2812958 h 3570025"/>
                  <a:gd name="connsiteX34" fmla="*/ 823110 w 1027046"/>
                  <a:gd name="connsiteY34" fmla="*/ 3134980 h 3570025"/>
                  <a:gd name="connsiteX35" fmla="*/ 791541 w 1027046"/>
                  <a:gd name="connsiteY35" fmla="*/ 3344610 h 3570025"/>
                  <a:gd name="connsiteX36" fmla="*/ 710724 w 1027046"/>
                  <a:gd name="connsiteY36" fmla="*/ 3570025 h 3570025"/>
                  <a:gd name="connsiteX37" fmla="*/ 0 w 1027046"/>
                  <a:gd name="connsiteY37" fmla="*/ 3493145 h 3570025"/>
                  <a:gd name="connsiteX38" fmla="*/ 0 w 1027046"/>
                  <a:gd name="connsiteY38" fmla="*/ 631600 h 3570025"/>
                  <a:gd name="connsiteX39" fmla="*/ 31359 w 1027046"/>
                  <a:gd name="connsiteY39" fmla="*/ 604897 h 3570025"/>
                  <a:gd name="connsiteX40" fmla="*/ 79344 w 1027046"/>
                  <a:gd name="connsiteY40" fmla="*/ 575220 h 3570025"/>
                  <a:gd name="connsiteX41" fmla="*/ 83764 w 1027046"/>
                  <a:gd name="connsiteY41" fmla="*/ 575220 h 3570025"/>
                  <a:gd name="connsiteX42" fmla="*/ 83764 w 1027046"/>
                  <a:gd name="connsiteY42" fmla="*/ 532284 h 3570025"/>
                  <a:gd name="connsiteX43" fmla="*/ 90709 w 1027046"/>
                  <a:gd name="connsiteY43" fmla="*/ 324548 h 3570025"/>
                  <a:gd name="connsiteX44" fmla="*/ 100811 w 1027046"/>
                  <a:gd name="connsiteY44" fmla="*/ 224784 h 3570025"/>
                  <a:gd name="connsiteX45" fmla="*/ 110282 w 1027046"/>
                  <a:gd name="connsiteY45" fmla="*/ 174271 h 3570025"/>
                  <a:gd name="connsiteX46" fmla="*/ 115333 w 1027046"/>
                  <a:gd name="connsiteY46" fmla="*/ 156591 h 3570025"/>
                  <a:gd name="connsiteX47" fmla="*/ 119121 w 1027046"/>
                  <a:gd name="connsiteY47" fmla="*/ 138912 h 3570025"/>
                  <a:gd name="connsiteX48" fmla="*/ 133643 w 1027046"/>
                  <a:gd name="connsiteY48" fmla="*/ 100395 h 3570025"/>
                  <a:gd name="connsiteX49" fmla="*/ 156372 w 1027046"/>
                  <a:gd name="connsiteY49" fmla="*/ 64405 h 3570025"/>
                  <a:gd name="connsiteX50" fmla="*/ 187941 w 1027046"/>
                  <a:gd name="connsiteY50" fmla="*/ 33465 h 3570025"/>
                  <a:gd name="connsiteX51" fmla="*/ 230244 w 1027046"/>
                  <a:gd name="connsiteY51" fmla="*/ 10734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027046" h="3570025">
                    <a:moveTo>
                      <a:pt x="282649" y="0"/>
                    </a:moveTo>
                    <a:lnTo>
                      <a:pt x="348312" y="3789"/>
                    </a:lnTo>
                    <a:lnTo>
                      <a:pt x="425972" y="24625"/>
                    </a:lnTo>
                    <a:lnTo>
                      <a:pt x="469537" y="43568"/>
                    </a:lnTo>
                    <a:lnTo>
                      <a:pt x="491635" y="55565"/>
                    </a:lnTo>
                    <a:lnTo>
                      <a:pt x="530781" y="87767"/>
                    </a:lnTo>
                    <a:lnTo>
                      <a:pt x="564244" y="130703"/>
                    </a:lnTo>
                    <a:lnTo>
                      <a:pt x="592656" y="181216"/>
                    </a:lnTo>
                    <a:lnTo>
                      <a:pt x="614755" y="239307"/>
                    </a:lnTo>
                    <a:lnTo>
                      <a:pt x="634327" y="300554"/>
                    </a:lnTo>
                    <a:lnTo>
                      <a:pt x="655794" y="398424"/>
                    </a:lnTo>
                    <a:lnTo>
                      <a:pt x="672210" y="529758"/>
                    </a:lnTo>
                    <a:lnTo>
                      <a:pt x="679155" y="648464"/>
                    </a:lnTo>
                    <a:lnTo>
                      <a:pt x="680418" y="780430"/>
                    </a:lnTo>
                    <a:lnTo>
                      <a:pt x="678524" y="800635"/>
                    </a:lnTo>
                    <a:lnTo>
                      <a:pt x="676630" y="873880"/>
                    </a:lnTo>
                    <a:lnTo>
                      <a:pt x="681050" y="998269"/>
                    </a:lnTo>
                    <a:lnTo>
                      <a:pt x="695571" y="1104978"/>
                    </a:lnTo>
                    <a:lnTo>
                      <a:pt x="720827" y="1201584"/>
                    </a:lnTo>
                    <a:lnTo>
                      <a:pt x="755552" y="1296928"/>
                    </a:lnTo>
                    <a:lnTo>
                      <a:pt x="799749" y="1398586"/>
                    </a:lnTo>
                    <a:lnTo>
                      <a:pt x="883091" y="1576645"/>
                    </a:lnTo>
                    <a:lnTo>
                      <a:pt x="952543" y="1734499"/>
                    </a:lnTo>
                    <a:lnTo>
                      <a:pt x="969590" y="1776804"/>
                    </a:lnTo>
                    <a:lnTo>
                      <a:pt x="996108" y="1862677"/>
                    </a:lnTo>
                    <a:lnTo>
                      <a:pt x="1014418" y="1949181"/>
                    </a:lnTo>
                    <a:lnTo>
                      <a:pt x="1023889" y="2035053"/>
                    </a:lnTo>
                    <a:lnTo>
                      <a:pt x="1027046" y="2120294"/>
                    </a:lnTo>
                    <a:lnTo>
                      <a:pt x="1023889" y="2203641"/>
                    </a:lnTo>
                    <a:lnTo>
                      <a:pt x="1010630" y="2324873"/>
                    </a:lnTo>
                    <a:lnTo>
                      <a:pt x="980955" y="2473887"/>
                    </a:lnTo>
                    <a:lnTo>
                      <a:pt x="943704" y="2604590"/>
                    </a:lnTo>
                    <a:lnTo>
                      <a:pt x="890037" y="2758656"/>
                    </a:lnTo>
                    <a:lnTo>
                      <a:pt x="872358" y="2812958"/>
                    </a:lnTo>
                    <a:lnTo>
                      <a:pt x="823110" y="3134980"/>
                    </a:lnTo>
                    <a:lnTo>
                      <a:pt x="791541" y="3344610"/>
                    </a:lnTo>
                    <a:lnTo>
                      <a:pt x="710724" y="3570025"/>
                    </a:lnTo>
                    <a:lnTo>
                      <a:pt x="0" y="3493145"/>
                    </a:lnTo>
                    <a:lnTo>
                      <a:pt x="0" y="631600"/>
                    </a:lnTo>
                    <a:lnTo>
                      <a:pt x="31359" y="604897"/>
                    </a:lnTo>
                    <a:lnTo>
                      <a:pt x="79344" y="575220"/>
                    </a:lnTo>
                    <a:lnTo>
                      <a:pt x="83764" y="575220"/>
                    </a:lnTo>
                    <a:lnTo>
                      <a:pt x="83764" y="532284"/>
                    </a:lnTo>
                    <a:lnTo>
                      <a:pt x="90709" y="324548"/>
                    </a:lnTo>
                    <a:lnTo>
                      <a:pt x="100811" y="224784"/>
                    </a:lnTo>
                    <a:lnTo>
                      <a:pt x="110282" y="174271"/>
                    </a:lnTo>
                    <a:lnTo>
                      <a:pt x="115333" y="156591"/>
                    </a:lnTo>
                    <a:lnTo>
                      <a:pt x="119121" y="138912"/>
                    </a:lnTo>
                    <a:lnTo>
                      <a:pt x="133643" y="100395"/>
                    </a:lnTo>
                    <a:lnTo>
                      <a:pt x="156372" y="64405"/>
                    </a:lnTo>
                    <a:lnTo>
                      <a:pt x="187941" y="33465"/>
                    </a:lnTo>
                    <a:lnTo>
                      <a:pt x="230244" y="10734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058B9084-9B71-415E-9452-DC6B2DD27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9" y="2914885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30B756AD-E02A-4D28-B175-9A091EE67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15" y="3395614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자유형 25">
                <a:extLst>
                  <a:ext uri="{FF2B5EF4-FFF2-40B4-BE49-F238E27FC236}">
                    <a16:creationId xmlns:a16="http://schemas.microsoft.com/office/drawing/2014/main" id="{B1ED7354-0771-4F64-BCAE-3F74B8094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857808"/>
                <a:ext cx="903874" cy="988933"/>
              </a:xfrm>
              <a:custGeom>
                <a:avLst/>
                <a:gdLst>
                  <a:gd name="connsiteX0" fmla="*/ 0 w 903874"/>
                  <a:gd name="connsiteY0" fmla="*/ 0 h 988933"/>
                  <a:gd name="connsiteX1" fmla="*/ 71063 w 903874"/>
                  <a:gd name="connsiteY1" fmla="*/ 2309 h 988933"/>
                  <a:gd name="connsiteX2" fmla="*/ 154407 w 903874"/>
                  <a:gd name="connsiteY2" fmla="*/ 12402 h 988933"/>
                  <a:gd name="connsiteX3" fmla="*/ 244697 w 903874"/>
                  <a:gd name="connsiteY3" fmla="*/ 28804 h 988933"/>
                  <a:gd name="connsiteX4" fmla="*/ 292683 w 903874"/>
                  <a:gd name="connsiteY4" fmla="*/ 39528 h 988933"/>
                  <a:gd name="connsiteX5" fmla="*/ 340038 w 903874"/>
                  <a:gd name="connsiteY5" fmla="*/ 52144 h 988933"/>
                  <a:gd name="connsiteX6" fmla="*/ 426539 w 903874"/>
                  <a:gd name="connsiteY6" fmla="*/ 81163 h 988933"/>
                  <a:gd name="connsiteX7" fmla="*/ 504832 w 903874"/>
                  <a:gd name="connsiteY7" fmla="*/ 113966 h 988933"/>
                  <a:gd name="connsiteX8" fmla="*/ 574285 w 903874"/>
                  <a:gd name="connsiteY8" fmla="*/ 149924 h 988933"/>
                  <a:gd name="connsiteX9" fmla="*/ 634899 w 903874"/>
                  <a:gd name="connsiteY9" fmla="*/ 189035 h 988933"/>
                  <a:gd name="connsiteX10" fmla="*/ 688568 w 903874"/>
                  <a:gd name="connsiteY10" fmla="*/ 228778 h 988933"/>
                  <a:gd name="connsiteX11" fmla="*/ 756127 w 903874"/>
                  <a:gd name="connsiteY11" fmla="*/ 289338 h 988933"/>
                  <a:gd name="connsiteX12" fmla="*/ 822424 w 903874"/>
                  <a:gd name="connsiteY12" fmla="*/ 368192 h 988933"/>
                  <a:gd name="connsiteX13" fmla="*/ 866622 w 903874"/>
                  <a:gd name="connsiteY13" fmla="*/ 436953 h 988933"/>
                  <a:gd name="connsiteX14" fmla="*/ 900717 w 903874"/>
                  <a:gd name="connsiteY14" fmla="*/ 510761 h 988933"/>
                  <a:gd name="connsiteX15" fmla="*/ 903874 w 903874"/>
                  <a:gd name="connsiteY15" fmla="*/ 521485 h 988933"/>
                  <a:gd name="connsiteX16" fmla="*/ 758653 w 903874"/>
                  <a:gd name="connsiteY16" fmla="*/ 988933 h 988933"/>
                  <a:gd name="connsiteX17" fmla="*/ 0 w 903874"/>
                  <a:gd name="connsiteY17" fmla="*/ 792800 h 98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3874" h="988933">
                    <a:moveTo>
                      <a:pt x="0" y="0"/>
                    </a:moveTo>
                    <a:lnTo>
                      <a:pt x="71063" y="2309"/>
                    </a:lnTo>
                    <a:lnTo>
                      <a:pt x="154407" y="12402"/>
                    </a:lnTo>
                    <a:lnTo>
                      <a:pt x="244697" y="28804"/>
                    </a:lnTo>
                    <a:lnTo>
                      <a:pt x="292683" y="39528"/>
                    </a:lnTo>
                    <a:lnTo>
                      <a:pt x="340038" y="52144"/>
                    </a:lnTo>
                    <a:lnTo>
                      <a:pt x="426539" y="81163"/>
                    </a:lnTo>
                    <a:lnTo>
                      <a:pt x="504832" y="113966"/>
                    </a:lnTo>
                    <a:lnTo>
                      <a:pt x="574285" y="149924"/>
                    </a:lnTo>
                    <a:lnTo>
                      <a:pt x="634899" y="189035"/>
                    </a:lnTo>
                    <a:lnTo>
                      <a:pt x="688568" y="228778"/>
                    </a:lnTo>
                    <a:lnTo>
                      <a:pt x="756127" y="289338"/>
                    </a:lnTo>
                    <a:lnTo>
                      <a:pt x="822424" y="368192"/>
                    </a:lnTo>
                    <a:lnTo>
                      <a:pt x="866622" y="436953"/>
                    </a:lnTo>
                    <a:lnTo>
                      <a:pt x="900717" y="510761"/>
                    </a:lnTo>
                    <a:lnTo>
                      <a:pt x="903874" y="521485"/>
                    </a:lnTo>
                    <a:lnTo>
                      <a:pt x="758653" y="988933"/>
                    </a:lnTo>
                    <a:lnTo>
                      <a:pt x="0" y="792800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자유형 29">
                <a:extLst>
                  <a:ext uri="{FF2B5EF4-FFF2-40B4-BE49-F238E27FC236}">
                    <a16:creationId xmlns:a16="http://schemas.microsoft.com/office/drawing/2014/main" id="{2C0837C4-9665-49D9-A65D-ED4FC7D72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171196"/>
                <a:ext cx="903876" cy="686804"/>
              </a:xfrm>
              <a:custGeom>
                <a:avLst/>
                <a:gdLst>
                  <a:gd name="connsiteX0" fmla="*/ 0 w 903876"/>
                  <a:gd name="connsiteY0" fmla="*/ 0 h 686804"/>
                  <a:gd name="connsiteX1" fmla="*/ 110165 w 903876"/>
                  <a:gd name="connsiteY1" fmla="*/ 34389 h 686804"/>
                  <a:gd name="connsiteX2" fmla="*/ 286335 w 903876"/>
                  <a:gd name="connsiteY2" fmla="*/ 106993 h 686804"/>
                  <a:gd name="connsiteX3" fmla="*/ 457453 w 903876"/>
                  <a:gd name="connsiteY3" fmla="*/ 190331 h 686804"/>
                  <a:gd name="connsiteX4" fmla="*/ 614680 w 903876"/>
                  <a:gd name="connsiteY4" fmla="*/ 274300 h 686804"/>
                  <a:gd name="connsiteX5" fmla="*/ 747281 w 903876"/>
                  <a:gd name="connsiteY5" fmla="*/ 351955 h 686804"/>
                  <a:gd name="connsiteX6" fmla="*/ 884933 w 903876"/>
                  <a:gd name="connsiteY6" fmla="*/ 437187 h 686804"/>
                  <a:gd name="connsiteX7" fmla="*/ 903876 w 903876"/>
                  <a:gd name="connsiteY7" fmla="*/ 449814 h 686804"/>
                  <a:gd name="connsiteX8" fmla="*/ 800891 w 903876"/>
                  <a:gd name="connsiteY8" fmla="*/ 686804 h 686804"/>
                  <a:gd name="connsiteX9" fmla="*/ 0 w 903876"/>
                  <a:gd name="connsiteY9" fmla="*/ 686804 h 686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3876" h="686804">
                    <a:moveTo>
                      <a:pt x="0" y="0"/>
                    </a:moveTo>
                    <a:lnTo>
                      <a:pt x="110165" y="34389"/>
                    </a:lnTo>
                    <a:lnTo>
                      <a:pt x="286335" y="106993"/>
                    </a:lnTo>
                    <a:lnTo>
                      <a:pt x="457453" y="190331"/>
                    </a:lnTo>
                    <a:lnTo>
                      <a:pt x="614680" y="274300"/>
                    </a:lnTo>
                    <a:lnTo>
                      <a:pt x="747281" y="351955"/>
                    </a:lnTo>
                    <a:lnTo>
                      <a:pt x="884933" y="437187"/>
                    </a:lnTo>
                    <a:lnTo>
                      <a:pt x="903876" y="449814"/>
                    </a:lnTo>
                    <a:lnTo>
                      <a:pt x="800891" y="686804"/>
                    </a:lnTo>
                    <a:lnTo>
                      <a:pt x="0" y="686804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자유형 31">
                <a:extLst>
                  <a:ext uri="{FF2B5EF4-FFF2-40B4-BE49-F238E27FC236}">
                    <a16:creationId xmlns:a16="http://schemas.microsoft.com/office/drawing/2014/main" id="{77B63CF0-418C-409E-B5A7-B3B273884B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095040" y="2619812"/>
                <a:ext cx="1096961" cy="3570025"/>
              </a:xfrm>
              <a:custGeom>
                <a:avLst/>
                <a:gdLst>
                  <a:gd name="connsiteX0" fmla="*/ 352564 w 1096961"/>
                  <a:gd name="connsiteY0" fmla="*/ 0 h 3570025"/>
                  <a:gd name="connsiteX1" fmla="*/ 300159 w 1096961"/>
                  <a:gd name="connsiteY1" fmla="*/ 10734 h 3570025"/>
                  <a:gd name="connsiteX2" fmla="*/ 257856 w 1096961"/>
                  <a:gd name="connsiteY2" fmla="*/ 33465 h 3570025"/>
                  <a:gd name="connsiteX3" fmla="*/ 226287 w 1096961"/>
                  <a:gd name="connsiteY3" fmla="*/ 64405 h 3570025"/>
                  <a:gd name="connsiteX4" fmla="*/ 203558 w 1096961"/>
                  <a:gd name="connsiteY4" fmla="*/ 100395 h 3570025"/>
                  <a:gd name="connsiteX5" fmla="*/ 189036 w 1096961"/>
                  <a:gd name="connsiteY5" fmla="*/ 138912 h 3570025"/>
                  <a:gd name="connsiteX6" fmla="*/ 185248 w 1096961"/>
                  <a:gd name="connsiteY6" fmla="*/ 156591 h 3570025"/>
                  <a:gd name="connsiteX7" fmla="*/ 180197 w 1096961"/>
                  <a:gd name="connsiteY7" fmla="*/ 174271 h 3570025"/>
                  <a:gd name="connsiteX8" fmla="*/ 170726 w 1096961"/>
                  <a:gd name="connsiteY8" fmla="*/ 224784 h 3570025"/>
                  <a:gd name="connsiteX9" fmla="*/ 160624 w 1096961"/>
                  <a:gd name="connsiteY9" fmla="*/ 324548 h 3570025"/>
                  <a:gd name="connsiteX10" fmla="*/ 153679 w 1096961"/>
                  <a:gd name="connsiteY10" fmla="*/ 532284 h 3570025"/>
                  <a:gd name="connsiteX11" fmla="*/ 153679 w 1096961"/>
                  <a:gd name="connsiteY11" fmla="*/ 575220 h 3570025"/>
                  <a:gd name="connsiteX12" fmla="*/ 149259 w 1096961"/>
                  <a:gd name="connsiteY12" fmla="*/ 575220 h 3570025"/>
                  <a:gd name="connsiteX13" fmla="*/ 101274 w 1096961"/>
                  <a:gd name="connsiteY13" fmla="*/ 604897 h 3570025"/>
                  <a:gd name="connsiteX14" fmla="*/ 37505 w 1096961"/>
                  <a:gd name="connsiteY14" fmla="*/ 659198 h 3570025"/>
                  <a:gd name="connsiteX15" fmla="*/ 0 w 1096961"/>
                  <a:gd name="connsiteY15" fmla="*/ 696705 h 3570025"/>
                  <a:gd name="connsiteX16" fmla="*/ 0 w 1096961"/>
                  <a:gd name="connsiteY16" fmla="*/ 3485582 h 3570025"/>
                  <a:gd name="connsiteX17" fmla="*/ 780639 w 1096961"/>
                  <a:gd name="connsiteY17" fmla="*/ 3570025 h 3570025"/>
                  <a:gd name="connsiteX18" fmla="*/ 861456 w 1096961"/>
                  <a:gd name="connsiteY18" fmla="*/ 3344610 h 3570025"/>
                  <a:gd name="connsiteX19" fmla="*/ 893025 w 1096961"/>
                  <a:gd name="connsiteY19" fmla="*/ 3134980 h 3570025"/>
                  <a:gd name="connsiteX20" fmla="*/ 942273 w 1096961"/>
                  <a:gd name="connsiteY20" fmla="*/ 2812958 h 3570025"/>
                  <a:gd name="connsiteX21" fmla="*/ 959952 w 1096961"/>
                  <a:gd name="connsiteY21" fmla="*/ 2758656 h 3570025"/>
                  <a:gd name="connsiteX22" fmla="*/ 1013619 w 1096961"/>
                  <a:gd name="connsiteY22" fmla="*/ 2604590 h 3570025"/>
                  <a:gd name="connsiteX23" fmla="*/ 1050870 w 1096961"/>
                  <a:gd name="connsiteY23" fmla="*/ 2473887 h 3570025"/>
                  <a:gd name="connsiteX24" fmla="*/ 1080545 w 1096961"/>
                  <a:gd name="connsiteY24" fmla="*/ 2324873 h 3570025"/>
                  <a:gd name="connsiteX25" fmla="*/ 1093804 w 1096961"/>
                  <a:gd name="connsiteY25" fmla="*/ 2203641 h 3570025"/>
                  <a:gd name="connsiteX26" fmla="*/ 1096961 w 1096961"/>
                  <a:gd name="connsiteY26" fmla="*/ 2120294 h 3570025"/>
                  <a:gd name="connsiteX27" fmla="*/ 1093804 w 1096961"/>
                  <a:gd name="connsiteY27" fmla="*/ 2035053 h 3570025"/>
                  <a:gd name="connsiteX28" fmla="*/ 1084333 w 1096961"/>
                  <a:gd name="connsiteY28" fmla="*/ 1949181 h 3570025"/>
                  <a:gd name="connsiteX29" fmla="*/ 1066023 w 1096961"/>
                  <a:gd name="connsiteY29" fmla="*/ 1862677 h 3570025"/>
                  <a:gd name="connsiteX30" fmla="*/ 1039505 w 1096961"/>
                  <a:gd name="connsiteY30" fmla="*/ 1776804 h 3570025"/>
                  <a:gd name="connsiteX31" fmla="*/ 1022458 w 1096961"/>
                  <a:gd name="connsiteY31" fmla="*/ 1734499 h 3570025"/>
                  <a:gd name="connsiteX32" fmla="*/ 953006 w 1096961"/>
                  <a:gd name="connsiteY32" fmla="*/ 1576645 h 3570025"/>
                  <a:gd name="connsiteX33" fmla="*/ 869664 w 1096961"/>
                  <a:gd name="connsiteY33" fmla="*/ 1398586 h 3570025"/>
                  <a:gd name="connsiteX34" fmla="*/ 825467 w 1096961"/>
                  <a:gd name="connsiteY34" fmla="*/ 1296928 h 3570025"/>
                  <a:gd name="connsiteX35" fmla="*/ 790742 w 1096961"/>
                  <a:gd name="connsiteY35" fmla="*/ 1201584 h 3570025"/>
                  <a:gd name="connsiteX36" fmla="*/ 765486 w 1096961"/>
                  <a:gd name="connsiteY36" fmla="*/ 1104978 h 3570025"/>
                  <a:gd name="connsiteX37" fmla="*/ 750964 w 1096961"/>
                  <a:gd name="connsiteY37" fmla="*/ 998269 h 3570025"/>
                  <a:gd name="connsiteX38" fmla="*/ 746545 w 1096961"/>
                  <a:gd name="connsiteY38" fmla="*/ 873880 h 3570025"/>
                  <a:gd name="connsiteX39" fmla="*/ 748439 w 1096961"/>
                  <a:gd name="connsiteY39" fmla="*/ 800635 h 3570025"/>
                  <a:gd name="connsiteX40" fmla="*/ 750333 w 1096961"/>
                  <a:gd name="connsiteY40" fmla="*/ 780430 h 3570025"/>
                  <a:gd name="connsiteX41" fmla="*/ 749070 w 1096961"/>
                  <a:gd name="connsiteY41" fmla="*/ 648464 h 3570025"/>
                  <a:gd name="connsiteX42" fmla="*/ 742125 w 1096961"/>
                  <a:gd name="connsiteY42" fmla="*/ 529758 h 3570025"/>
                  <a:gd name="connsiteX43" fmla="*/ 725709 w 1096961"/>
                  <a:gd name="connsiteY43" fmla="*/ 398424 h 3570025"/>
                  <a:gd name="connsiteX44" fmla="*/ 704242 w 1096961"/>
                  <a:gd name="connsiteY44" fmla="*/ 300554 h 3570025"/>
                  <a:gd name="connsiteX45" fmla="*/ 684670 w 1096961"/>
                  <a:gd name="connsiteY45" fmla="*/ 239307 h 3570025"/>
                  <a:gd name="connsiteX46" fmla="*/ 662571 w 1096961"/>
                  <a:gd name="connsiteY46" fmla="*/ 181216 h 3570025"/>
                  <a:gd name="connsiteX47" fmla="*/ 634159 w 1096961"/>
                  <a:gd name="connsiteY47" fmla="*/ 130703 h 3570025"/>
                  <a:gd name="connsiteX48" fmla="*/ 600696 w 1096961"/>
                  <a:gd name="connsiteY48" fmla="*/ 87767 h 3570025"/>
                  <a:gd name="connsiteX49" fmla="*/ 561550 w 1096961"/>
                  <a:gd name="connsiteY49" fmla="*/ 55565 h 3570025"/>
                  <a:gd name="connsiteX50" fmla="*/ 539452 w 1096961"/>
                  <a:gd name="connsiteY50" fmla="*/ 43568 h 3570025"/>
                  <a:gd name="connsiteX51" fmla="*/ 495887 w 1096961"/>
                  <a:gd name="connsiteY51" fmla="*/ 24625 h 3570025"/>
                  <a:gd name="connsiteX52" fmla="*/ 418227 w 1096961"/>
                  <a:gd name="connsiteY52" fmla="*/ 3789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96961" h="3570025">
                    <a:moveTo>
                      <a:pt x="352564" y="0"/>
                    </a:moveTo>
                    <a:lnTo>
                      <a:pt x="300159" y="10734"/>
                    </a:lnTo>
                    <a:lnTo>
                      <a:pt x="257856" y="33465"/>
                    </a:lnTo>
                    <a:lnTo>
                      <a:pt x="226287" y="64405"/>
                    </a:lnTo>
                    <a:lnTo>
                      <a:pt x="203558" y="100395"/>
                    </a:lnTo>
                    <a:lnTo>
                      <a:pt x="189036" y="138912"/>
                    </a:lnTo>
                    <a:lnTo>
                      <a:pt x="185248" y="156591"/>
                    </a:lnTo>
                    <a:lnTo>
                      <a:pt x="180197" y="174271"/>
                    </a:lnTo>
                    <a:lnTo>
                      <a:pt x="170726" y="224784"/>
                    </a:lnTo>
                    <a:lnTo>
                      <a:pt x="160624" y="324548"/>
                    </a:lnTo>
                    <a:lnTo>
                      <a:pt x="153679" y="532284"/>
                    </a:lnTo>
                    <a:lnTo>
                      <a:pt x="153679" y="575220"/>
                    </a:lnTo>
                    <a:lnTo>
                      <a:pt x="149259" y="575220"/>
                    </a:lnTo>
                    <a:lnTo>
                      <a:pt x="101274" y="604897"/>
                    </a:lnTo>
                    <a:lnTo>
                      <a:pt x="37505" y="659198"/>
                    </a:lnTo>
                    <a:lnTo>
                      <a:pt x="0" y="696705"/>
                    </a:lnTo>
                    <a:lnTo>
                      <a:pt x="0" y="3485582"/>
                    </a:lnTo>
                    <a:lnTo>
                      <a:pt x="780639" y="3570025"/>
                    </a:lnTo>
                    <a:lnTo>
                      <a:pt x="861456" y="3344610"/>
                    </a:lnTo>
                    <a:lnTo>
                      <a:pt x="893025" y="3134980"/>
                    </a:lnTo>
                    <a:lnTo>
                      <a:pt x="942273" y="2812958"/>
                    </a:lnTo>
                    <a:lnTo>
                      <a:pt x="959952" y="2758656"/>
                    </a:lnTo>
                    <a:lnTo>
                      <a:pt x="1013619" y="2604590"/>
                    </a:lnTo>
                    <a:lnTo>
                      <a:pt x="1050870" y="2473887"/>
                    </a:lnTo>
                    <a:lnTo>
                      <a:pt x="1080545" y="2324873"/>
                    </a:lnTo>
                    <a:lnTo>
                      <a:pt x="1093804" y="2203641"/>
                    </a:lnTo>
                    <a:lnTo>
                      <a:pt x="1096961" y="2120294"/>
                    </a:lnTo>
                    <a:lnTo>
                      <a:pt x="1093804" y="2035053"/>
                    </a:lnTo>
                    <a:lnTo>
                      <a:pt x="1084333" y="1949181"/>
                    </a:lnTo>
                    <a:lnTo>
                      <a:pt x="1066023" y="1862677"/>
                    </a:lnTo>
                    <a:lnTo>
                      <a:pt x="1039505" y="1776804"/>
                    </a:lnTo>
                    <a:lnTo>
                      <a:pt x="1022458" y="1734499"/>
                    </a:lnTo>
                    <a:lnTo>
                      <a:pt x="953006" y="1576645"/>
                    </a:lnTo>
                    <a:lnTo>
                      <a:pt x="869664" y="1398586"/>
                    </a:lnTo>
                    <a:lnTo>
                      <a:pt x="825467" y="1296928"/>
                    </a:lnTo>
                    <a:lnTo>
                      <a:pt x="790742" y="1201584"/>
                    </a:lnTo>
                    <a:lnTo>
                      <a:pt x="765486" y="1104978"/>
                    </a:lnTo>
                    <a:lnTo>
                      <a:pt x="750964" y="998269"/>
                    </a:lnTo>
                    <a:lnTo>
                      <a:pt x="746545" y="873880"/>
                    </a:lnTo>
                    <a:lnTo>
                      <a:pt x="748439" y="800635"/>
                    </a:lnTo>
                    <a:lnTo>
                      <a:pt x="750333" y="780430"/>
                    </a:lnTo>
                    <a:lnTo>
                      <a:pt x="749070" y="648464"/>
                    </a:lnTo>
                    <a:lnTo>
                      <a:pt x="742125" y="529758"/>
                    </a:lnTo>
                    <a:lnTo>
                      <a:pt x="725709" y="398424"/>
                    </a:lnTo>
                    <a:lnTo>
                      <a:pt x="704242" y="300554"/>
                    </a:lnTo>
                    <a:lnTo>
                      <a:pt x="684670" y="239307"/>
                    </a:lnTo>
                    <a:lnTo>
                      <a:pt x="662571" y="181216"/>
                    </a:lnTo>
                    <a:lnTo>
                      <a:pt x="634159" y="130703"/>
                    </a:lnTo>
                    <a:lnTo>
                      <a:pt x="600696" y="87767"/>
                    </a:lnTo>
                    <a:lnTo>
                      <a:pt x="561550" y="55565"/>
                    </a:lnTo>
                    <a:lnTo>
                      <a:pt x="539452" y="43568"/>
                    </a:lnTo>
                    <a:lnTo>
                      <a:pt x="495887" y="24625"/>
                    </a:lnTo>
                    <a:lnTo>
                      <a:pt x="418227" y="3789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9EF02D68-B86E-4CA0-9283-981F53CF26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06618" y="2676760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624B2138-8837-4569-B510-1A76DBC124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6450" y="3157489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자유형 34">
                <a:extLst>
                  <a:ext uri="{FF2B5EF4-FFF2-40B4-BE49-F238E27FC236}">
                    <a16:creationId xmlns:a16="http://schemas.microsoft.com/office/drawing/2014/main" id="{1C0BAE90-9BC0-4340-BB75-3CAD06121C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2" y="5619467"/>
                <a:ext cx="973789" cy="989148"/>
              </a:xfrm>
              <a:custGeom>
                <a:avLst/>
                <a:gdLst>
                  <a:gd name="connsiteX0" fmla="*/ 63316 w 973789"/>
                  <a:gd name="connsiteY0" fmla="*/ 0 h 989148"/>
                  <a:gd name="connsiteX1" fmla="*/ 0 w 973789"/>
                  <a:gd name="connsiteY1" fmla="*/ 1665 h 989148"/>
                  <a:gd name="connsiteX2" fmla="*/ 0 w 973789"/>
                  <a:gd name="connsiteY2" fmla="*/ 774940 h 989148"/>
                  <a:gd name="connsiteX3" fmla="*/ 828568 w 973789"/>
                  <a:gd name="connsiteY3" fmla="*/ 989148 h 989148"/>
                  <a:gd name="connsiteX4" fmla="*/ 973789 w 973789"/>
                  <a:gd name="connsiteY4" fmla="*/ 521700 h 989148"/>
                  <a:gd name="connsiteX5" fmla="*/ 970632 w 973789"/>
                  <a:gd name="connsiteY5" fmla="*/ 510976 h 989148"/>
                  <a:gd name="connsiteX6" fmla="*/ 936537 w 973789"/>
                  <a:gd name="connsiteY6" fmla="*/ 437168 h 989148"/>
                  <a:gd name="connsiteX7" fmla="*/ 892339 w 973789"/>
                  <a:gd name="connsiteY7" fmla="*/ 368407 h 989148"/>
                  <a:gd name="connsiteX8" fmla="*/ 826042 w 973789"/>
                  <a:gd name="connsiteY8" fmla="*/ 289553 h 989148"/>
                  <a:gd name="connsiteX9" fmla="*/ 758483 w 973789"/>
                  <a:gd name="connsiteY9" fmla="*/ 228993 h 989148"/>
                  <a:gd name="connsiteX10" fmla="*/ 704814 w 973789"/>
                  <a:gd name="connsiteY10" fmla="*/ 189250 h 989148"/>
                  <a:gd name="connsiteX11" fmla="*/ 644200 w 973789"/>
                  <a:gd name="connsiteY11" fmla="*/ 150139 h 989148"/>
                  <a:gd name="connsiteX12" fmla="*/ 574747 w 973789"/>
                  <a:gd name="connsiteY12" fmla="*/ 114181 h 989148"/>
                  <a:gd name="connsiteX13" fmla="*/ 496454 w 973789"/>
                  <a:gd name="connsiteY13" fmla="*/ 81378 h 989148"/>
                  <a:gd name="connsiteX14" fmla="*/ 409952 w 973789"/>
                  <a:gd name="connsiteY14" fmla="*/ 52359 h 989148"/>
                  <a:gd name="connsiteX15" fmla="*/ 362598 w 973789"/>
                  <a:gd name="connsiteY15" fmla="*/ 39743 h 989148"/>
                  <a:gd name="connsiteX16" fmla="*/ 314612 w 973789"/>
                  <a:gd name="connsiteY16" fmla="*/ 29019 h 989148"/>
                  <a:gd name="connsiteX17" fmla="*/ 224322 w 973789"/>
                  <a:gd name="connsiteY17" fmla="*/ 12617 h 989148"/>
                  <a:gd name="connsiteX18" fmla="*/ 140978 w 973789"/>
                  <a:gd name="connsiteY18" fmla="*/ 2524 h 98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73789" h="989148">
                    <a:moveTo>
                      <a:pt x="63316" y="0"/>
                    </a:moveTo>
                    <a:lnTo>
                      <a:pt x="0" y="1665"/>
                    </a:lnTo>
                    <a:lnTo>
                      <a:pt x="0" y="774940"/>
                    </a:lnTo>
                    <a:lnTo>
                      <a:pt x="828568" y="989148"/>
                    </a:lnTo>
                    <a:lnTo>
                      <a:pt x="973789" y="521700"/>
                    </a:lnTo>
                    <a:lnTo>
                      <a:pt x="970632" y="510976"/>
                    </a:lnTo>
                    <a:lnTo>
                      <a:pt x="936537" y="437168"/>
                    </a:lnTo>
                    <a:lnTo>
                      <a:pt x="892339" y="368407"/>
                    </a:lnTo>
                    <a:lnTo>
                      <a:pt x="826042" y="289553"/>
                    </a:lnTo>
                    <a:lnTo>
                      <a:pt x="758483" y="228993"/>
                    </a:lnTo>
                    <a:lnTo>
                      <a:pt x="704814" y="189250"/>
                    </a:lnTo>
                    <a:lnTo>
                      <a:pt x="644200" y="150139"/>
                    </a:lnTo>
                    <a:lnTo>
                      <a:pt x="574747" y="114181"/>
                    </a:lnTo>
                    <a:lnTo>
                      <a:pt x="496454" y="81378"/>
                    </a:lnTo>
                    <a:lnTo>
                      <a:pt x="409952" y="52359"/>
                    </a:lnTo>
                    <a:lnTo>
                      <a:pt x="362598" y="39743"/>
                    </a:lnTo>
                    <a:lnTo>
                      <a:pt x="314612" y="29019"/>
                    </a:lnTo>
                    <a:lnTo>
                      <a:pt x="224322" y="12617"/>
                    </a:lnTo>
                    <a:lnTo>
                      <a:pt x="140978" y="2524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9B93AF5E-6D74-47BD-B131-CABC4FAFF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0" y="5914687"/>
                <a:ext cx="973791" cy="932055"/>
              </a:xfrm>
              <a:custGeom>
                <a:avLst/>
                <a:gdLst>
                  <a:gd name="connsiteX0" fmla="*/ 0 w 973791"/>
                  <a:gd name="connsiteY0" fmla="*/ 0 h 932055"/>
                  <a:gd name="connsiteX1" fmla="*/ 0 w 973791"/>
                  <a:gd name="connsiteY1" fmla="*/ 932055 h 932055"/>
                  <a:gd name="connsiteX2" fmla="*/ 772221 w 973791"/>
                  <a:gd name="connsiteY2" fmla="*/ 932055 h 932055"/>
                  <a:gd name="connsiteX3" fmla="*/ 973791 w 973791"/>
                  <a:gd name="connsiteY3" fmla="*/ 468199 h 932055"/>
                  <a:gd name="connsiteX4" fmla="*/ 954848 w 973791"/>
                  <a:gd name="connsiteY4" fmla="*/ 455572 h 932055"/>
                  <a:gd name="connsiteX5" fmla="*/ 817196 w 973791"/>
                  <a:gd name="connsiteY5" fmla="*/ 370340 h 932055"/>
                  <a:gd name="connsiteX6" fmla="*/ 684595 w 973791"/>
                  <a:gd name="connsiteY6" fmla="*/ 292685 h 932055"/>
                  <a:gd name="connsiteX7" fmla="*/ 527368 w 973791"/>
                  <a:gd name="connsiteY7" fmla="*/ 208716 h 932055"/>
                  <a:gd name="connsiteX8" fmla="*/ 356250 w 973791"/>
                  <a:gd name="connsiteY8" fmla="*/ 125378 h 932055"/>
                  <a:gd name="connsiteX9" fmla="*/ 180080 w 973791"/>
                  <a:gd name="connsiteY9" fmla="*/ 52774 h 932055"/>
                  <a:gd name="connsiteX10" fmla="*/ 50636 w 973791"/>
                  <a:gd name="connsiteY10" fmla="*/ 12367 h 93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3791" h="932055">
                    <a:moveTo>
                      <a:pt x="0" y="0"/>
                    </a:moveTo>
                    <a:lnTo>
                      <a:pt x="0" y="932055"/>
                    </a:lnTo>
                    <a:lnTo>
                      <a:pt x="772221" y="932055"/>
                    </a:lnTo>
                    <a:lnTo>
                      <a:pt x="973791" y="468199"/>
                    </a:lnTo>
                    <a:lnTo>
                      <a:pt x="954848" y="455572"/>
                    </a:lnTo>
                    <a:lnTo>
                      <a:pt x="817196" y="370340"/>
                    </a:lnTo>
                    <a:lnTo>
                      <a:pt x="684595" y="292685"/>
                    </a:lnTo>
                    <a:lnTo>
                      <a:pt x="527368" y="208716"/>
                    </a:lnTo>
                    <a:lnTo>
                      <a:pt x="356250" y="125378"/>
                    </a:lnTo>
                    <a:lnTo>
                      <a:pt x="180080" y="52774"/>
                    </a:lnTo>
                    <a:lnTo>
                      <a:pt x="50636" y="12367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46E4DD-53DB-4D45-98B9-959370775018}"/>
              </a:ext>
            </a:extLst>
          </p:cNvPr>
          <p:cNvSpPr txBox="1"/>
          <p:nvPr/>
        </p:nvSpPr>
        <p:spPr>
          <a:xfrm>
            <a:off x="631376" y="2051921"/>
            <a:ext cx="109292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800" b="1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기획의도</a:t>
            </a:r>
          </a:p>
        </p:txBody>
      </p:sp>
    </p:spTree>
    <p:extLst>
      <p:ext uri="{BB962C8B-B14F-4D97-AF65-F5344CB8AC3E}">
        <p14:creationId xmlns:p14="http://schemas.microsoft.com/office/powerpoint/2010/main" val="25702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315685"/>
            <a:ext cx="12192001" cy="6542315"/>
            <a:chOff x="0" y="315685"/>
            <a:chExt cx="12192001" cy="6542315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315685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522514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0" y="2619812"/>
              <a:ext cx="12192001" cy="4238188"/>
              <a:chOff x="0" y="2619812"/>
              <a:chExt cx="12192001" cy="423818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6B65FBC-789E-4BBE-A39F-346AC8CE938E}"/>
                  </a:ext>
                </a:extLst>
              </p:cNvPr>
              <p:cNvGrpSpPr/>
              <p:nvPr/>
            </p:nvGrpSpPr>
            <p:grpSpPr>
              <a:xfrm>
                <a:off x="5940897" y="6201705"/>
                <a:ext cx="310206" cy="310206"/>
                <a:chOff x="5940897" y="5789410"/>
                <a:chExt cx="310206" cy="310206"/>
              </a:xfrm>
            </p:grpSpPr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5B075468-4B9A-43E8-9372-421139740DB7}"/>
                    </a:ext>
                  </a:extLst>
                </p:cNvPr>
                <p:cNvSpPr/>
                <p:nvPr/>
              </p:nvSpPr>
              <p:spPr>
                <a:xfrm>
                  <a:off x="5940897" y="5789410"/>
                  <a:ext cx="310206" cy="310206"/>
                </a:xfrm>
                <a:prstGeom prst="arc">
                  <a:avLst>
                    <a:gd name="adj1" fmla="val 14521413"/>
                    <a:gd name="adj2" fmla="val 11428246"/>
                  </a:avLst>
                </a:prstGeom>
                <a:ln w="28575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6231115B-7A7F-4673-94C8-5064812E634C}"/>
                    </a:ext>
                  </a:extLst>
                </p:cNvPr>
                <p:cNvSpPr/>
                <p:nvPr/>
              </p:nvSpPr>
              <p:spPr>
                <a:xfrm>
                  <a:off x="5956516" y="5831935"/>
                  <a:ext cx="36000" cy="3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4E41D5C-E177-4248-B36D-B2A02309CA0B}"/>
                  </a:ext>
                </a:extLst>
              </p:cNvPr>
              <p:cNvSpPr/>
              <p:nvPr/>
            </p:nvSpPr>
            <p:spPr>
              <a:xfrm rot="10800000" flipV="1">
                <a:off x="933450" y="6244231"/>
                <a:ext cx="226977" cy="226977"/>
              </a:xfrm>
              <a:prstGeom prst="ellipse">
                <a:avLst/>
              </a:prstGeom>
              <a:solidFill>
                <a:srgbClr val="FF6600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7837198-C599-4D16-9E62-DD43C423B3CD}"/>
                  </a:ext>
                </a:extLst>
              </p:cNvPr>
              <p:cNvSpPr/>
              <p:nvPr/>
            </p:nvSpPr>
            <p:spPr>
              <a:xfrm rot="10800000" flipV="1">
                <a:off x="1258111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4465301-1678-42CD-B769-7977C8E6D59A}"/>
                  </a:ext>
                </a:extLst>
              </p:cNvPr>
              <p:cNvSpPr/>
              <p:nvPr/>
            </p:nvSpPr>
            <p:spPr>
              <a:xfrm rot="10800000" flipV="1">
                <a:off x="1581245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자유형 23">
                <a:extLst>
                  <a:ext uri="{FF2B5EF4-FFF2-40B4-BE49-F238E27FC236}">
                    <a16:creationId xmlns:a16="http://schemas.microsoft.com/office/drawing/2014/main" id="{C4B8CAE9-721C-4B5F-AD01-EAF4B7A70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857937"/>
                <a:ext cx="1027046" cy="3570025"/>
              </a:xfrm>
              <a:custGeom>
                <a:avLst/>
                <a:gdLst>
                  <a:gd name="connsiteX0" fmla="*/ 282649 w 1027046"/>
                  <a:gd name="connsiteY0" fmla="*/ 0 h 3570025"/>
                  <a:gd name="connsiteX1" fmla="*/ 348312 w 1027046"/>
                  <a:gd name="connsiteY1" fmla="*/ 3789 h 3570025"/>
                  <a:gd name="connsiteX2" fmla="*/ 425972 w 1027046"/>
                  <a:gd name="connsiteY2" fmla="*/ 24625 h 3570025"/>
                  <a:gd name="connsiteX3" fmla="*/ 469537 w 1027046"/>
                  <a:gd name="connsiteY3" fmla="*/ 43568 h 3570025"/>
                  <a:gd name="connsiteX4" fmla="*/ 491635 w 1027046"/>
                  <a:gd name="connsiteY4" fmla="*/ 55565 h 3570025"/>
                  <a:gd name="connsiteX5" fmla="*/ 530781 w 1027046"/>
                  <a:gd name="connsiteY5" fmla="*/ 87767 h 3570025"/>
                  <a:gd name="connsiteX6" fmla="*/ 564244 w 1027046"/>
                  <a:gd name="connsiteY6" fmla="*/ 130703 h 3570025"/>
                  <a:gd name="connsiteX7" fmla="*/ 592656 w 1027046"/>
                  <a:gd name="connsiteY7" fmla="*/ 181216 h 3570025"/>
                  <a:gd name="connsiteX8" fmla="*/ 614755 w 1027046"/>
                  <a:gd name="connsiteY8" fmla="*/ 239307 h 3570025"/>
                  <a:gd name="connsiteX9" fmla="*/ 634327 w 1027046"/>
                  <a:gd name="connsiteY9" fmla="*/ 300554 h 3570025"/>
                  <a:gd name="connsiteX10" fmla="*/ 655794 w 1027046"/>
                  <a:gd name="connsiteY10" fmla="*/ 398424 h 3570025"/>
                  <a:gd name="connsiteX11" fmla="*/ 672210 w 1027046"/>
                  <a:gd name="connsiteY11" fmla="*/ 529758 h 3570025"/>
                  <a:gd name="connsiteX12" fmla="*/ 679155 w 1027046"/>
                  <a:gd name="connsiteY12" fmla="*/ 648464 h 3570025"/>
                  <a:gd name="connsiteX13" fmla="*/ 680418 w 1027046"/>
                  <a:gd name="connsiteY13" fmla="*/ 780430 h 3570025"/>
                  <a:gd name="connsiteX14" fmla="*/ 678524 w 1027046"/>
                  <a:gd name="connsiteY14" fmla="*/ 800635 h 3570025"/>
                  <a:gd name="connsiteX15" fmla="*/ 676630 w 1027046"/>
                  <a:gd name="connsiteY15" fmla="*/ 873880 h 3570025"/>
                  <a:gd name="connsiteX16" fmla="*/ 681050 w 1027046"/>
                  <a:gd name="connsiteY16" fmla="*/ 998269 h 3570025"/>
                  <a:gd name="connsiteX17" fmla="*/ 695571 w 1027046"/>
                  <a:gd name="connsiteY17" fmla="*/ 1104978 h 3570025"/>
                  <a:gd name="connsiteX18" fmla="*/ 720827 w 1027046"/>
                  <a:gd name="connsiteY18" fmla="*/ 1201584 h 3570025"/>
                  <a:gd name="connsiteX19" fmla="*/ 755552 w 1027046"/>
                  <a:gd name="connsiteY19" fmla="*/ 1296928 h 3570025"/>
                  <a:gd name="connsiteX20" fmla="*/ 799749 w 1027046"/>
                  <a:gd name="connsiteY20" fmla="*/ 1398586 h 3570025"/>
                  <a:gd name="connsiteX21" fmla="*/ 883091 w 1027046"/>
                  <a:gd name="connsiteY21" fmla="*/ 1576645 h 3570025"/>
                  <a:gd name="connsiteX22" fmla="*/ 952543 w 1027046"/>
                  <a:gd name="connsiteY22" fmla="*/ 1734499 h 3570025"/>
                  <a:gd name="connsiteX23" fmla="*/ 969590 w 1027046"/>
                  <a:gd name="connsiteY23" fmla="*/ 1776804 h 3570025"/>
                  <a:gd name="connsiteX24" fmla="*/ 996108 w 1027046"/>
                  <a:gd name="connsiteY24" fmla="*/ 1862677 h 3570025"/>
                  <a:gd name="connsiteX25" fmla="*/ 1014418 w 1027046"/>
                  <a:gd name="connsiteY25" fmla="*/ 1949181 h 3570025"/>
                  <a:gd name="connsiteX26" fmla="*/ 1023889 w 1027046"/>
                  <a:gd name="connsiteY26" fmla="*/ 2035053 h 3570025"/>
                  <a:gd name="connsiteX27" fmla="*/ 1027046 w 1027046"/>
                  <a:gd name="connsiteY27" fmla="*/ 2120294 h 3570025"/>
                  <a:gd name="connsiteX28" fmla="*/ 1023889 w 1027046"/>
                  <a:gd name="connsiteY28" fmla="*/ 2203641 h 3570025"/>
                  <a:gd name="connsiteX29" fmla="*/ 1010630 w 1027046"/>
                  <a:gd name="connsiteY29" fmla="*/ 2324873 h 3570025"/>
                  <a:gd name="connsiteX30" fmla="*/ 980955 w 1027046"/>
                  <a:gd name="connsiteY30" fmla="*/ 2473887 h 3570025"/>
                  <a:gd name="connsiteX31" fmla="*/ 943704 w 1027046"/>
                  <a:gd name="connsiteY31" fmla="*/ 2604590 h 3570025"/>
                  <a:gd name="connsiteX32" fmla="*/ 890037 w 1027046"/>
                  <a:gd name="connsiteY32" fmla="*/ 2758656 h 3570025"/>
                  <a:gd name="connsiteX33" fmla="*/ 872358 w 1027046"/>
                  <a:gd name="connsiteY33" fmla="*/ 2812958 h 3570025"/>
                  <a:gd name="connsiteX34" fmla="*/ 823110 w 1027046"/>
                  <a:gd name="connsiteY34" fmla="*/ 3134980 h 3570025"/>
                  <a:gd name="connsiteX35" fmla="*/ 791541 w 1027046"/>
                  <a:gd name="connsiteY35" fmla="*/ 3344610 h 3570025"/>
                  <a:gd name="connsiteX36" fmla="*/ 710724 w 1027046"/>
                  <a:gd name="connsiteY36" fmla="*/ 3570025 h 3570025"/>
                  <a:gd name="connsiteX37" fmla="*/ 0 w 1027046"/>
                  <a:gd name="connsiteY37" fmla="*/ 3493145 h 3570025"/>
                  <a:gd name="connsiteX38" fmla="*/ 0 w 1027046"/>
                  <a:gd name="connsiteY38" fmla="*/ 631600 h 3570025"/>
                  <a:gd name="connsiteX39" fmla="*/ 31359 w 1027046"/>
                  <a:gd name="connsiteY39" fmla="*/ 604897 h 3570025"/>
                  <a:gd name="connsiteX40" fmla="*/ 79344 w 1027046"/>
                  <a:gd name="connsiteY40" fmla="*/ 575220 h 3570025"/>
                  <a:gd name="connsiteX41" fmla="*/ 83764 w 1027046"/>
                  <a:gd name="connsiteY41" fmla="*/ 575220 h 3570025"/>
                  <a:gd name="connsiteX42" fmla="*/ 83764 w 1027046"/>
                  <a:gd name="connsiteY42" fmla="*/ 532284 h 3570025"/>
                  <a:gd name="connsiteX43" fmla="*/ 90709 w 1027046"/>
                  <a:gd name="connsiteY43" fmla="*/ 324548 h 3570025"/>
                  <a:gd name="connsiteX44" fmla="*/ 100811 w 1027046"/>
                  <a:gd name="connsiteY44" fmla="*/ 224784 h 3570025"/>
                  <a:gd name="connsiteX45" fmla="*/ 110282 w 1027046"/>
                  <a:gd name="connsiteY45" fmla="*/ 174271 h 3570025"/>
                  <a:gd name="connsiteX46" fmla="*/ 115333 w 1027046"/>
                  <a:gd name="connsiteY46" fmla="*/ 156591 h 3570025"/>
                  <a:gd name="connsiteX47" fmla="*/ 119121 w 1027046"/>
                  <a:gd name="connsiteY47" fmla="*/ 138912 h 3570025"/>
                  <a:gd name="connsiteX48" fmla="*/ 133643 w 1027046"/>
                  <a:gd name="connsiteY48" fmla="*/ 100395 h 3570025"/>
                  <a:gd name="connsiteX49" fmla="*/ 156372 w 1027046"/>
                  <a:gd name="connsiteY49" fmla="*/ 64405 h 3570025"/>
                  <a:gd name="connsiteX50" fmla="*/ 187941 w 1027046"/>
                  <a:gd name="connsiteY50" fmla="*/ 33465 h 3570025"/>
                  <a:gd name="connsiteX51" fmla="*/ 230244 w 1027046"/>
                  <a:gd name="connsiteY51" fmla="*/ 10734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027046" h="3570025">
                    <a:moveTo>
                      <a:pt x="282649" y="0"/>
                    </a:moveTo>
                    <a:lnTo>
                      <a:pt x="348312" y="3789"/>
                    </a:lnTo>
                    <a:lnTo>
                      <a:pt x="425972" y="24625"/>
                    </a:lnTo>
                    <a:lnTo>
                      <a:pt x="469537" y="43568"/>
                    </a:lnTo>
                    <a:lnTo>
                      <a:pt x="491635" y="55565"/>
                    </a:lnTo>
                    <a:lnTo>
                      <a:pt x="530781" y="87767"/>
                    </a:lnTo>
                    <a:lnTo>
                      <a:pt x="564244" y="130703"/>
                    </a:lnTo>
                    <a:lnTo>
                      <a:pt x="592656" y="181216"/>
                    </a:lnTo>
                    <a:lnTo>
                      <a:pt x="614755" y="239307"/>
                    </a:lnTo>
                    <a:lnTo>
                      <a:pt x="634327" y="300554"/>
                    </a:lnTo>
                    <a:lnTo>
                      <a:pt x="655794" y="398424"/>
                    </a:lnTo>
                    <a:lnTo>
                      <a:pt x="672210" y="529758"/>
                    </a:lnTo>
                    <a:lnTo>
                      <a:pt x="679155" y="648464"/>
                    </a:lnTo>
                    <a:lnTo>
                      <a:pt x="680418" y="780430"/>
                    </a:lnTo>
                    <a:lnTo>
                      <a:pt x="678524" y="800635"/>
                    </a:lnTo>
                    <a:lnTo>
                      <a:pt x="676630" y="873880"/>
                    </a:lnTo>
                    <a:lnTo>
                      <a:pt x="681050" y="998269"/>
                    </a:lnTo>
                    <a:lnTo>
                      <a:pt x="695571" y="1104978"/>
                    </a:lnTo>
                    <a:lnTo>
                      <a:pt x="720827" y="1201584"/>
                    </a:lnTo>
                    <a:lnTo>
                      <a:pt x="755552" y="1296928"/>
                    </a:lnTo>
                    <a:lnTo>
                      <a:pt x="799749" y="1398586"/>
                    </a:lnTo>
                    <a:lnTo>
                      <a:pt x="883091" y="1576645"/>
                    </a:lnTo>
                    <a:lnTo>
                      <a:pt x="952543" y="1734499"/>
                    </a:lnTo>
                    <a:lnTo>
                      <a:pt x="969590" y="1776804"/>
                    </a:lnTo>
                    <a:lnTo>
                      <a:pt x="996108" y="1862677"/>
                    </a:lnTo>
                    <a:lnTo>
                      <a:pt x="1014418" y="1949181"/>
                    </a:lnTo>
                    <a:lnTo>
                      <a:pt x="1023889" y="2035053"/>
                    </a:lnTo>
                    <a:lnTo>
                      <a:pt x="1027046" y="2120294"/>
                    </a:lnTo>
                    <a:lnTo>
                      <a:pt x="1023889" y="2203641"/>
                    </a:lnTo>
                    <a:lnTo>
                      <a:pt x="1010630" y="2324873"/>
                    </a:lnTo>
                    <a:lnTo>
                      <a:pt x="980955" y="2473887"/>
                    </a:lnTo>
                    <a:lnTo>
                      <a:pt x="943704" y="2604590"/>
                    </a:lnTo>
                    <a:lnTo>
                      <a:pt x="890037" y="2758656"/>
                    </a:lnTo>
                    <a:lnTo>
                      <a:pt x="872358" y="2812958"/>
                    </a:lnTo>
                    <a:lnTo>
                      <a:pt x="823110" y="3134980"/>
                    </a:lnTo>
                    <a:lnTo>
                      <a:pt x="791541" y="3344610"/>
                    </a:lnTo>
                    <a:lnTo>
                      <a:pt x="710724" y="3570025"/>
                    </a:lnTo>
                    <a:lnTo>
                      <a:pt x="0" y="3493145"/>
                    </a:lnTo>
                    <a:lnTo>
                      <a:pt x="0" y="631600"/>
                    </a:lnTo>
                    <a:lnTo>
                      <a:pt x="31359" y="604897"/>
                    </a:lnTo>
                    <a:lnTo>
                      <a:pt x="79344" y="575220"/>
                    </a:lnTo>
                    <a:lnTo>
                      <a:pt x="83764" y="575220"/>
                    </a:lnTo>
                    <a:lnTo>
                      <a:pt x="83764" y="532284"/>
                    </a:lnTo>
                    <a:lnTo>
                      <a:pt x="90709" y="324548"/>
                    </a:lnTo>
                    <a:lnTo>
                      <a:pt x="100811" y="224784"/>
                    </a:lnTo>
                    <a:lnTo>
                      <a:pt x="110282" y="174271"/>
                    </a:lnTo>
                    <a:lnTo>
                      <a:pt x="115333" y="156591"/>
                    </a:lnTo>
                    <a:lnTo>
                      <a:pt x="119121" y="138912"/>
                    </a:lnTo>
                    <a:lnTo>
                      <a:pt x="133643" y="100395"/>
                    </a:lnTo>
                    <a:lnTo>
                      <a:pt x="156372" y="64405"/>
                    </a:lnTo>
                    <a:lnTo>
                      <a:pt x="187941" y="33465"/>
                    </a:lnTo>
                    <a:lnTo>
                      <a:pt x="230244" y="10734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058B9084-9B71-415E-9452-DC6B2DD27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9" y="2914885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30B756AD-E02A-4D28-B175-9A091EE67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15" y="3395614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자유형 25">
                <a:extLst>
                  <a:ext uri="{FF2B5EF4-FFF2-40B4-BE49-F238E27FC236}">
                    <a16:creationId xmlns:a16="http://schemas.microsoft.com/office/drawing/2014/main" id="{B1ED7354-0771-4F64-BCAE-3F74B8094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857808"/>
                <a:ext cx="903874" cy="988933"/>
              </a:xfrm>
              <a:custGeom>
                <a:avLst/>
                <a:gdLst>
                  <a:gd name="connsiteX0" fmla="*/ 0 w 903874"/>
                  <a:gd name="connsiteY0" fmla="*/ 0 h 988933"/>
                  <a:gd name="connsiteX1" fmla="*/ 71063 w 903874"/>
                  <a:gd name="connsiteY1" fmla="*/ 2309 h 988933"/>
                  <a:gd name="connsiteX2" fmla="*/ 154407 w 903874"/>
                  <a:gd name="connsiteY2" fmla="*/ 12402 h 988933"/>
                  <a:gd name="connsiteX3" fmla="*/ 244697 w 903874"/>
                  <a:gd name="connsiteY3" fmla="*/ 28804 h 988933"/>
                  <a:gd name="connsiteX4" fmla="*/ 292683 w 903874"/>
                  <a:gd name="connsiteY4" fmla="*/ 39528 h 988933"/>
                  <a:gd name="connsiteX5" fmla="*/ 340038 w 903874"/>
                  <a:gd name="connsiteY5" fmla="*/ 52144 h 988933"/>
                  <a:gd name="connsiteX6" fmla="*/ 426539 w 903874"/>
                  <a:gd name="connsiteY6" fmla="*/ 81163 h 988933"/>
                  <a:gd name="connsiteX7" fmla="*/ 504832 w 903874"/>
                  <a:gd name="connsiteY7" fmla="*/ 113966 h 988933"/>
                  <a:gd name="connsiteX8" fmla="*/ 574285 w 903874"/>
                  <a:gd name="connsiteY8" fmla="*/ 149924 h 988933"/>
                  <a:gd name="connsiteX9" fmla="*/ 634899 w 903874"/>
                  <a:gd name="connsiteY9" fmla="*/ 189035 h 988933"/>
                  <a:gd name="connsiteX10" fmla="*/ 688568 w 903874"/>
                  <a:gd name="connsiteY10" fmla="*/ 228778 h 988933"/>
                  <a:gd name="connsiteX11" fmla="*/ 756127 w 903874"/>
                  <a:gd name="connsiteY11" fmla="*/ 289338 h 988933"/>
                  <a:gd name="connsiteX12" fmla="*/ 822424 w 903874"/>
                  <a:gd name="connsiteY12" fmla="*/ 368192 h 988933"/>
                  <a:gd name="connsiteX13" fmla="*/ 866622 w 903874"/>
                  <a:gd name="connsiteY13" fmla="*/ 436953 h 988933"/>
                  <a:gd name="connsiteX14" fmla="*/ 900717 w 903874"/>
                  <a:gd name="connsiteY14" fmla="*/ 510761 h 988933"/>
                  <a:gd name="connsiteX15" fmla="*/ 903874 w 903874"/>
                  <a:gd name="connsiteY15" fmla="*/ 521485 h 988933"/>
                  <a:gd name="connsiteX16" fmla="*/ 758653 w 903874"/>
                  <a:gd name="connsiteY16" fmla="*/ 988933 h 988933"/>
                  <a:gd name="connsiteX17" fmla="*/ 0 w 903874"/>
                  <a:gd name="connsiteY17" fmla="*/ 792800 h 98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3874" h="988933">
                    <a:moveTo>
                      <a:pt x="0" y="0"/>
                    </a:moveTo>
                    <a:lnTo>
                      <a:pt x="71063" y="2309"/>
                    </a:lnTo>
                    <a:lnTo>
                      <a:pt x="154407" y="12402"/>
                    </a:lnTo>
                    <a:lnTo>
                      <a:pt x="244697" y="28804"/>
                    </a:lnTo>
                    <a:lnTo>
                      <a:pt x="292683" y="39528"/>
                    </a:lnTo>
                    <a:lnTo>
                      <a:pt x="340038" y="52144"/>
                    </a:lnTo>
                    <a:lnTo>
                      <a:pt x="426539" y="81163"/>
                    </a:lnTo>
                    <a:lnTo>
                      <a:pt x="504832" y="113966"/>
                    </a:lnTo>
                    <a:lnTo>
                      <a:pt x="574285" y="149924"/>
                    </a:lnTo>
                    <a:lnTo>
                      <a:pt x="634899" y="189035"/>
                    </a:lnTo>
                    <a:lnTo>
                      <a:pt x="688568" y="228778"/>
                    </a:lnTo>
                    <a:lnTo>
                      <a:pt x="756127" y="289338"/>
                    </a:lnTo>
                    <a:lnTo>
                      <a:pt x="822424" y="368192"/>
                    </a:lnTo>
                    <a:lnTo>
                      <a:pt x="866622" y="436953"/>
                    </a:lnTo>
                    <a:lnTo>
                      <a:pt x="900717" y="510761"/>
                    </a:lnTo>
                    <a:lnTo>
                      <a:pt x="903874" y="521485"/>
                    </a:lnTo>
                    <a:lnTo>
                      <a:pt x="758653" y="988933"/>
                    </a:lnTo>
                    <a:lnTo>
                      <a:pt x="0" y="792800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자유형 29">
                <a:extLst>
                  <a:ext uri="{FF2B5EF4-FFF2-40B4-BE49-F238E27FC236}">
                    <a16:creationId xmlns:a16="http://schemas.microsoft.com/office/drawing/2014/main" id="{2C0837C4-9665-49D9-A65D-ED4FC7D72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171196"/>
                <a:ext cx="903876" cy="686804"/>
              </a:xfrm>
              <a:custGeom>
                <a:avLst/>
                <a:gdLst>
                  <a:gd name="connsiteX0" fmla="*/ 0 w 903876"/>
                  <a:gd name="connsiteY0" fmla="*/ 0 h 686804"/>
                  <a:gd name="connsiteX1" fmla="*/ 110165 w 903876"/>
                  <a:gd name="connsiteY1" fmla="*/ 34389 h 686804"/>
                  <a:gd name="connsiteX2" fmla="*/ 286335 w 903876"/>
                  <a:gd name="connsiteY2" fmla="*/ 106993 h 686804"/>
                  <a:gd name="connsiteX3" fmla="*/ 457453 w 903876"/>
                  <a:gd name="connsiteY3" fmla="*/ 190331 h 686804"/>
                  <a:gd name="connsiteX4" fmla="*/ 614680 w 903876"/>
                  <a:gd name="connsiteY4" fmla="*/ 274300 h 686804"/>
                  <a:gd name="connsiteX5" fmla="*/ 747281 w 903876"/>
                  <a:gd name="connsiteY5" fmla="*/ 351955 h 686804"/>
                  <a:gd name="connsiteX6" fmla="*/ 884933 w 903876"/>
                  <a:gd name="connsiteY6" fmla="*/ 437187 h 686804"/>
                  <a:gd name="connsiteX7" fmla="*/ 903876 w 903876"/>
                  <a:gd name="connsiteY7" fmla="*/ 449814 h 686804"/>
                  <a:gd name="connsiteX8" fmla="*/ 800891 w 903876"/>
                  <a:gd name="connsiteY8" fmla="*/ 686804 h 686804"/>
                  <a:gd name="connsiteX9" fmla="*/ 0 w 903876"/>
                  <a:gd name="connsiteY9" fmla="*/ 686804 h 686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3876" h="686804">
                    <a:moveTo>
                      <a:pt x="0" y="0"/>
                    </a:moveTo>
                    <a:lnTo>
                      <a:pt x="110165" y="34389"/>
                    </a:lnTo>
                    <a:lnTo>
                      <a:pt x="286335" y="106993"/>
                    </a:lnTo>
                    <a:lnTo>
                      <a:pt x="457453" y="190331"/>
                    </a:lnTo>
                    <a:lnTo>
                      <a:pt x="614680" y="274300"/>
                    </a:lnTo>
                    <a:lnTo>
                      <a:pt x="747281" y="351955"/>
                    </a:lnTo>
                    <a:lnTo>
                      <a:pt x="884933" y="437187"/>
                    </a:lnTo>
                    <a:lnTo>
                      <a:pt x="903876" y="449814"/>
                    </a:lnTo>
                    <a:lnTo>
                      <a:pt x="800891" y="686804"/>
                    </a:lnTo>
                    <a:lnTo>
                      <a:pt x="0" y="686804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자유형 31">
                <a:extLst>
                  <a:ext uri="{FF2B5EF4-FFF2-40B4-BE49-F238E27FC236}">
                    <a16:creationId xmlns:a16="http://schemas.microsoft.com/office/drawing/2014/main" id="{77B63CF0-418C-409E-B5A7-B3B273884B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095040" y="2619812"/>
                <a:ext cx="1096961" cy="3570025"/>
              </a:xfrm>
              <a:custGeom>
                <a:avLst/>
                <a:gdLst>
                  <a:gd name="connsiteX0" fmla="*/ 352564 w 1096961"/>
                  <a:gd name="connsiteY0" fmla="*/ 0 h 3570025"/>
                  <a:gd name="connsiteX1" fmla="*/ 300159 w 1096961"/>
                  <a:gd name="connsiteY1" fmla="*/ 10734 h 3570025"/>
                  <a:gd name="connsiteX2" fmla="*/ 257856 w 1096961"/>
                  <a:gd name="connsiteY2" fmla="*/ 33465 h 3570025"/>
                  <a:gd name="connsiteX3" fmla="*/ 226287 w 1096961"/>
                  <a:gd name="connsiteY3" fmla="*/ 64405 h 3570025"/>
                  <a:gd name="connsiteX4" fmla="*/ 203558 w 1096961"/>
                  <a:gd name="connsiteY4" fmla="*/ 100395 h 3570025"/>
                  <a:gd name="connsiteX5" fmla="*/ 189036 w 1096961"/>
                  <a:gd name="connsiteY5" fmla="*/ 138912 h 3570025"/>
                  <a:gd name="connsiteX6" fmla="*/ 185248 w 1096961"/>
                  <a:gd name="connsiteY6" fmla="*/ 156591 h 3570025"/>
                  <a:gd name="connsiteX7" fmla="*/ 180197 w 1096961"/>
                  <a:gd name="connsiteY7" fmla="*/ 174271 h 3570025"/>
                  <a:gd name="connsiteX8" fmla="*/ 170726 w 1096961"/>
                  <a:gd name="connsiteY8" fmla="*/ 224784 h 3570025"/>
                  <a:gd name="connsiteX9" fmla="*/ 160624 w 1096961"/>
                  <a:gd name="connsiteY9" fmla="*/ 324548 h 3570025"/>
                  <a:gd name="connsiteX10" fmla="*/ 153679 w 1096961"/>
                  <a:gd name="connsiteY10" fmla="*/ 532284 h 3570025"/>
                  <a:gd name="connsiteX11" fmla="*/ 153679 w 1096961"/>
                  <a:gd name="connsiteY11" fmla="*/ 575220 h 3570025"/>
                  <a:gd name="connsiteX12" fmla="*/ 149259 w 1096961"/>
                  <a:gd name="connsiteY12" fmla="*/ 575220 h 3570025"/>
                  <a:gd name="connsiteX13" fmla="*/ 101274 w 1096961"/>
                  <a:gd name="connsiteY13" fmla="*/ 604897 h 3570025"/>
                  <a:gd name="connsiteX14" fmla="*/ 37505 w 1096961"/>
                  <a:gd name="connsiteY14" fmla="*/ 659198 h 3570025"/>
                  <a:gd name="connsiteX15" fmla="*/ 0 w 1096961"/>
                  <a:gd name="connsiteY15" fmla="*/ 696705 h 3570025"/>
                  <a:gd name="connsiteX16" fmla="*/ 0 w 1096961"/>
                  <a:gd name="connsiteY16" fmla="*/ 3485582 h 3570025"/>
                  <a:gd name="connsiteX17" fmla="*/ 780639 w 1096961"/>
                  <a:gd name="connsiteY17" fmla="*/ 3570025 h 3570025"/>
                  <a:gd name="connsiteX18" fmla="*/ 861456 w 1096961"/>
                  <a:gd name="connsiteY18" fmla="*/ 3344610 h 3570025"/>
                  <a:gd name="connsiteX19" fmla="*/ 893025 w 1096961"/>
                  <a:gd name="connsiteY19" fmla="*/ 3134980 h 3570025"/>
                  <a:gd name="connsiteX20" fmla="*/ 942273 w 1096961"/>
                  <a:gd name="connsiteY20" fmla="*/ 2812958 h 3570025"/>
                  <a:gd name="connsiteX21" fmla="*/ 959952 w 1096961"/>
                  <a:gd name="connsiteY21" fmla="*/ 2758656 h 3570025"/>
                  <a:gd name="connsiteX22" fmla="*/ 1013619 w 1096961"/>
                  <a:gd name="connsiteY22" fmla="*/ 2604590 h 3570025"/>
                  <a:gd name="connsiteX23" fmla="*/ 1050870 w 1096961"/>
                  <a:gd name="connsiteY23" fmla="*/ 2473887 h 3570025"/>
                  <a:gd name="connsiteX24" fmla="*/ 1080545 w 1096961"/>
                  <a:gd name="connsiteY24" fmla="*/ 2324873 h 3570025"/>
                  <a:gd name="connsiteX25" fmla="*/ 1093804 w 1096961"/>
                  <a:gd name="connsiteY25" fmla="*/ 2203641 h 3570025"/>
                  <a:gd name="connsiteX26" fmla="*/ 1096961 w 1096961"/>
                  <a:gd name="connsiteY26" fmla="*/ 2120294 h 3570025"/>
                  <a:gd name="connsiteX27" fmla="*/ 1093804 w 1096961"/>
                  <a:gd name="connsiteY27" fmla="*/ 2035053 h 3570025"/>
                  <a:gd name="connsiteX28" fmla="*/ 1084333 w 1096961"/>
                  <a:gd name="connsiteY28" fmla="*/ 1949181 h 3570025"/>
                  <a:gd name="connsiteX29" fmla="*/ 1066023 w 1096961"/>
                  <a:gd name="connsiteY29" fmla="*/ 1862677 h 3570025"/>
                  <a:gd name="connsiteX30" fmla="*/ 1039505 w 1096961"/>
                  <a:gd name="connsiteY30" fmla="*/ 1776804 h 3570025"/>
                  <a:gd name="connsiteX31" fmla="*/ 1022458 w 1096961"/>
                  <a:gd name="connsiteY31" fmla="*/ 1734499 h 3570025"/>
                  <a:gd name="connsiteX32" fmla="*/ 953006 w 1096961"/>
                  <a:gd name="connsiteY32" fmla="*/ 1576645 h 3570025"/>
                  <a:gd name="connsiteX33" fmla="*/ 869664 w 1096961"/>
                  <a:gd name="connsiteY33" fmla="*/ 1398586 h 3570025"/>
                  <a:gd name="connsiteX34" fmla="*/ 825467 w 1096961"/>
                  <a:gd name="connsiteY34" fmla="*/ 1296928 h 3570025"/>
                  <a:gd name="connsiteX35" fmla="*/ 790742 w 1096961"/>
                  <a:gd name="connsiteY35" fmla="*/ 1201584 h 3570025"/>
                  <a:gd name="connsiteX36" fmla="*/ 765486 w 1096961"/>
                  <a:gd name="connsiteY36" fmla="*/ 1104978 h 3570025"/>
                  <a:gd name="connsiteX37" fmla="*/ 750964 w 1096961"/>
                  <a:gd name="connsiteY37" fmla="*/ 998269 h 3570025"/>
                  <a:gd name="connsiteX38" fmla="*/ 746545 w 1096961"/>
                  <a:gd name="connsiteY38" fmla="*/ 873880 h 3570025"/>
                  <a:gd name="connsiteX39" fmla="*/ 748439 w 1096961"/>
                  <a:gd name="connsiteY39" fmla="*/ 800635 h 3570025"/>
                  <a:gd name="connsiteX40" fmla="*/ 750333 w 1096961"/>
                  <a:gd name="connsiteY40" fmla="*/ 780430 h 3570025"/>
                  <a:gd name="connsiteX41" fmla="*/ 749070 w 1096961"/>
                  <a:gd name="connsiteY41" fmla="*/ 648464 h 3570025"/>
                  <a:gd name="connsiteX42" fmla="*/ 742125 w 1096961"/>
                  <a:gd name="connsiteY42" fmla="*/ 529758 h 3570025"/>
                  <a:gd name="connsiteX43" fmla="*/ 725709 w 1096961"/>
                  <a:gd name="connsiteY43" fmla="*/ 398424 h 3570025"/>
                  <a:gd name="connsiteX44" fmla="*/ 704242 w 1096961"/>
                  <a:gd name="connsiteY44" fmla="*/ 300554 h 3570025"/>
                  <a:gd name="connsiteX45" fmla="*/ 684670 w 1096961"/>
                  <a:gd name="connsiteY45" fmla="*/ 239307 h 3570025"/>
                  <a:gd name="connsiteX46" fmla="*/ 662571 w 1096961"/>
                  <a:gd name="connsiteY46" fmla="*/ 181216 h 3570025"/>
                  <a:gd name="connsiteX47" fmla="*/ 634159 w 1096961"/>
                  <a:gd name="connsiteY47" fmla="*/ 130703 h 3570025"/>
                  <a:gd name="connsiteX48" fmla="*/ 600696 w 1096961"/>
                  <a:gd name="connsiteY48" fmla="*/ 87767 h 3570025"/>
                  <a:gd name="connsiteX49" fmla="*/ 561550 w 1096961"/>
                  <a:gd name="connsiteY49" fmla="*/ 55565 h 3570025"/>
                  <a:gd name="connsiteX50" fmla="*/ 539452 w 1096961"/>
                  <a:gd name="connsiteY50" fmla="*/ 43568 h 3570025"/>
                  <a:gd name="connsiteX51" fmla="*/ 495887 w 1096961"/>
                  <a:gd name="connsiteY51" fmla="*/ 24625 h 3570025"/>
                  <a:gd name="connsiteX52" fmla="*/ 418227 w 1096961"/>
                  <a:gd name="connsiteY52" fmla="*/ 3789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96961" h="3570025">
                    <a:moveTo>
                      <a:pt x="352564" y="0"/>
                    </a:moveTo>
                    <a:lnTo>
                      <a:pt x="300159" y="10734"/>
                    </a:lnTo>
                    <a:lnTo>
                      <a:pt x="257856" y="33465"/>
                    </a:lnTo>
                    <a:lnTo>
                      <a:pt x="226287" y="64405"/>
                    </a:lnTo>
                    <a:lnTo>
                      <a:pt x="203558" y="100395"/>
                    </a:lnTo>
                    <a:lnTo>
                      <a:pt x="189036" y="138912"/>
                    </a:lnTo>
                    <a:lnTo>
                      <a:pt x="185248" y="156591"/>
                    </a:lnTo>
                    <a:lnTo>
                      <a:pt x="180197" y="174271"/>
                    </a:lnTo>
                    <a:lnTo>
                      <a:pt x="170726" y="224784"/>
                    </a:lnTo>
                    <a:lnTo>
                      <a:pt x="160624" y="324548"/>
                    </a:lnTo>
                    <a:lnTo>
                      <a:pt x="153679" y="532284"/>
                    </a:lnTo>
                    <a:lnTo>
                      <a:pt x="153679" y="575220"/>
                    </a:lnTo>
                    <a:lnTo>
                      <a:pt x="149259" y="575220"/>
                    </a:lnTo>
                    <a:lnTo>
                      <a:pt x="101274" y="604897"/>
                    </a:lnTo>
                    <a:lnTo>
                      <a:pt x="37505" y="659198"/>
                    </a:lnTo>
                    <a:lnTo>
                      <a:pt x="0" y="696705"/>
                    </a:lnTo>
                    <a:lnTo>
                      <a:pt x="0" y="3485582"/>
                    </a:lnTo>
                    <a:lnTo>
                      <a:pt x="780639" y="3570025"/>
                    </a:lnTo>
                    <a:lnTo>
                      <a:pt x="861456" y="3344610"/>
                    </a:lnTo>
                    <a:lnTo>
                      <a:pt x="893025" y="3134980"/>
                    </a:lnTo>
                    <a:lnTo>
                      <a:pt x="942273" y="2812958"/>
                    </a:lnTo>
                    <a:lnTo>
                      <a:pt x="959952" y="2758656"/>
                    </a:lnTo>
                    <a:lnTo>
                      <a:pt x="1013619" y="2604590"/>
                    </a:lnTo>
                    <a:lnTo>
                      <a:pt x="1050870" y="2473887"/>
                    </a:lnTo>
                    <a:lnTo>
                      <a:pt x="1080545" y="2324873"/>
                    </a:lnTo>
                    <a:lnTo>
                      <a:pt x="1093804" y="2203641"/>
                    </a:lnTo>
                    <a:lnTo>
                      <a:pt x="1096961" y="2120294"/>
                    </a:lnTo>
                    <a:lnTo>
                      <a:pt x="1093804" y="2035053"/>
                    </a:lnTo>
                    <a:lnTo>
                      <a:pt x="1084333" y="1949181"/>
                    </a:lnTo>
                    <a:lnTo>
                      <a:pt x="1066023" y="1862677"/>
                    </a:lnTo>
                    <a:lnTo>
                      <a:pt x="1039505" y="1776804"/>
                    </a:lnTo>
                    <a:lnTo>
                      <a:pt x="1022458" y="1734499"/>
                    </a:lnTo>
                    <a:lnTo>
                      <a:pt x="953006" y="1576645"/>
                    </a:lnTo>
                    <a:lnTo>
                      <a:pt x="869664" y="1398586"/>
                    </a:lnTo>
                    <a:lnTo>
                      <a:pt x="825467" y="1296928"/>
                    </a:lnTo>
                    <a:lnTo>
                      <a:pt x="790742" y="1201584"/>
                    </a:lnTo>
                    <a:lnTo>
                      <a:pt x="765486" y="1104978"/>
                    </a:lnTo>
                    <a:lnTo>
                      <a:pt x="750964" y="998269"/>
                    </a:lnTo>
                    <a:lnTo>
                      <a:pt x="746545" y="873880"/>
                    </a:lnTo>
                    <a:lnTo>
                      <a:pt x="748439" y="800635"/>
                    </a:lnTo>
                    <a:lnTo>
                      <a:pt x="750333" y="780430"/>
                    </a:lnTo>
                    <a:lnTo>
                      <a:pt x="749070" y="648464"/>
                    </a:lnTo>
                    <a:lnTo>
                      <a:pt x="742125" y="529758"/>
                    </a:lnTo>
                    <a:lnTo>
                      <a:pt x="725709" y="398424"/>
                    </a:lnTo>
                    <a:lnTo>
                      <a:pt x="704242" y="300554"/>
                    </a:lnTo>
                    <a:lnTo>
                      <a:pt x="684670" y="239307"/>
                    </a:lnTo>
                    <a:lnTo>
                      <a:pt x="662571" y="181216"/>
                    </a:lnTo>
                    <a:lnTo>
                      <a:pt x="634159" y="130703"/>
                    </a:lnTo>
                    <a:lnTo>
                      <a:pt x="600696" y="87767"/>
                    </a:lnTo>
                    <a:lnTo>
                      <a:pt x="561550" y="55565"/>
                    </a:lnTo>
                    <a:lnTo>
                      <a:pt x="539452" y="43568"/>
                    </a:lnTo>
                    <a:lnTo>
                      <a:pt x="495887" y="24625"/>
                    </a:lnTo>
                    <a:lnTo>
                      <a:pt x="418227" y="3789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9EF02D68-B86E-4CA0-9283-981F53CF26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06618" y="2676760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624B2138-8837-4569-B510-1A76DBC124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6450" y="3157489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자유형 34">
                <a:extLst>
                  <a:ext uri="{FF2B5EF4-FFF2-40B4-BE49-F238E27FC236}">
                    <a16:creationId xmlns:a16="http://schemas.microsoft.com/office/drawing/2014/main" id="{1C0BAE90-9BC0-4340-BB75-3CAD06121C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2" y="5619467"/>
                <a:ext cx="973789" cy="989148"/>
              </a:xfrm>
              <a:custGeom>
                <a:avLst/>
                <a:gdLst>
                  <a:gd name="connsiteX0" fmla="*/ 63316 w 973789"/>
                  <a:gd name="connsiteY0" fmla="*/ 0 h 989148"/>
                  <a:gd name="connsiteX1" fmla="*/ 0 w 973789"/>
                  <a:gd name="connsiteY1" fmla="*/ 1665 h 989148"/>
                  <a:gd name="connsiteX2" fmla="*/ 0 w 973789"/>
                  <a:gd name="connsiteY2" fmla="*/ 774940 h 989148"/>
                  <a:gd name="connsiteX3" fmla="*/ 828568 w 973789"/>
                  <a:gd name="connsiteY3" fmla="*/ 989148 h 989148"/>
                  <a:gd name="connsiteX4" fmla="*/ 973789 w 973789"/>
                  <a:gd name="connsiteY4" fmla="*/ 521700 h 989148"/>
                  <a:gd name="connsiteX5" fmla="*/ 970632 w 973789"/>
                  <a:gd name="connsiteY5" fmla="*/ 510976 h 989148"/>
                  <a:gd name="connsiteX6" fmla="*/ 936537 w 973789"/>
                  <a:gd name="connsiteY6" fmla="*/ 437168 h 989148"/>
                  <a:gd name="connsiteX7" fmla="*/ 892339 w 973789"/>
                  <a:gd name="connsiteY7" fmla="*/ 368407 h 989148"/>
                  <a:gd name="connsiteX8" fmla="*/ 826042 w 973789"/>
                  <a:gd name="connsiteY8" fmla="*/ 289553 h 989148"/>
                  <a:gd name="connsiteX9" fmla="*/ 758483 w 973789"/>
                  <a:gd name="connsiteY9" fmla="*/ 228993 h 989148"/>
                  <a:gd name="connsiteX10" fmla="*/ 704814 w 973789"/>
                  <a:gd name="connsiteY10" fmla="*/ 189250 h 989148"/>
                  <a:gd name="connsiteX11" fmla="*/ 644200 w 973789"/>
                  <a:gd name="connsiteY11" fmla="*/ 150139 h 989148"/>
                  <a:gd name="connsiteX12" fmla="*/ 574747 w 973789"/>
                  <a:gd name="connsiteY12" fmla="*/ 114181 h 989148"/>
                  <a:gd name="connsiteX13" fmla="*/ 496454 w 973789"/>
                  <a:gd name="connsiteY13" fmla="*/ 81378 h 989148"/>
                  <a:gd name="connsiteX14" fmla="*/ 409952 w 973789"/>
                  <a:gd name="connsiteY14" fmla="*/ 52359 h 989148"/>
                  <a:gd name="connsiteX15" fmla="*/ 362598 w 973789"/>
                  <a:gd name="connsiteY15" fmla="*/ 39743 h 989148"/>
                  <a:gd name="connsiteX16" fmla="*/ 314612 w 973789"/>
                  <a:gd name="connsiteY16" fmla="*/ 29019 h 989148"/>
                  <a:gd name="connsiteX17" fmla="*/ 224322 w 973789"/>
                  <a:gd name="connsiteY17" fmla="*/ 12617 h 989148"/>
                  <a:gd name="connsiteX18" fmla="*/ 140978 w 973789"/>
                  <a:gd name="connsiteY18" fmla="*/ 2524 h 98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73789" h="989148">
                    <a:moveTo>
                      <a:pt x="63316" y="0"/>
                    </a:moveTo>
                    <a:lnTo>
                      <a:pt x="0" y="1665"/>
                    </a:lnTo>
                    <a:lnTo>
                      <a:pt x="0" y="774940"/>
                    </a:lnTo>
                    <a:lnTo>
                      <a:pt x="828568" y="989148"/>
                    </a:lnTo>
                    <a:lnTo>
                      <a:pt x="973789" y="521700"/>
                    </a:lnTo>
                    <a:lnTo>
                      <a:pt x="970632" y="510976"/>
                    </a:lnTo>
                    <a:lnTo>
                      <a:pt x="936537" y="437168"/>
                    </a:lnTo>
                    <a:lnTo>
                      <a:pt x="892339" y="368407"/>
                    </a:lnTo>
                    <a:lnTo>
                      <a:pt x="826042" y="289553"/>
                    </a:lnTo>
                    <a:lnTo>
                      <a:pt x="758483" y="228993"/>
                    </a:lnTo>
                    <a:lnTo>
                      <a:pt x="704814" y="189250"/>
                    </a:lnTo>
                    <a:lnTo>
                      <a:pt x="644200" y="150139"/>
                    </a:lnTo>
                    <a:lnTo>
                      <a:pt x="574747" y="114181"/>
                    </a:lnTo>
                    <a:lnTo>
                      <a:pt x="496454" y="81378"/>
                    </a:lnTo>
                    <a:lnTo>
                      <a:pt x="409952" y="52359"/>
                    </a:lnTo>
                    <a:lnTo>
                      <a:pt x="362598" y="39743"/>
                    </a:lnTo>
                    <a:lnTo>
                      <a:pt x="314612" y="29019"/>
                    </a:lnTo>
                    <a:lnTo>
                      <a:pt x="224322" y="12617"/>
                    </a:lnTo>
                    <a:lnTo>
                      <a:pt x="140978" y="2524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9B93AF5E-6D74-47BD-B131-CABC4FAFF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0" y="5914687"/>
                <a:ext cx="973791" cy="932055"/>
              </a:xfrm>
              <a:custGeom>
                <a:avLst/>
                <a:gdLst>
                  <a:gd name="connsiteX0" fmla="*/ 0 w 973791"/>
                  <a:gd name="connsiteY0" fmla="*/ 0 h 932055"/>
                  <a:gd name="connsiteX1" fmla="*/ 0 w 973791"/>
                  <a:gd name="connsiteY1" fmla="*/ 932055 h 932055"/>
                  <a:gd name="connsiteX2" fmla="*/ 772221 w 973791"/>
                  <a:gd name="connsiteY2" fmla="*/ 932055 h 932055"/>
                  <a:gd name="connsiteX3" fmla="*/ 973791 w 973791"/>
                  <a:gd name="connsiteY3" fmla="*/ 468199 h 932055"/>
                  <a:gd name="connsiteX4" fmla="*/ 954848 w 973791"/>
                  <a:gd name="connsiteY4" fmla="*/ 455572 h 932055"/>
                  <a:gd name="connsiteX5" fmla="*/ 817196 w 973791"/>
                  <a:gd name="connsiteY5" fmla="*/ 370340 h 932055"/>
                  <a:gd name="connsiteX6" fmla="*/ 684595 w 973791"/>
                  <a:gd name="connsiteY6" fmla="*/ 292685 h 932055"/>
                  <a:gd name="connsiteX7" fmla="*/ 527368 w 973791"/>
                  <a:gd name="connsiteY7" fmla="*/ 208716 h 932055"/>
                  <a:gd name="connsiteX8" fmla="*/ 356250 w 973791"/>
                  <a:gd name="connsiteY8" fmla="*/ 125378 h 932055"/>
                  <a:gd name="connsiteX9" fmla="*/ 180080 w 973791"/>
                  <a:gd name="connsiteY9" fmla="*/ 52774 h 932055"/>
                  <a:gd name="connsiteX10" fmla="*/ 50636 w 973791"/>
                  <a:gd name="connsiteY10" fmla="*/ 12367 h 93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3791" h="932055">
                    <a:moveTo>
                      <a:pt x="0" y="0"/>
                    </a:moveTo>
                    <a:lnTo>
                      <a:pt x="0" y="932055"/>
                    </a:lnTo>
                    <a:lnTo>
                      <a:pt x="772221" y="932055"/>
                    </a:lnTo>
                    <a:lnTo>
                      <a:pt x="973791" y="468199"/>
                    </a:lnTo>
                    <a:lnTo>
                      <a:pt x="954848" y="455572"/>
                    </a:lnTo>
                    <a:lnTo>
                      <a:pt x="817196" y="370340"/>
                    </a:lnTo>
                    <a:lnTo>
                      <a:pt x="684595" y="292685"/>
                    </a:lnTo>
                    <a:lnTo>
                      <a:pt x="527368" y="208716"/>
                    </a:lnTo>
                    <a:lnTo>
                      <a:pt x="356250" y="125378"/>
                    </a:lnTo>
                    <a:lnTo>
                      <a:pt x="180080" y="52774"/>
                    </a:lnTo>
                    <a:lnTo>
                      <a:pt x="50636" y="12367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A93DEB2-42A2-4024-AF5F-104A01D115C7}"/>
              </a:ext>
            </a:extLst>
          </p:cNvPr>
          <p:cNvGrpSpPr/>
          <p:nvPr/>
        </p:nvGrpSpPr>
        <p:grpSpPr>
          <a:xfrm>
            <a:off x="896409" y="3564827"/>
            <a:ext cx="2880000" cy="2358053"/>
            <a:chOff x="-18207" y="1989895"/>
            <a:chExt cx="2814890" cy="200938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3890467-5792-4804-AF1C-A1BD2C5CD23E}"/>
                </a:ext>
              </a:extLst>
            </p:cNvPr>
            <p:cNvSpPr/>
            <p:nvPr/>
          </p:nvSpPr>
          <p:spPr>
            <a:xfrm>
              <a:off x="-18207" y="3192803"/>
              <a:ext cx="2814890" cy="80647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연구 범위</a:t>
              </a:r>
              <a:endParaRPr lang="en-US" altLang="ko-KR" sz="1400" b="1" dirty="0"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요기요 웹서비스의 리뷰데이터를 통해</a:t>
              </a:r>
              <a:endParaRPr lang="en-US" altLang="ko-KR" sz="1200" dirty="0"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음식점을 선정해 데이터 수집</a:t>
              </a:r>
              <a:endParaRPr lang="en-US" altLang="ko-KR" sz="1000" dirty="0"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99DCE03-DD83-4A35-BC2B-FDA2D0EE3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36" y="1989895"/>
              <a:ext cx="1040135" cy="1023084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F6048C7-CC23-49A8-8182-E1B233DA74B0}"/>
              </a:ext>
            </a:extLst>
          </p:cNvPr>
          <p:cNvGrpSpPr/>
          <p:nvPr/>
        </p:nvGrpSpPr>
        <p:grpSpPr>
          <a:xfrm>
            <a:off x="3184620" y="2613808"/>
            <a:ext cx="3240676" cy="2530316"/>
            <a:chOff x="2503907" y="1957922"/>
            <a:chExt cx="3383160" cy="212416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BB6E801-F65A-48C1-A0BA-9E889674FB8B}"/>
                </a:ext>
              </a:extLst>
            </p:cNvPr>
            <p:cNvSpPr/>
            <p:nvPr/>
          </p:nvSpPr>
          <p:spPr>
            <a:xfrm>
              <a:off x="2503907" y="3055051"/>
              <a:ext cx="3383160" cy="102703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연구 목적 </a:t>
              </a:r>
              <a:endParaRPr lang="en-US" altLang="ko-KR" sz="1400" b="1" dirty="0"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b="0" i="0" u="none" strike="noStrike" dirty="0" err="1"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언택트</a:t>
              </a:r>
              <a:r>
                <a:rPr lang="ko-KR" altLang="en-US" sz="1200" b="0" i="0" u="none" strike="noStrike" dirty="0"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시대에 맞는 </a:t>
              </a:r>
              <a:r>
                <a:rPr lang="ko-KR" altLang="en-US" sz="1200" b="0" i="0" u="none" strike="noStrike" dirty="0" err="1"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비대면</a:t>
              </a:r>
              <a:r>
                <a:rPr lang="ko-KR" altLang="en-US" sz="1200" b="0" i="0" u="none" strike="noStrike" dirty="0"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서비스와</a:t>
              </a:r>
              <a:endParaRPr lang="en-US" altLang="ko-KR" sz="1200" b="0" i="0" u="none" strike="noStrike" dirty="0">
                <a:effectLst/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사용자기반 개인화 서비스</a:t>
              </a:r>
              <a:r>
                <a:rPr lang="en-US" altLang="ko-KR" sz="1200" dirty="0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b="0" i="0" u="none" strike="noStrike" dirty="0"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취향에 맞게 메뉴를 추천해주는 서비스 개발</a:t>
              </a:r>
              <a:endParaRPr lang="en-US" altLang="ko-KR" sz="1200" b="0" i="0" u="none" strike="noStrike" dirty="0">
                <a:effectLst/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92BFA3E-D786-4D3E-9ECA-8E0E3F4F1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598" y="1957922"/>
              <a:ext cx="1110983" cy="1076546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0351F66-4D2B-42A8-9FCF-B2B8C8199CE0}"/>
              </a:ext>
            </a:extLst>
          </p:cNvPr>
          <p:cNvGrpSpPr/>
          <p:nvPr/>
        </p:nvGrpSpPr>
        <p:grpSpPr>
          <a:xfrm>
            <a:off x="5995985" y="1955667"/>
            <a:ext cx="2880000" cy="2222519"/>
            <a:chOff x="6314962" y="1960505"/>
            <a:chExt cx="2738695" cy="194648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D397272-195D-429F-995D-EF6C27937AC9}"/>
                </a:ext>
              </a:extLst>
            </p:cNvPr>
            <p:cNvSpPr/>
            <p:nvPr/>
          </p:nvSpPr>
          <p:spPr>
            <a:xfrm>
              <a:off x="6314962" y="3320715"/>
              <a:ext cx="2738695" cy="58627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연구 내용</a:t>
              </a:r>
              <a:endParaRPr lang="en-US" altLang="ko-KR" sz="1400" b="1" dirty="0"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내용 써야함</a:t>
              </a:r>
              <a:endParaRPr lang="en-US" altLang="ko-KR" sz="1000" dirty="0"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pic>
          <p:nvPicPr>
            <p:cNvPr id="42" name="그림 41" descr="장난감, 시계, 표지판이(가) 표시된 사진&#10;&#10;자동 생성된 설명">
              <a:extLst>
                <a:ext uri="{FF2B5EF4-FFF2-40B4-BE49-F238E27FC236}">
                  <a16:creationId xmlns:a16="http://schemas.microsoft.com/office/drawing/2014/main" id="{8D88C6FB-7831-421F-A623-841B0E4A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513" y="1960505"/>
              <a:ext cx="1193590" cy="1149744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4BBA89-2384-4E0F-B6CB-267909648C15}"/>
              </a:ext>
            </a:extLst>
          </p:cNvPr>
          <p:cNvGrpSpPr/>
          <p:nvPr/>
        </p:nvGrpSpPr>
        <p:grpSpPr>
          <a:xfrm>
            <a:off x="8625930" y="796483"/>
            <a:ext cx="2880000" cy="1809451"/>
            <a:chOff x="9275130" y="2030672"/>
            <a:chExt cx="2880000" cy="180945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8ED5F75-3DAD-406C-A2B5-BCF892C7B053}"/>
                </a:ext>
              </a:extLst>
            </p:cNvPr>
            <p:cNvSpPr/>
            <p:nvPr/>
          </p:nvSpPr>
          <p:spPr>
            <a:xfrm>
              <a:off x="9275130" y="3147626"/>
              <a:ext cx="2880000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Premise</a:t>
              </a:r>
            </a:p>
            <a:p>
              <a:pPr algn="ctr">
                <a:lnSpc>
                  <a:spcPct val="150000"/>
                </a:lnSpc>
              </a:pPr>
              <a:endParaRPr lang="en-US" altLang="ko-KR" sz="100" b="1" dirty="0"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err="1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내용써야함</a:t>
              </a:r>
              <a:endParaRPr lang="en-US" altLang="ko-KR" sz="1200" i="0" u="sng" strike="noStrike" dirty="0"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1E83EF59-CBB3-4979-8983-CBBF43275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795"/>
            <a:stretch/>
          </p:blipFill>
          <p:spPr>
            <a:xfrm>
              <a:off x="9879287" y="2030672"/>
              <a:ext cx="1694054" cy="885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262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320706" y="520259"/>
            <a:ext cx="5343619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0" y="315685"/>
            <a:ext cx="12192001" cy="6542315"/>
            <a:chOff x="0" y="315685"/>
            <a:chExt cx="12192001" cy="6542315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315685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522514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0" y="2619812"/>
              <a:ext cx="12192001" cy="4238188"/>
              <a:chOff x="0" y="2619812"/>
              <a:chExt cx="12192001" cy="423818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6B65FBC-789E-4BBE-A39F-346AC8CE938E}"/>
                  </a:ext>
                </a:extLst>
              </p:cNvPr>
              <p:cNvGrpSpPr/>
              <p:nvPr/>
            </p:nvGrpSpPr>
            <p:grpSpPr>
              <a:xfrm>
                <a:off x="5940897" y="6201705"/>
                <a:ext cx="310206" cy="310206"/>
                <a:chOff x="5940897" y="5789410"/>
                <a:chExt cx="310206" cy="310206"/>
              </a:xfrm>
            </p:grpSpPr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5B075468-4B9A-43E8-9372-421139740DB7}"/>
                    </a:ext>
                  </a:extLst>
                </p:cNvPr>
                <p:cNvSpPr/>
                <p:nvPr/>
              </p:nvSpPr>
              <p:spPr>
                <a:xfrm>
                  <a:off x="5940897" y="5789410"/>
                  <a:ext cx="310206" cy="310206"/>
                </a:xfrm>
                <a:prstGeom prst="arc">
                  <a:avLst>
                    <a:gd name="adj1" fmla="val 14521413"/>
                    <a:gd name="adj2" fmla="val 11428246"/>
                  </a:avLst>
                </a:prstGeom>
                <a:ln w="28575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6231115B-7A7F-4673-94C8-5064812E634C}"/>
                    </a:ext>
                  </a:extLst>
                </p:cNvPr>
                <p:cNvSpPr/>
                <p:nvPr/>
              </p:nvSpPr>
              <p:spPr>
                <a:xfrm>
                  <a:off x="5956516" y="5831935"/>
                  <a:ext cx="36000" cy="3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4E41D5C-E177-4248-B36D-B2A02309CA0B}"/>
                  </a:ext>
                </a:extLst>
              </p:cNvPr>
              <p:cNvSpPr/>
              <p:nvPr/>
            </p:nvSpPr>
            <p:spPr>
              <a:xfrm rot="10800000" flipV="1">
                <a:off x="933450" y="6244231"/>
                <a:ext cx="226977" cy="226977"/>
              </a:xfrm>
              <a:prstGeom prst="ellipse">
                <a:avLst/>
              </a:prstGeom>
              <a:solidFill>
                <a:srgbClr val="FF6600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7837198-C599-4D16-9E62-DD43C423B3CD}"/>
                  </a:ext>
                </a:extLst>
              </p:cNvPr>
              <p:cNvSpPr/>
              <p:nvPr/>
            </p:nvSpPr>
            <p:spPr>
              <a:xfrm rot="10800000" flipV="1">
                <a:off x="1258111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4465301-1678-42CD-B769-7977C8E6D59A}"/>
                  </a:ext>
                </a:extLst>
              </p:cNvPr>
              <p:cNvSpPr/>
              <p:nvPr/>
            </p:nvSpPr>
            <p:spPr>
              <a:xfrm rot="10800000" flipV="1">
                <a:off x="1581245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 23">
                <a:extLst>
                  <a:ext uri="{FF2B5EF4-FFF2-40B4-BE49-F238E27FC236}">
                    <a16:creationId xmlns:a16="http://schemas.microsoft.com/office/drawing/2014/main" id="{C4B8CAE9-721C-4B5F-AD01-EAF4B7A70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857937"/>
                <a:ext cx="1027046" cy="3570025"/>
              </a:xfrm>
              <a:custGeom>
                <a:avLst/>
                <a:gdLst>
                  <a:gd name="connsiteX0" fmla="*/ 282649 w 1027046"/>
                  <a:gd name="connsiteY0" fmla="*/ 0 h 3570025"/>
                  <a:gd name="connsiteX1" fmla="*/ 348312 w 1027046"/>
                  <a:gd name="connsiteY1" fmla="*/ 3789 h 3570025"/>
                  <a:gd name="connsiteX2" fmla="*/ 425972 w 1027046"/>
                  <a:gd name="connsiteY2" fmla="*/ 24625 h 3570025"/>
                  <a:gd name="connsiteX3" fmla="*/ 469537 w 1027046"/>
                  <a:gd name="connsiteY3" fmla="*/ 43568 h 3570025"/>
                  <a:gd name="connsiteX4" fmla="*/ 491635 w 1027046"/>
                  <a:gd name="connsiteY4" fmla="*/ 55565 h 3570025"/>
                  <a:gd name="connsiteX5" fmla="*/ 530781 w 1027046"/>
                  <a:gd name="connsiteY5" fmla="*/ 87767 h 3570025"/>
                  <a:gd name="connsiteX6" fmla="*/ 564244 w 1027046"/>
                  <a:gd name="connsiteY6" fmla="*/ 130703 h 3570025"/>
                  <a:gd name="connsiteX7" fmla="*/ 592656 w 1027046"/>
                  <a:gd name="connsiteY7" fmla="*/ 181216 h 3570025"/>
                  <a:gd name="connsiteX8" fmla="*/ 614755 w 1027046"/>
                  <a:gd name="connsiteY8" fmla="*/ 239307 h 3570025"/>
                  <a:gd name="connsiteX9" fmla="*/ 634327 w 1027046"/>
                  <a:gd name="connsiteY9" fmla="*/ 300554 h 3570025"/>
                  <a:gd name="connsiteX10" fmla="*/ 655794 w 1027046"/>
                  <a:gd name="connsiteY10" fmla="*/ 398424 h 3570025"/>
                  <a:gd name="connsiteX11" fmla="*/ 672210 w 1027046"/>
                  <a:gd name="connsiteY11" fmla="*/ 529758 h 3570025"/>
                  <a:gd name="connsiteX12" fmla="*/ 679155 w 1027046"/>
                  <a:gd name="connsiteY12" fmla="*/ 648464 h 3570025"/>
                  <a:gd name="connsiteX13" fmla="*/ 680418 w 1027046"/>
                  <a:gd name="connsiteY13" fmla="*/ 780430 h 3570025"/>
                  <a:gd name="connsiteX14" fmla="*/ 678524 w 1027046"/>
                  <a:gd name="connsiteY14" fmla="*/ 800635 h 3570025"/>
                  <a:gd name="connsiteX15" fmla="*/ 676630 w 1027046"/>
                  <a:gd name="connsiteY15" fmla="*/ 873880 h 3570025"/>
                  <a:gd name="connsiteX16" fmla="*/ 681050 w 1027046"/>
                  <a:gd name="connsiteY16" fmla="*/ 998269 h 3570025"/>
                  <a:gd name="connsiteX17" fmla="*/ 695571 w 1027046"/>
                  <a:gd name="connsiteY17" fmla="*/ 1104978 h 3570025"/>
                  <a:gd name="connsiteX18" fmla="*/ 720827 w 1027046"/>
                  <a:gd name="connsiteY18" fmla="*/ 1201584 h 3570025"/>
                  <a:gd name="connsiteX19" fmla="*/ 755552 w 1027046"/>
                  <a:gd name="connsiteY19" fmla="*/ 1296928 h 3570025"/>
                  <a:gd name="connsiteX20" fmla="*/ 799749 w 1027046"/>
                  <a:gd name="connsiteY20" fmla="*/ 1398586 h 3570025"/>
                  <a:gd name="connsiteX21" fmla="*/ 883091 w 1027046"/>
                  <a:gd name="connsiteY21" fmla="*/ 1576645 h 3570025"/>
                  <a:gd name="connsiteX22" fmla="*/ 952543 w 1027046"/>
                  <a:gd name="connsiteY22" fmla="*/ 1734499 h 3570025"/>
                  <a:gd name="connsiteX23" fmla="*/ 969590 w 1027046"/>
                  <a:gd name="connsiteY23" fmla="*/ 1776804 h 3570025"/>
                  <a:gd name="connsiteX24" fmla="*/ 996108 w 1027046"/>
                  <a:gd name="connsiteY24" fmla="*/ 1862677 h 3570025"/>
                  <a:gd name="connsiteX25" fmla="*/ 1014418 w 1027046"/>
                  <a:gd name="connsiteY25" fmla="*/ 1949181 h 3570025"/>
                  <a:gd name="connsiteX26" fmla="*/ 1023889 w 1027046"/>
                  <a:gd name="connsiteY26" fmla="*/ 2035053 h 3570025"/>
                  <a:gd name="connsiteX27" fmla="*/ 1027046 w 1027046"/>
                  <a:gd name="connsiteY27" fmla="*/ 2120294 h 3570025"/>
                  <a:gd name="connsiteX28" fmla="*/ 1023889 w 1027046"/>
                  <a:gd name="connsiteY28" fmla="*/ 2203641 h 3570025"/>
                  <a:gd name="connsiteX29" fmla="*/ 1010630 w 1027046"/>
                  <a:gd name="connsiteY29" fmla="*/ 2324873 h 3570025"/>
                  <a:gd name="connsiteX30" fmla="*/ 980955 w 1027046"/>
                  <a:gd name="connsiteY30" fmla="*/ 2473887 h 3570025"/>
                  <a:gd name="connsiteX31" fmla="*/ 943704 w 1027046"/>
                  <a:gd name="connsiteY31" fmla="*/ 2604590 h 3570025"/>
                  <a:gd name="connsiteX32" fmla="*/ 890037 w 1027046"/>
                  <a:gd name="connsiteY32" fmla="*/ 2758656 h 3570025"/>
                  <a:gd name="connsiteX33" fmla="*/ 872358 w 1027046"/>
                  <a:gd name="connsiteY33" fmla="*/ 2812958 h 3570025"/>
                  <a:gd name="connsiteX34" fmla="*/ 823110 w 1027046"/>
                  <a:gd name="connsiteY34" fmla="*/ 3134980 h 3570025"/>
                  <a:gd name="connsiteX35" fmla="*/ 791541 w 1027046"/>
                  <a:gd name="connsiteY35" fmla="*/ 3344610 h 3570025"/>
                  <a:gd name="connsiteX36" fmla="*/ 710724 w 1027046"/>
                  <a:gd name="connsiteY36" fmla="*/ 3570025 h 3570025"/>
                  <a:gd name="connsiteX37" fmla="*/ 0 w 1027046"/>
                  <a:gd name="connsiteY37" fmla="*/ 3493145 h 3570025"/>
                  <a:gd name="connsiteX38" fmla="*/ 0 w 1027046"/>
                  <a:gd name="connsiteY38" fmla="*/ 631600 h 3570025"/>
                  <a:gd name="connsiteX39" fmla="*/ 31359 w 1027046"/>
                  <a:gd name="connsiteY39" fmla="*/ 604897 h 3570025"/>
                  <a:gd name="connsiteX40" fmla="*/ 79344 w 1027046"/>
                  <a:gd name="connsiteY40" fmla="*/ 575220 h 3570025"/>
                  <a:gd name="connsiteX41" fmla="*/ 83764 w 1027046"/>
                  <a:gd name="connsiteY41" fmla="*/ 575220 h 3570025"/>
                  <a:gd name="connsiteX42" fmla="*/ 83764 w 1027046"/>
                  <a:gd name="connsiteY42" fmla="*/ 532284 h 3570025"/>
                  <a:gd name="connsiteX43" fmla="*/ 90709 w 1027046"/>
                  <a:gd name="connsiteY43" fmla="*/ 324548 h 3570025"/>
                  <a:gd name="connsiteX44" fmla="*/ 100811 w 1027046"/>
                  <a:gd name="connsiteY44" fmla="*/ 224784 h 3570025"/>
                  <a:gd name="connsiteX45" fmla="*/ 110282 w 1027046"/>
                  <a:gd name="connsiteY45" fmla="*/ 174271 h 3570025"/>
                  <a:gd name="connsiteX46" fmla="*/ 115333 w 1027046"/>
                  <a:gd name="connsiteY46" fmla="*/ 156591 h 3570025"/>
                  <a:gd name="connsiteX47" fmla="*/ 119121 w 1027046"/>
                  <a:gd name="connsiteY47" fmla="*/ 138912 h 3570025"/>
                  <a:gd name="connsiteX48" fmla="*/ 133643 w 1027046"/>
                  <a:gd name="connsiteY48" fmla="*/ 100395 h 3570025"/>
                  <a:gd name="connsiteX49" fmla="*/ 156372 w 1027046"/>
                  <a:gd name="connsiteY49" fmla="*/ 64405 h 3570025"/>
                  <a:gd name="connsiteX50" fmla="*/ 187941 w 1027046"/>
                  <a:gd name="connsiteY50" fmla="*/ 33465 h 3570025"/>
                  <a:gd name="connsiteX51" fmla="*/ 230244 w 1027046"/>
                  <a:gd name="connsiteY51" fmla="*/ 10734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027046" h="3570025">
                    <a:moveTo>
                      <a:pt x="282649" y="0"/>
                    </a:moveTo>
                    <a:lnTo>
                      <a:pt x="348312" y="3789"/>
                    </a:lnTo>
                    <a:lnTo>
                      <a:pt x="425972" y="24625"/>
                    </a:lnTo>
                    <a:lnTo>
                      <a:pt x="469537" y="43568"/>
                    </a:lnTo>
                    <a:lnTo>
                      <a:pt x="491635" y="55565"/>
                    </a:lnTo>
                    <a:lnTo>
                      <a:pt x="530781" y="87767"/>
                    </a:lnTo>
                    <a:lnTo>
                      <a:pt x="564244" y="130703"/>
                    </a:lnTo>
                    <a:lnTo>
                      <a:pt x="592656" y="181216"/>
                    </a:lnTo>
                    <a:lnTo>
                      <a:pt x="614755" y="239307"/>
                    </a:lnTo>
                    <a:lnTo>
                      <a:pt x="634327" y="300554"/>
                    </a:lnTo>
                    <a:lnTo>
                      <a:pt x="655794" y="398424"/>
                    </a:lnTo>
                    <a:lnTo>
                      <a:pt x="672210" y="529758"/>
                    </a:lnTo>
                    <a:lnTo>
                      <a:pt x="679155" y="648464"/>
                    </a:lnTo>
                    <a:lnTo>
                      <a:pt x="680418" y="780430"/>
                    </a:lnTo>
                    <a:lnTo>
                      <a:pt x="678524" y="800635"/>
                    </a:lnTo>
                    <a:lnTo>
                      <a:pt x="676630" y="873880"/>
                    </a:lnTo>
                    <a:lnTo>
                      <a:pt x="681050" y="998269"/>
                    </a:lnTo>
                    <a:lnTo>
                      <a:pt x="695571" y="1104978"/>
                    </a:lnTo>
                    <a:lnTo>
                      <a:pt x="720827" y="1201584"/>
                    </a:lnTo>
                    <a:lnTo>
                      <a:pt x="755552" y="1296928"/>
                    </a:lnTo>
                    <a:lnTo>
                      <a:pt x="799749" y="1398586"/>
                    </a:lnTo>
                    <a:lnTo>
                      <a:pt x="883091" y="1576645"/>
                    </a:lnTo>
                    <a:lnTo>
                      <a:pt x="952543" y="1734499"/>
                    </a:lnTo>
                    <a:lnTo>
                      <a:pt x="969590" y="1776804"/>
                    </a:lnTo>
                    <a:lnTo>
                      <a:pt x="996108" y="1862677"/>
                    </a:lnTo>
                    <a:lnTo>
                      <a:pt x="1014418" y="1949181"/>
                    </a:lnTo>
                    <a:lnTo>
                      <a:pt x="1023889" y="2035053"/>
                    </a:lnTo>
                    <a:lnTo>
                      <a:pt x="1027046" y="2120294"/>
                    </a:lnTo>
                    <a:lnTo>
                      <a:pt x="1023889" y="2203641"/>
                    </a:lnTo>
                    <a:lnTo>
                      <a:pt x="1010630" y="2324873"/>
                    </a:lnTo>
                    <a:lnTo>
                      <a:pt x="980955" y="2473887"/>
                    </a:lnTo>
                    <a:lnTo>
                      <a:pt x="943704" y="2604590"/>
                    </a:lnTo>
                    <a:lnTo>
                      <a:pt x="890037" y="2758656"/>
                    </a:lnTo>
                    <a:lnTo>
                      <a:pt x="872358" y="2812958"/>
                    </a:lnTo>
                    <a:lnTo>
                      <a:pt x="823110" y="3134980"/>
                    </a:lnTo>
                    <a:lnTo>
                      <a:pt x="791541" y="3344610"/>
                    </a:lnTo>
                    <a:lnTo>
                      <a:pt x="710724" y="3570025"/>
                    </a:lnTo>
                    <a:lnTo>
                      <a:pt x="0" y="3493145"/>
                    </a:lnTo>
                    <a:lnTo>
                      <a:pt x="0" y="631600"/>
                    </a:lnTo>
                    <a:lnTo>
                      <a:pt x="31359" y="604897"/>
                    </a:lnTo>
                    <a:lnTo>
                      <a:pt x="79344" y="575220"/>
                    </a:lnTo>
                    <a:lnTo>
                      <a:pt x="83764" y="575220"/>
                    </a:lnTo>
                    <a:lnTo>
                      <a:pt x="83764" y="532284"/>
                    </a:lnTo>
                    <a:lnTo>
                      <a:pt x="90709" y="324548"/>
                    </a:lnTo>
                    <a:lnTo>
                      <a:pt x="100811" y="224784"/>
                    </a:lnTo>
                    <a:lnTo>
                      <a:pt x="110282" y="174271"/>
                    </a:lnTo>
                    <a:lnTo>
                      <a:pt x="115333" y="156591"/>
                    </a:lnTo>
                    <a:lnTo>
                      <a:pt x="119121" y="138912"/>
                    </a:lnTo>
                    <a:lnTo>
                      <a:pt x="133643" y="100395"/>
                    </a:lnTo>
                    <a:lnTo>
                      <a:pt x="156372" y="64405"/>
                    </a:lnTo>
                    <a:lnTo>
                      <a:pt x="187941" y="33465"/>
                    </a:lnTo>
                    <a:lnTo>
                      <a:pt x="230244" y="10734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058B9084-9B71-415E-9452-DC6B2DD27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9" y="2914885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30B756AD-E02A-4D28-B175-9A091EE67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15" y="3395614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자유형 25">
                <a:extLst>
                  <a:ext uri="{FF2B5EF4-FFF2-40B4-BE49-F238E27FC236}">
                    <a16:creationId xmlns:a16="http://schemas.microsoft.com/office/drawing/2014/main" id="{B1ED7354-0771-4F64-BCAE-3F74B8094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857808"/>
                <a:ext cx="903874" cy="988933"/>
              </a:xfrm>
              <a:custGeom>
                <a:avLst/>
                <a:gdLst>
                  <a:gd name="connsiteX0" fmla="*/ 0 w 903874"/>
                  <a:gd name="connsiteY0" fmla="*/ 0 h 988933"/>
                  <a:gd name="connsiteX1" fmla="*/ 71063 w 903874"/>
                  <a:gd name="connsiteY1" fmla="*/ 2309 h 988933"/>
                  <a:gd name="connsiteX2" fmla="*/ 154407 w 903874"/>
                  <a:gd name="connsiteY2" fmla="*/ 12402 h 988933"/>
                  <a:gd name="connsiteX3" fmla="*/ 244697 w 903874"/>
                  <a:gd name="connsiteY3" fmla="*/ 28804 h 988933"/>
                  <a:gd name="connsiteX4" fmla="*/ 292683 w 903874"/>
                  <a:gd name="connsiteY4" fmla="*/ 39528 h 988933"/>
                  <a:gd name="connsiteX5" fmla="*/ 340038 w 903874"/>
                  <a:gd name="connsiteY5" fmla="*/ 52144 h 988933"/>
                  <a:gd name="connsiteX6" fmla="*/ 426539 w 903874"/>
                  <a:gd name="connsiteY6" fmla="*/ 81163 h 988933"/>
                  <a:gd name="connsiteX7" fmla="*/ 504832 w 903874"/>
                  <a:gd name="connsiteY7" fmla="*/ 113966 h 988933"/>
                  <a:gd name="connsiteX8" fmla="*/ 574285 w 903874"/>
                  <a:gd name="connsiteY8" fmla="*/ 149924 h 988933"/>
                  <a:gd name="connsiteX9" fmla="*/ 634899 w 903874"/>
                  <a:gd name="connsiteY9" fmla="*/ 189035 h 988933"/>
                  <a:gd name="connsiteX10" fmla="*/ 688568 w 903874"/>
                  <a:gd name="connsiteY10" fmla="*/ 228778 h 988933"/>
                  <a:gd name="connsiteX11" fmla="*/ 756127 w 903874"/>
                  <a:gd name="connsiteY11" fmla="*/ 289338 h 988933"/>
                  <a:gd name="connsiteX12" fmla="*/ 822424 w 903874"/>
                  <a:gd name="connsiteY12" fmla="*/ 368192 h 988933"/>
                  <a:gd name="connsiteX13" fmla="*/ 866622 w 903874"/>
                  <a:gd name="connsiteY13" fmla="*/ 436953 h 988933"/>
                  <a:gd name="connsiteX14" fmla="*/ 900717 w 903874"/>
                  <a:gd name="connsiteY14" fmla="*/ 510761 h 988933"/>
                  <a:gd name="connsiteX15" fmla="*/ 903874 w 903874"/>
                  <a:gd name="connsiteY15" fmla="*/ 521485 h 988933"/>
                  <a:gd name="connsiteX16" fmla="*/ 758653 w 903874"/>
                  <a:gd name="connsiteY16" fmla="*/ 988933 h 988933"/>
                  <a:gd name="connsiteX17" fmla="*/ 0 w 903874"/>
                  <a:gd name="connsiteY17" fmla="*/ 792800 h 98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3874" h="988933">
                    <a:moveTo>
                      <a:pt x="0" y="0"/>
                    </a:moveTo>
                    <a:lnTo>
                      <a:pt x="71063" y="2309"/>
                    </a:lnTo>
                    <a:lnTo>
                      <a:pt x="154407" y="12402"/>
                    </a:lnTo>
                    <a:lnTo>
                      <a:pt x="244697" y="28804"/>
                    </a:lnTo>
                    <a:lnTo>
                      <a:pt x="292683" y="39528"/>
                    </a:lnTo>
                    <a:lnTo>
                      <a:pt x="340038" y="52144"/>
                    </a:lnTo>
                    <a:lnTo>
                      <a:pt x="426539" y="81163"/>
                    </a:lnTo>
                    <a:lnTo>
                      <a:pt x="504832" y="113966"/>
                    </a:lnTo>
                    <a:lnTo>
                      <a:pt x="574285" y="149924"/>
                    </a:lnTo>
                    <a:lnTo>
                      <a:pt x="634899" y="189035"/>
                    </a:lnTo>
                    <a:lnTo>
                      <a:pt x="688568" y="228778"/>
                    </a:lnTo>
                    <a:lnTo>
                      <a:pt x="756127" y="289338"/>
                    </a:lnTo>
                    <a:lnTo>
                      <a:pt x="822424" y="368192"/>
                    </a:lnTo>
                    <a:lnTo>
                      <a:pt x="866622" y="436953"/>
                    </a:lnTo>
                    <a:lnTo>
                      <a:pt x="900717" y="510761"/>
                    </a:lnTo>
                    <a:lnTo>
                      <a:pt x="903874" y="521485"/>
                    </a:lnTo>
                    <a:lnTo>
                      <a:pt x="758653" y="988933"/>
                    </a:lnTo>
                    <a:lnTo>
                      <a:pt x="0" y="792800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자유형 29">
                <a:extLst>
                  <a:ext uri="{FF2B5EF4-FFF2-40B4-BE49-F238E27FC236}">
                    <a16:creationId xmlns:a16="http://schemas.microsoft.com/office/drawing/2014/main" id="{2C0837C4-9665-49D9-A65D-ED4FC7D72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171196"/>
                <a:ext cx="903876" cy="686804"/>
              </a:xfrm>
              <a:custGeom>
                <a:avLst/>
                <a:gdLst>
                  <a:gd name="connsiteX0" fmla="*/ 0 w 903876"/>
                  <a:gd name="connsiteY0" fmla="*/ 0 h 686804"/>
                  <a:gd name="connsiteX1" fmla="*/ 110165 w 903876"/>
                  <a:gd name="connsiteY1" fmla="*/ 34389 h 686804"/>
                  <a:gd name="connsiteX2" fmla="*/ 286335 w 903876"/>
                  <a:gd name="connsiteY2" fmla="*/ 106993 h 686804"/>
                  <a:gd name="connsiteX3" fmla="*/ 457453 w 903876"/>
                  <a:gd name="connsiteY3" fmla="*/ 190331 h 686804"/>
                  <a:gd name="connsiteX4" fmla="*/ 614680 w 903876"/>
                  <a:gd name="connsiteY4" fmla="*/ 274300 h 686804"/>
                  <a:gd name="connsiteX5" fmla="*/ 747281 w 903876"/>
                  <a:gd name="connsiteY5" fmla="*/ 351955 h 686804"/>
                  <a:gd name="connsiteX6" fmla="*/ 884933 w 903876"/>
                  <a:gd name="connsiteY6" fmla="*/ 437187 h 686804"/>
                  <a:gd name="connsiteX7" fmla="*/ 903876 w 903876"/>
                  <a:gd name="connsiteY7" fmla="*/ 449814 h 686804"/>
                  <a:gd name="connsiteX8" fmla="*/ 800891 w 903876"/>
                  <a:gd name="connsiteY8" fmla="*/ 686804 h 686804"/>
                  <a:gd name="connsiteX9" fmla="*/ 0 w 903876"/>
                  <a:gd name="connsiteY9" fmla="*/ 686804 h 686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3876" h="686804">
                    <a:moveTo>
                      <a:pt x="0" y="0"/>
                    </a:moveTo>
                    <a:lnTo>
                      <a:pt x="110165" y="34389"/>
                    </a:lnTo>
                    <a:lnTo>
                      <a:pt x="286335" y="106993"/>
                    </a:lnTo>
                    <a:lnTo>
                      <a:pt x="457453" y="190331"/>
                    </a:lnTo>
                    <a:lnTo>
                      <a:pt x="614680" y="274300"/>
                    </a:lnTo>
                    <a:lnTo>
                      <a:pt x="747281" y="351955"/>
                    </a:lnTo>
                    <a:lnTo>
                      <a:pt x="884933" y="437187"/>
                    </a:lnTo>
                    <a:lnTo>
                      <a:pt x="903876" y="449814"/>
                    </a:lnTo>
                    <a:lnTo>
                      <a:pt x="800891" y="686804"/>
                    </a:lnTo>
                    <a:lnTo>
                      <a:pt x="0" y="686804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자유형 31">
                <a:extLst>
                  <a:ext uri="{FF2B5EF4-FFF2-40B4-BE49-F238E27FC236}">
                    <a16:creationId xmlns:a16="http://schemas.microsoft.com/office/drawing/2014/main" id="{77B63CF0-418C-409E-B5A7-B3B273884B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095040" y="2619812"/>
                <a:ext cx="1096961" cy="3570025"/>
              </a:xfrm>
              <a:custGeom>
                <a:avLst/>
                <a:gdLst>
                  <a:gd name="connsiteX0" fmla="*/ 352564 w 1096961"/>
                  <a:gd name="connsiteY0" fmla="*/ 0 h 3570025"/>
                  <a:gd name="connsiteX1" fmla="*/ 300159 w 1096961"/>
                  <a:gd name="connsiteY1" fmla="*/ 10734 h 3570025"/>
                  <a:gd name="connsiteX2" fmla="*/ 257856 w 1096961"/>
                  <a:gd name="connsiteY2" fmla="*/ 33465 h 3570025"/>
                  <a:gd name="connsiteX3" fmla="*/ 226287 w 1096961"/>
                  <a:gd name="connsiteY3" fmla="*/ 64405 h 3570025"/>
                  <a:gd name="connsiteX4" fmla="*/ 203558 w 1096961"/>
                  <a:gd name="connsiteY4" fmla="*/ 100395 h 3570025"/>
                  <a:gd name="connsiteX5" fmla="*/ 189036 w 1096961"/>
                  <a:gd name="connsiteY5" fmla="*/ 138912 h 3570025"/>
                  <a:gd name="connsiteX6" fmla="*/ 185248 w 1096961"/>
                  <a:gd name="connsiteY6" fmla="*/ 156591 h 3570025"/>
                  <a:gd name="connsiteX7" fmla="*/ 180197 w 1096961"/>
                  <a:gd name="connsiteY7" fmla="*/ 174271 h 3570025"/>
                  <a:gd name="connsiteX8" fmla="*/ 170726 w 1096961"/>
                  <a:gd name="connsiteY8" fmla="*/ 224784 h 3570025"/>
                  <a:gd name="connsiteX9" fmla="*/ 160624 w 1096961"/>
                  <a:gd name="connsiteY9" fmla="*/ 324548 h 3570025"/>
                  <a:gd name="connsiteX10" fmla="*/ 153679 w 1096961"/>
                  <a:gd name="connsiteY10" fmla="*/ 532284 h 3570025"/>
                  <a:gd name="connsiteX11" fmla="*/ 153679 w 1096961"/>
                  <a:gd name="connsiteY11" fmla="*/ 575220 h 3570025"/>
                  <a:gd name="connsiteX12" fmla="*/ 149259 w 1096961"/>
                  <a:gd name="connsiteY12" fmla="*/ 575220 h 3570025"/>
                  <a:gd name="connsiteX13" fmla="*/ 101274 w 1096961"/>
                  <a:gd name="connsiteY13" fmla="*/ 604897 h 3570025"/>
                  <a:gd name="connsiteX14" fmla="*/ 37505 w 1096961"/>
                  <a:gd name="connsiteY14" fmla="*/ 659198 h 3570025"/>
                  <a:gd name="connsiteX15" fmla="*/ 0 w 1096961"/>
                  <a:gd name="connsiteY15" fmla="*/ 696705 h 3570025"/>
                  <a:gd name="connsiteX16" fmla="*/ 0 w 1096961"/>
                  <a:gd name="connsiteY16" fmla="*/ 3485582 h 3570025"/>
                  <a:gd name="connsiteX17" fmla="*/ 780639 w 1096961"/>
                  <a:gd name="connsiteY17" fmla="*/ 3570025 h 3570025"/>
                  <a:gd name="connsiteX18" fmla="*/ 861456 w 1096961"/>
                  <a:gd name="connsiteY18" fmla="*/ 3344610 h 3570025"/>
                  <a:gd name="connsiteX19" fmla="*/ 893025 w 1096961"/>
                  <a:gd name="connsiteY19" fmla="*/ 3134980 h 3570025"/>
                  <a:gd name="connsiteX20" fmla="*/ 942273 w 1096961"/>
                  <a:gd name="connsiteY20" fmla="*/ 2812958 h 3570025"/>
                  <a:gd name="connsiteX21" fmla="*/ 959952 w 1096961"/>
                  <a:gd name="connsiteY21" fmla="*/ 2758656 h 3570025"/>
                  <a:gd name="connsiteX22" fmla="*/ 1013619 w 1096961"/>
                  <a:gd name="connsiteY22" fmla="*/ 2604590 h 3570025"/>
                  <a:gd name="connsiteX23" fmla="*/ 1050870 w 1096961"/>
                  <a:gd name="connsiteY23" fmla="*/ 2473887 h 3570025"/>
                  <a:gd name="connsiteX24" fmla="*/ 1080545 w 1096961"/>
                  <a:gd name="connsiteY24" fmla="*/ 2324873 h 3570025"/>
                  <a:gd name="connsiteX25" fmla="*/ 1093804 w 1096961"/>
                  <a:gd name="connsiteY25" fmla="*/ 2203641 h 3570025"/>
                  <a:gd name="connsiteX26" fmla="*/ 1096961 w 1096961"/>
                  <a:gd name="connsiteY26" fmla="*/ 2120294 h 3570025"/>
                  <a:gd name="connsiteX27" fmla="*/ 1093804 w 1096961"/>
                  <a:gd name="connsiteY27" fmla="*/ 2035053 h 3570025"/>
                  <a:gd name="connsiteX28" fmla="*/ 1084333 w 1096961"/>
                  <a:gd name="connsiteY28" fmla="*/ 1949181 h 3570025"/>
                  <a:gd name="connsiteX29" fmla="*/ 1066023 w 1096961"/>
                  <a:gd name="connsiteY29" fmla="*/ 1862677 h 3570025"/>
                  <a:gd name="connsiteX30" fmla="*/ 1039505 w 1096961"/>
                  <a:gd name="connsiteY30" fmla="*/ 1776804 h 3570025"/>
                  <a:gd name="connsiteX31" fmla="*/ 1022458 w 1096961"/>
                  <a:gd name="connsiteY31" fmla="*/ 1734499 h 3570025"/>
                  <a:gd name="connsiteX32" fmla="*/ 953006 w 1096961"/>
                  <a:gd name="connsiteY32" fmla="*/ 1576645 h 3570025"/>
                  <a:gd name="connsiteX33" fmla="*/ 869664 w 1096961"/>
                  <a:gd name="connsiteY33" fmla="*/ 1398586 h 3570025"/>
                  <a:gd name="connsiteX34" fmla="*/ 825467 w 1096961"/>
                  <a:gd name="connsiteY34" fmla="*/ 1296928 h 3570025"/>
                  <a:gd name="connsiteX35" fmla="*/ 790742 w 1096961"/>
                  <a:gd name="connsiteY35" fmla="*/ 1201584 h 3570025"/>
                  <a:gd name="connsiteX36" fmla="*/ 765486 w 1096961"/>
                  <a:gd name="connsiteY36" fmla="*/ 1104978 h 3570025"/>
                  <a:gd name="connsiteX37" fmla="*/ 750964 w 1096961"/>
                  <a:gd name="connsiteY37" fmla="*/ 998269 h 3570025"/>
                  <a:gd name="connsiteX38" fmla="*/ 746545 w 1096961"/>
                  <a:gd name="connsiteY38" fmla="*/ 873880 h 3570025"/>
                  <a:gd name="connsiteX39" fmla="*/ 748439 w 1096961"/>
                  <a:gd name="connsiteY39" fmla="*/ 800635 h 3570025"/>
                  <a:gd name="connsiteX40" fmla="*/ 750333 w 1096961"/>
                  <a:gd name="connsiteY40" fmla="*/ 780430 h 3570025"/>
                  <a:gd name="connsiteX41" fmla="*/ 749070 w 1096961"/>
                  <a:gd name="connsiteY41" fmla="*/ 648464 h 3570025"/>
                  <a:gd name="connsiteX42" fmla="*/ 742125 w 1096961"/>
                  <a:gd name="connsiteY42" fmla="*/ 529758 h 3570025"/>
                  <a:gd name="connsiteX43" fmla="*/ 725709 w 1096961"/>
                  <a:gd name="connsiteY43" fmla="*/ 398424 h 3570025"/>
                  <a:gd name="connsiteX44" fmla="*/ 704242 w 1096961"/>
                  <a:gd name="connsiteY44" fmla="*/ 300554 h 3570025"/>
                  <a:gd name="connsiteX45" fmla="*/ 684670 w 1096961"/>
                  <a:gd name="connsiteY45" fmla="*/ 239307 h 3570025"/>
                  <a:gd name="connsiteX46" fmla="*/ 662571 w 1096961"/>
                  <a:gd name="connsiteY46" fmla="*/ 181216 h 3570025"/>
                  <a:gd name="connsiteX47" fmla="*/ 634159 w 1096961"/>
                  <a:gd name="connsiteY47" fmla="*/ 130703 h 3570025"/>
                  <a:gd name="connsiteX48" fmla="*/ 600696 w 1096961"/>
                  <a:gd name="connsiteY48" fmla="*/ 87767 h 3570025"/>
                  <a:gd name="connsiteX49" fmla="*/ 561550 w 1096961"/>
                  <a:gd name="connsiteY49" fmla="*/ 55565 h 3570025"/>
                  <a:gd name="connsiteX50" fmla="*/ 539452 w 1096961"/>
                  <a:gd name="connsiteY50" fmla="*/ 43568 h 3570025"/>
                  <a:gd name="connsiteX51" fmla="*/ 495887 w 1096961"/>
                  <a:gd name="connsiteY51" fmla="*/ 24625 h 3570025"/>
                  <a:gd name="connsiteX52" fmla="*/ 418227 w 1096961"/>
                  <a:gd name="connsiteY52" fmla="*/ 3789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96961" h="3570025">
                    <a:moveTo>
                      <a:pt x="352564" y="0"/>
                    </a:moveTo>
                    <a:lnTo>
                      <a:pt x="300159" y="10734"/>
                    </a:lnTo>
                    <a:lnTo>
                      <a:pt x="257856" y="33465"/>
                    </a:lnTo>
                    <a:lnTo>
                      <a:pt x="226287" y="64405"/>
                    </a:lnTo>
                    <a:lnTo>
                      <a:pt x="203558" y="100395"/>
                    </a:lnTo>
                    <a:lnTo>
                      <a:pt x="189036" y="138912"/>
                    </a:lnTo>
                    <a:lnTo>
                      <a:pt x="185248" y="156591"/>
                    </a:lnTo>
                    <a:lnTo>
                      <a:pt x="180197" y="174271"/>
                    </a:lnTo>
                    <a:lnTo>
                      <a:pt x="170726" y="224784"/>
                    </a:lnTo>
                    <a:lnTo>
                      <a:pt x="160624" y="324548"/>
                    </a:lnTo>
                    <a:lnTo>
                      <a:pt x="153679" y="532284"/>
                    </a:lnTo>
                    <a:lnTo>
                      <a:pt x="153679" y="575220"/>
                    </a:lnTo>
                    <a:lnTo>
                      <a:pt x="149259" y="575220"/>
                    </a:lnTo>
                    <a:lnTo>
                      <a:pt x="101274" y="604897"/>
                    </a:lnTo>
                    <a:lnTo>
                      <a:pt x="37505" y="659198"/>
                    </a:lnTo>
                    <a:lnTo>
                      <a:pt x="0" y="696705"/>
                    </a:lnTo>
                    <a:lnTo>
                      <a:pt x="0" y="3485582"/>
                    </a:lnTo>
                    <a:lnTo>
                      <a:pt x="780639" y="3570025"/>
                    </a:lnTo>
                    <a:lnTo>
                      <a:pt x="861456" y="3344610"/>
                    </a:lnTo>
                    <a:lnTo>
                      <a:pt x="893025" y="3134980"/>
                    </a:lnTo>
                    <a:lnTo>
                      <a:pt x="942273" y="2812958"/>
                    </a:lnTo>
                    <a:lnTo>
                      <a:pt x="959952" y="2758656"/>
                    </a:lnTo>
                    <a:lnTo>
                      <a:pt x="1013619" y="2604590"/>
                    </a:lnTo>
                    <a:lnTo>
                      <a:pt x="1050870" y="2473887"/>
                    </a:lnTo>
                    <a:lnTo>
                      <a:pt x="1080545" y="2324873"/>
                    </a:lnTo>
                    <a:lnTo>
                      <a:pt x="1093804" y="2203641"/>
                    </a:lnTo>
                    <a:lnTo>
                      <a:pt x="1096961" y="2120294"/>
                    </a:lnTo>
                    <a:lnTo>
                      <a:pt x="1093804" y="2035053"/>
                    </a:lnTo>
                    <a:lnTo>
                      <a:pt x="1084333" y="1949181"/>
                    </a:lnTo>
                    <a:lnTo>
                      <a:pt x="1066023" y="1862677"/>
                    </a:lnTo>
                    <a:lnTo>
                      <a:pt x="1039505" y="1776804"/>
                    </a:lnTo>
                    <a:lnTo>
                      <a:pt x="1022458" y="1734499"/>
                    </a:lnTo>
                    <a:lnTo>
                      <a:pt x="953006" y="1576645"/>
                    </a:lnTo>
                    <a:lnTo>
                      <a:pt x="869664" y="1398586"/>
                    </a:lnTo>
                    <a:lnTo>
                      <a:pt x="825467" y="1296928"/>
                    </a:lnTo>
                    <a:lnTo>
                      <a:pt x="790742" y="1201584"/>
                    </a:lnTo>
                    <a:lnTo>
                      <a:pt x="765486" y="1104978"/>
                    </a:lnTo>
                    <a:lnTo>
                      <a:pt x="750964" y="998269"/>
                    </a:lnTo>
                    <a:lnTo>
                      <a:pt x="746545" y="873880"/>
                    </a:lnTo>
                    <a:lnTo>
                      <a:pt x="748439" y="800635"/>
                    </a:lnTo>
                    <a:lnTo>
                      <a:pt x="750333" y="780430"/>
                    </a:lnTo>
                    <a:lnTo>
                      <a:pt x="749070" y="648464"/>
                    </a:lnTo>
                    <a:lnTo>
                      <a:pt x="742125" y="529758"/>
                    </a:lnTo>
                    <a:lnTo>
                      <a:pt x="725709" y="398424"/>
                    </a:lnTo>
                    <a:lnTo>
                      <a:pt x="704242" y="300554"/>
                    </a:lnTo>
                    <a:lnTo>
                      <a:pt x="684670" y="239307"/>
                    </a:lnTo>
                    <a:lnTo>
                      <a:pt x="662571" y="181216"/>
                    </a:lnTo>
                    <a:lnTo>
                      <a:pt x="634159" y="130703"/>
                    </a:lnTo>
                    <a:lnTo>
                      <a:pt x="600696" y="87767"/>
                    </a:lnTo>
                    <a:lnTo>
                      <a:pt x="561550" y="55565"/>
                    </a:lnTo>
                    <a:lnTo>
                      <a:pt x="539452" y="43568"/>
                    </a:lnTo>
                    <a:lnTo>
                      <a:pt x="495887" y="24625"/>
                    </a:lnTo>
                    <a:lnTo>
                      <a:pt x="418227" y="3789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9EF02D68-B86E-4CA0-9283-981F53CF26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06618" y="2676760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624B2138-8837-4569-B510-1A76DBC124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6450" y="3157489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자유형 34">
                <a:extLst>
                  <a:ext uri="{FF2B5EF4-FFF2-40B4-BE49-F238E27FC236}">
                    <a16:creationId xmlns:a16="http://schemas.microsoft.com/office/drawing/2014/main" id="{1C0BAE90-9BC0-4340-BB75-3CAD06121C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2" y="5619467"/>
                <a:ext cx="973789" cy="989148"/>
              </a:xfrm>
              <a:custGeom>
                <a:avLst/>
                <a:gdLst>
                  <a:gd name="connsiteX0" fmla="*/ 63316 w 973789"/>
                  <a:gd name="connsiteY0" fmla="*/ 0 h 989148"/>
                  <a:gd name="connsiteX1" fmla="*/ 0 w 973789"/>
                  <a:gd name="connsiteY1" fmla="*/ 1665 h 989148"/>
                  <a:gd name="connsiteX2" fmla="*/ 0 w 973789"/>
                  <a:gd name="connsiteY2" fmla="*/ 774940 h 989148"/>
                  <a:gd name="connsiteX3" fmla="*/ 828568 w 973789"/>
                  <a:gd name="connsiteY3" fmla="*/ 989148 h 989148"/>
                  <a:gd name="connsiteX4" fmla="*/ 973789 w 973789"/>
                  <a:gd name="connsiteY4" fmla="*/ 521700 h 989148"/>
                  <a:gd name="connsiteX5" fmla="*/ 970632 w 973789"/>
                  <a:gd name="connsiteY5" fmla="*/ 510976 h 989148"/>
                  <a:gd name="connsiteX6" fmla="*/ 936537 w 973789"/>
                  <a:gd name="connsiteY6" fmla="*/ 437168 h 989148"/>
                  <a:gd name="connsiteX7" fmla="*/ 892339 w 973789"/>
                  <a:gd name="connsiteY7" fmla="*/ 368407 h 989148"/>
                  <a:gd name="connsiteX8" fmla="*/ 826042 w 973789"/>
                  <a:gd name="connsiteY8" fmla="*/ 289553 h 989148"/>
                  <a:gd name="connsiteX9" fmla="*/ 758483 w 973789"/>
                  <a:gd name="connsiteY9" fmla="*/ 228993 h 989148"/>
                  <a:gd name="connsiteX10" fmla="*/ 704814 w 973789"/>
                  <a:gd name="connsiteY10" fmla="*/ 189250 h 989148"/>
                  <a:gd name="connsiteX11" fmla="*/ 644200 w 973789"/>
                  <a:gd name="connsiteY11" fmla="*/ 150139 h 989148"/>
                  <a:gd name="connsiteX12" fmla="*/ 574747 w 973789"/>
                  <a:gd name="connsiteY12" fmla="*/ 114181 h 989148"/>
                  <a:gd name="connsiteX13" fmla="*/ 496454 w 973789"/>
                  <a:gd name="connsiteY13" fmla="*/ 81378 h 989148"/>
                  <a:gd name="connsiteX14" fmla="*/ 409952 w 973789"/>
                  <a:gd name="connsiteY14" fmla="*/ 52359 h 989148"/>
                  <a:gd name="connsiteX15" fmla="*/ 362598 w 973789"/>
                  <a:gd name="connsiteY15" fmla="*/ 39743 h 989148"/>
                  <a:gd name="connsiteX16" fmla="*/ 314612 w 973789"/>
                  <a:gd name="connsiteY16" fmla="*/ 29019 h 989148"/>
                  <a:gd name="connsiteX17" fmla="*/ 224322 w 973789"/>
                  <a:gd name="connsiteY17" fmla="*/ 12617 h 989148"/>
                  <a:gd name="connsiteX18" fmla="*/ 140978 w 973789"/>
                  <a:gd name="connsiteY18" fmla="*/ 2524 h 98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73789" h="989148">
                    <a:moveTo>
                      <a:pt x="63316" y="0"/>
                    </a:moveTo>
                    <a:lnTo>
                      <a:pt x="0" y="1665"/>
                    </a:lnTo>
                    <a:lnTo>
                      <a:pt x="0" y="774940"/>
                    </a:lnTo>
                    <a:lnTo>
                      <a:pt x="828568" y="989148"/>
                    </a:lnTo>
                    <a:lnTo>
                      <a:pt x="973789" y="521700"/>
                    </a:lnTo>
                    <a:lnTo>
                      <a:pt x="970632" y="510976"/>
                    </a:lnTo>
                    <a:lnTo>
                      <a:pt x="936537" y="437168"/>
                    </a:lnTo>
                    <a:lnTo>
                      <a:pt x="892339" y="368407"/>
                    </a:lnTo>
                    <a:lnTo>
                      <a:pt x="826042" y="289553"/>
                    </a:lnTo>
                    <a:lnTo>
                      <a:pt x="758483" y="228993"/>
                    </a:lnTo>
                    <a:lnTo>
                      <a:pt x="704814" y="189250"/>
                    </a:lnTo>
                    <a:lnTo>
                      <a:pt x="644200" y="150139"/>
                    </a:lnTo>
                    <a:lnTo>
                      <a:pt x="574747" y="114181"/>
                    </a:lnTo>
                    <a:lnTo>
                      <a:pt x="496454" y="81378"/>
                    </a:lnTo>
                    <a:lnTo>
                      <a:pt x="409952" y="52359"/>
                    </a:lnTo>
                    <a:lnTo>
                      <a:pt x="362598" y="39743"/>
                    </a:lnTo>
                    <a:lnTo>
                      <a:pt x="314612" y="29019"/>
                    </a:lnTo>
                    <a:lnTo>
                      <a:pt x="224322" y="12617"/>
                    </a:lnTo>
                    <a:lnTo>
                      <a:pt x="140978" y="2524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9B93AF5E-6D74-47BD-B131-CABC4FAFF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0" y="5914687"/>
                <a:ext cx="973791" cy="932055"/>
              </a:xfrm>
              <a:custGeom>
                <a:avLst/>
                <a:gdLst>
                  <a:gd name="connsiteX0" fmla="*/ 0 w 973791"/>
                  <a:gd name="connsiteY0" fmla="*/ 0 h 932055"/>
                  <a:gd name="connsiteX1" fmla="*/ 0 w 973791"/>
                  <a:gd name="connsiteY1" fmla="*/ 932055 h 932055"/>
                  <a:gd name="connsiteX2" fmla="*/ 772221 w 973791"/>
                  <a:gd name="connsiteY2" fmla="*/ 932055 h 932055"/>
                  <a:gd name="connsiteX3" fmla="*/ 973791 w 973791"/>
                  <a:gd name="connsiteY3" fmla="*/ 468199 h 932055"/>
                  <a:gd name="connsiteX4" fmla="*/ 954848 w 973791"/>
                  <a:gd name="connsiteY4" fmla="*/ 455572 h 932055"/>
                  <a:gd name="connsiteX5" fmla="*/ 817196 w 973791"/>
                  <a:gd name="connsiteY5" fmla="*/ 370340 h 932055"/>
                  <a:gd name="connsiteX6" fmla="*/ 684595 w 973791"/>
                  <a:gd name="connsiteY6" fmla="*/ 292685 h 932055"/>
                  <a:gd name="connsiteX7" fmla="*/ 527368 w 973791"/>
                  <a:gd name="connsiteY7" fmla="*/ 208716 h 932055"/>
                  <a:gd name="connsiteX8" fmla="*/ 356250 w 973791"/>
                  <a:gd name="connsiteY8" fmla="*/ 125378 h 932055"/>
                  <a:gd name="connsiteX9" fmla="*/ 180080 w 973791"/>
                  <a:gd name="connsiteY9" fmla="*/ 52774 h 932055"/>
                  <a:gd name="connsiteX10" fmla="*/ 50636 w 973791"/>
                  <a:gd name="connsiteY10" fmla="*/ 12367 h 93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3791" h="932055">
                    <a:moveTo>
                      <a:pt x="0" y="0"/>
                    </a:moveTo>
                    <a:lnTo>
                      <a:pt x="0" y="932055"/>
                    </a:lnTo>
                    <a:lnTo>
                      <a:pt x="772221" y="932055"/>
                    </a:lnTo>
                    <a:lnTo>
                      <a:pt x="973791" y="468199"/>
                    </a:lnTo>
                    <a:lnTo>
                      <a:pt x="954848" y="455572"/>
                    </a:lnTo>
                    <a:lnTo>
                      <a:pt x="817196" y="370340"/>
                    </a:lnTo>
                    <a:lnTo>
                      <a:pt x="684595" y="292685"/>
                    </a:lnTo>
                    <a:lnTo>
                      <a:pt x="527368" y="208716"/>
                    </a:lnTo>
                    <a:lnTo>
                      <a:pt x="356250" y="125378"/>
                    </a:lnTo>
                    <a:lnTo>
                      <a:pt x="180080" y="52774"/>
                    </a:lnTo>
                    <a:lnTo>
                      <a:pt x="50636" y="12367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22179F1-68D5-4C43-8A9D-51012B0A7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2" y="687643"/>
            <a:ext cx="6301439" cy="1803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D33A23-7F14-4117-A2BF-B686FB365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57" y="2774120"/>
            <a:ext cx="6926964" cy="14937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A8132D-067C-4741-BA47-6CB6557D3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625" y="4163635"/>
            <a:ext cx="6062575" cy="18350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4A9F39-2067-4025-839A-9A2F3CAAD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477" y="1762261"/>
            <a:ext cx="5715077" cy="98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9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320706" y="520259"/>
            <a:ext cx="5343619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 PRESENTATION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0" y="315685"/>
            <a:ext cx="12192001" cy="6542315"/>
            <a:chOff x="0" y="315685"/>
            <a:chExt cx="12192001" cy="6542315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315685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522514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0" y="2619812"/>
              <a:ext cx="12192001" cy="4238188"/>
              <a:chOff x="0" y="2619812"/>
              <a:chExt cx="12192001" cy="423818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6B65FBC-789E-4BBE-A39F-346AC8CE938E}"/>
                  </a:ext>
                </a:extLst>
              </p:cNvPr>
              <p:cNvGrpSpPr/>
              <p:nvPr/>
            </p:nvGrpSpPr>
            <p:grpSpPr>
              <a:xfrm>
                <a:off x="5940897" y="6201705"/>
                <a:ext cx="310206" cy="310206"/>
                <a:chOff x="5940897" y="5789410"/>
                <a:chExt cx="310206" cy="310206"/>
              </a:xfrm>
            </p:grpSpPr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5B075468-4B9A-43E8-9372-421139740DB7}"/>
                    </a:ext>
                  </a:extLst>
                </p:cNvPr>
                <p:cNvSpPr/>
                <p:nvPr/>
              </p:nvSpPr>
              <p:spPr>
                <a:xfrm>
                  <a:off x="5940897" y="5789410"/>
                  <a:ext cx="310206" cy="310206"/>
                </a:xfrm>
                <a:prstGeom prst="arc">
                  <a:avLst>
                    <a:gd name="adj1" fmla="val 14521413"/>
                    <a:gd name="adj2" fmla="val 11428246"/>
                  </a:avLst>
                </a:prstGeom>
                <a:ln w="28575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6231115B-7A7F-4673-94C8-5064812E634C}"/>
                    </a:ext>
                  </a:extLst>
                </p:cNvPr>
                <p:cNvSpPr/>
                <p:nvPr/>
              </p:nvSpPr>
              <p:spPr>
                <a:xfrm>
                  <a:off x="5956516" y="5831935"/>
                  <a:ext cx="36000" cy="3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4E41D5C-E177-4248-B36D-B2A02309CA0B}"/>
                  </a:ext>
                </a:extLst>
              </p:cNvPr>
              <p:cNvSpPr/>
              <p:nvPr/>
            </p:nvSpPr>
            <p:spPr>
              <a:xfrm rot="10800000" flipV="1">
                <a:off x="933450" y="6244231"/>
                <a:ext cx="226977" cy="226977"/>
              </a:xfrm>
              <a:prstGeom prst="ellipse">
                <a:avLst/>
              </a:prstGeom>
              <a:solidFill>
                <a:srgbClr val="FF6600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7837198-C599-4D16-9E62-DD43C423B3CD}"/>
                  </a:ext>
                </a:extLst>
              </p:cNvPr>
              <p:cNvSpPr/>
              <p:nvPr/>
            </p:nvSpPr>
            <p:spPr>
              <a:xfrm rot="10800000" flipV="1">
                <a:off x="1258111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4465301-1678-42CD-B769-7977C8E6D59A}"/>
                  </a:ext>
                </a:extLst>
              </p:cNvPr>
              <p:cNvSpPr/>
              <p:nvPr/>
            </p:nvSpPr>
            <p:spPr>
              <a:xfrm rot="10800000" flipV="1">
                <a:off x="1581245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자유형 23">
                <a:extLst>
                  <a:ext uri="{FF2B5EF4-FFF2-40B4-BE49-F238E27FC236}">
                    <a16:creationId xmlns:a16="http://schemas.microsoft.com/office/drawing/2014/main" id="{C4B8CAE9-721C-4B5F-AD01-EAF4B7A70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857937"/>
                <a:ext cx="1027046" cy="3570025"/>
              </a:xfrm>
              <a:custGeom>
                <a:avLst/>
                <a:gdLst>
                  <a:gd name="connsiteX0" fmla="*/ 282649 w 1027046"/>
                  <a:gd name="connsiteY0" fmla="*/ 0 h 3570025"/>
                  <a:gd name="connsiteX1" fmla="*/ 348312 w 1027046"/>
                  <a:gd name="connsiteY1" fmla="*/ 3789 h 3570025"/>
                  <a:gd name="connsiteX2" fmla="*/ 425972 w 1027046"/>
                  <a:gd name="connsiteY2" fmla="*/ 24625 h 3570025"/>
                  <a:gd name="connsiteX3" fmla="*/ 469537 w 1027046"/>
                  <a:gd name="connsiteY3" fmla="*/ 43568 h 3570025"/>
                  <a:gd name="connsiteX4" fmla="*/ 491635 w 1027046"/>
                  <a:gd name="connsiteY4" fmla="*/ 55565 h 3570025"/>
                  <a:gd name="connsiteX5" fmla="*/ 530781 w 1027046"/>
                  <a:gd name="connsiteY5" fmla="*/ 87767 h 3570025"/>
                  <a:gd name="connsiteX6" fmla="*/ 564244 w 1027046"/>
                  <a:gd name="connsiteY6" fmla="*/ 130703 h 3570025"/>
                  <a:gd name="connsiteX7" fmla="*/ 592656 w 1027046"/>
                  <a:gd name="connsiteY7" fmla="*/ 181216 h 3570025"/>
                  <a:gd name="connsiteX8" fmla="*/ 614755 w 1027046"/>
                  <a:gd name="connsiteY8" fmla="*/ 239307 h 3570025"/>
                  <a:gd name="connsiteX9" fmla="*/ 634327 w 1027046"/>
                  <a:gd name="connsiteY9" fmla="*/ 300554 h 3570025"/>
                  <a:gd name="connsiteX10" fmla="*/ 655794 w 1027046"/>
                  <a:gd name="connsiteY10" fmla="*/ 398424 h 3570025"/>
                  <a:gd name="connsiteX11" fmla="*/ 672210 w 1027046"/>
                  <a:gd name="connsiteY11" fmla="*/ 529758 h 3570025"/>
                  <a:gd name="connsiteX12" fmla="*/ 679155 w 1027046"/>
                  <a:gd name="connsiteY12" fmla="*/ 648464 h 3570025"/>
                  <a:gd name="connsiteX13" fmla="*/ 680418 w 1027046"/>
                  <a:gd name="connsiteY13" fmla="*/ 780430 h 3570025"/>
                  <a:gd name="connsiteX14" fmla="*/ 678524 w 1027046"/>
                  <a:gd name="connsiteY14" fmla="*/ 800635 h 3570025"/>
                  <a:gd name="connsiteX15" fmla="*/ 676630 w 1027046"/>
                  <a:gd name="connsiteY15" fmla="*/ 873880 h 3570025"/>
                  <a:gd name="connsiteX16" fmla="*/ 681050 w 1027046"/>
                  <a:gd name="connsiteY16" fmla="*/ 998269 h 3570025"/>
                  <a:gd name="connsiteX17" fmla="*/ 695571 w 1027046"/>
                  <a:gd name="connsiteY17" fmla="*/ 1104978 h 3570025"/>
                  <a:gd name="connsiteX18" fmla="*/ 720827 w 1027046"/>
                  <a:gd name="connsiteY18" fmla="*/ 1201584 h 3570025"/>
                  <a:gd name="connsiteX19" fmla="*/ 755552 w 1027046"/>
                  <a:gd name="connsiteY19" fmla="*/ 1296928 h 3570025"/>
                  <a:gd name="connsiteX20" fmla="*/ 799749 w 1027046"/>
                  <a:gd name="connsiteY20" fmla="*/ 1398586 h 3570025"/>
                  <a:gd name="connsiteX21" fmla="*/ 883091 w 1027046"/>
                  <a:gd name="connsiteY21" fmla="*/ 1576645 h 3570025"/>
                  <a:gd name="connsiteX22" fmla="*/ 952543 w 1027046"/>
                  <a:gd name="connsiteY22" fmla="*/ 1734499 h 3570025"/>
                  <a:gd name="connsiteX23" fmla="*/ 969590 w 1027046"/>
                  <a:gd name="connsiteY23" fmla="*/ 1776804 h 3570025"/>
                  <a:gd name="connsiteX24" fmla="*/ 996108 w 1027046"/>
                  <a:gd name="connsiteY24" fmla="*/ 1862677 h 3570025"/>
                  <a:gd name="connsiteX25" fmla="*/ 1014418 w 1027046"/>
                  <a:gd name="connsiteY25" fmla="*/ 1949181 h 3570025"/>
                  <a:gd name="connsiteX26" fmla="*/ 1023889 w 1027046"/>
                  <a:gd name="connsiteY26" fmla="*/ 2035053 h 3570025"/>
                  <a:gd name="connsiteX27" fmla="*/ 1027046 w 1027046"/>
                  <a:gd name="connsiteY27" fmla="*/ 2120294 h 3570025"/>
                  <a:gd name="connsiteX28" fmla="*/ 1023889 w 1027046"/>
                  <a:gd name="connsiteY28" fmla="*/ 2203641 h 3570025"/>
                  <a:gd name="connsiteX29" fmla="*/ 1010630 w 1027046"/>
                  <a:gd name="connsiteY29" fmla="*/ 2324873 h 3570025"/>
                  <a:gd name="connsiteX30" fmla="*/ 980955 w 1027046"/>
                  <a:gd name="connsiteY30" fmla="*/ 2473887 h 3570025"/>
                  <a:gd name="connsiteX31" fmla="*/ 943704 w 1027046"/>
                  <a:gd name="connsiteY31" fmla="*/ 2604590 h 3570025"/>
                  <a:gd name="connsiteX32" fmla="*/ 890037 w 1027046"/>
                  <a:gd name="connsiteY32" fmla="*/ 2758656 h 3570025"/>
                  <a:gd name="connsiteX33" fmla="*/ 872358 w 1027046"/>
                  <a:gd name="connsiteY33" fmla="*/ 2812958 h 3570025"/>
                  <a:gd name="connsiteX34" fmla="*/ 823110 w 1027046"/>
                  <a:gd name="connsiteY34" fmla="*/ 3134980 h 3570025"/>
                  <a:gd name="connsiteX35" fmla="*/ 791541 w 1027046"/>
                  <a:gd name="connsiteY35" fmla="*/ 3344610 h 3570025"/>
                  <a:gd name="connsiteX36" fmla="*/ 710724 w 1027046"/>
                  <a:gd name="connsiteY36" fmla="*/ 3570025 h 3570025"/>
                  <a:gd name="connsiteX37" fmla="*/ 0 w 1027046"/>
                  <a:gd name="connsiteY37" fmla="*/ 3493145 h 3570025"/>
                  <a:gd name="connsiteX38" fmla="*/ 0 w 1027046"/>
                  <a:gd name="connsiteY38" fmla="*/ 631600 h 3570025"/>
                  <a:gd name="connsiteX39" fmla="*/ 31359 w 1027046"/>
                  <a:gd name="connsiteY39" fmla="*/ 604897 h 3570025"/>
                  <a:gd name="connsiteX40" fmla="*/ 79344 w 1027046"/>
                  <a:gd name="connsiteY40" fmla="*/ 575220 h 3570025"/>
                  <a:gd name="connsiteX41" fmla="*/ 83764 w 1027046"/>
                  <a:gd name="connsiteY41" fmla="*/ 575220 h 3570025"/>
                  <a:gd name="connsiteX42" fmla="*/ 83764 w 1027046"/>
                  <a:gd name="connsiteY42" fmla="*/ 532284 h 3570025"/>
                  <a:gd name="connsiteX43" fmla="*/ 90709 w 1027046"/>
                  <a:gd name="connsiteY43" fmla="*/ 324548 h 3570025"/>
                  <a:gd name="connsiteX44" fmla="*/ 100811 w 1027046"/>
                  <a:gd name="connsiteY44" fmla="*/ 224784 h 3570025"/>
                  <a:gd name="connsiteX45" fmla="*/ 110282 w 1027046"/>
                  <a:gd name="connsiteY45" fmla="*/ 174271 h 3570025"/>
                  <a:gd name="connsiteX46" fmla="*/ 115333 w 1027046"/>
                  <a:gd name="connsiteY46" fmla="*/ 156591 h 3570025"/>
                  <a:gd name="connsiteX47" fmla="*/ 119121 w 1027046"/>
                  <a:gd name="connsiteY47" fmla="*/ 138912 h 3570025"/>
                  <a:gd name="connsiteX48" fmla="*/ 133643 w 1027046"/>
                  <a:gd name="connsiteY48" fmla="*/ 100395 h 3570025"/>
                  <a:gd name="connsiteX49" fmla="*/ 156372 w 1027046"/>
                  <a:gd name="connsiteY49" fmla="*/ 64405 h 3570025"/>
                  <a:gd name="connsiteX50" fmla="*/ 187941 w 1027046"/>
                  <a:gd name="connsiteY50" fmla="*/ 33465 h 3570025"/>
                  <a:gd name="connsiteX51" fmla="*/ 230244 w 1027046"/>
                  <a:gd name="connsiteY51" fmla="*/ 10734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027046" h="3570025">
                    <a:moveTo>
                      <a:pt x="282649" y="0"/>
                    </a:moveTo>
                    <a:lnTo>
                      <a:pt x="348312" y="3789"/>
                    </a:lnTo>
                    <a:lnTo>
                      <a:pt x="425972" y="24625"/>
                    </a:lnTo>
                    <a:lnTo>
                      <a:pt x="469537" y="43568"/>
                    </a:lnTo>
                    <a:lnTo>
                      <a:pt x="491635" y="55565"/>
                    </a:lnTo>
                    <a:lnTo>
                      <a:pt x="530781" y="87767"/>
                    </a:lnTo>
                    <a:lnTo>
                      <a:pt x="564244" y="130703"/>
                    </a:lnTo>
                    <a:lnTo>
                      <a:pt x="592656" y="181216"/>
                    </a:lnTo>
                    <a:lnTo>
                      <a:pt x="614755" y="239307"/>
                    </a:lnTo>
                    <a:lnTo>
                      <a:pt x="634327" y="300554"/>
                    </a:lnTo>
                    <a:lnTo>
                      <a:pt x="655794" y="398424"/>
                    </a:lnTo>
                    <a:lnTo>
                      <a:pt x="672210" y="529758"/>
                    </a:lnTo>
                    <a:lnTo>
                      <a:pt x="679155" y="648464"/>
                    </a:lnTo>
                    <a:lnTo>
                      <a:pt x="680418" y="780430"/>
                    </a:lnTo>
                    <a:lnTo>
                      <a:pt x="678524" y="800635"/>
                    </a:lnTo>
                    <a:lnTo>
                      <a:pt x="676630" y="873880"/>
                    </a:lnTo>
                    <a:lnTo>
                      <a:pt x="681050" y="998269"/>
                    </a:lnTo>
                    <a:lnTo>
                      <a:pt x="695571" y="1104978"/>
                    </a:lnTo>
                    <a:lnTo>
                      <a:pt x="720827" y="1201584"/>
                    </a:lnTo>
                    <a:lnTo>
                      <a:pt x="755552" y="1296928"/>
                    </a:lnTo>
                    <a:lnTo>
                      <a:pt x="799749" y="1398586"/>
                    </a:lnTo>
                    <a:lnTo>
                      <a:pt x="883091" y="1576645"/>
                    </a:lnTo>
                    <a:lnTo>
                      <a:pt x="952543" y="1734499"/>
                    </a:lnTo>
                    <a:lnTo>
                      <a:pt x="969590" y="1776804"/>
                    </a:lnTo>
                    <a:lnTo>
                      <a:pt x="996108" y="1862677"/>
                    </a:lnTo>
                    <a:lnTo>
                      <a:pt x="1014418" y="1949181"/>
                    </a:lnTo>
                    <a:lnTo>
                      <a:pt x="1023889" y="2035053"/>
                    </a:lnTo>
                    <a:lnTo>
                      <a:pt x="1027046" y="2120294"/>
                    </a:lnTo>
                    <a:lnTo>
                      <a:pt x="1023889" y="2203641"/>
                    </a:lnTo>
                    <a:lnTo>
                      <a:pt x="1010630" y="2324873"/>
                    </a:lnTo>
                    <a:lnTo>
                      <a:pt x="980955" y="2473887"/>
                    </a:lnTo>
                    <a:lnTo>
                      <a:pt x="943704" y="2604590"/>
                    </a:lnTo>
                    <a:lnTo>
                      <a:pt x="890037" y="2758656"/>
                    </a:lnTo>
                    <a:lnTo>
                      <a:pt x="872358" y="2812958"/>
                    </a:lnTo>
                    <a:lnTo>
                      <a:pt x="823110" y="3134980"/>
                    </a:lnTo>
                    <a:lnTo>
                      <a:pt x="791541" y="3344610"/>
                    </a:lnTo>
                    <a:lnTo>
                      <a:pt x="710724" y="3570025"/>
                    </a:lnTo>
                    <a:lnTo>
                      <a:pt x="0" y="3493145"/>
                    </a:lnTo>
                    <a:lnTo>
                      <a:pt x="0" y="631600"/>
                    </a:lnTo>
                    <a:lnTo>
                      <a:pt x="31359" y="604897"/>
                    </a:lnTo>
                    <a:lnTo>
                      <a:pt x="79344" y="575220"/>
                    </a:lnTo>
                    <a:lnTo>
                      <a:pt x="83764" y="575220"/>
                    </a:lnTo>
                    <a:lnTo>
                      <a:pt x="83764" y="532284"/>
                    </a:lnTo>
                    <a:lnTo>
                      <a:pt x="90709" y="324548"/>
                    </a:lnTo>
                    <a:lnTo>
                      <a:pt x="100811" y="224784"/>
                    </a:lnTo>
                    <a:lnTo>
                      <a:pt x="110282" y="174271"/>
                    </a:lnTo>
                    <a:lnTo>
                      <a:pt x="115333" y="156591"/>
                    </a:lnTo>
                    <a:lnTo>
                      <a:pt x="119121" y="138912"/>
                    </a:lnTo>
                    <a:lnTo>
                      <a:pt x="133643" y="100395"/>
                    </a:lnTo>
                    <a:lnTo>
                      <a:pt x="156372" y="64405"/>
                    </a:lnTo>
                    <a:lnTo>
                      <a:pt x="187941" y="33465"/>
                    </a:lnTo>
                    <a:lnTo>
                      <a:pt x="230244" y="10734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058B9084-9B71-415E-9452-DC6B2DD27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9" y="2914885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30B756AD-E02A-4D28-B175-9A091EE67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15" y="3395614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자유형 25">
                <a:extLst>
                  <a:ext uri="{FF2B5EF4-FFF2-40B4-BE49-F238E27FC236}">
                    <a16:creationId xmlns:a16="http://schemas.microsoft.com/office/drawing/2014/main" id="{B1ED7354-0771-4F64-BCAE-3F74B8094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857808"/>
                <a:ext cx="903874" cy="988933"/>
              </a:xfrm>
              <a:custGeom>
                <a:avLst/>
                <a:gdLst>
                  <a:gd name="connsiteX0" fmla="*/ 0 w 903874"/>
                  <a:gd name="connsiteY0" fmla="*/ 0 h 988933"/>
                  <a:gd name="connsiteX1" fmla="*/ 71063 w 903874"/>
                  <a:gd name="connsiteY1" fmla="*/ 2309 h 988933"/>
                  <a:gd name="connsiteX2" fmla="*/ 154407 w 903874"/>
                  <a:gd name="connsiteY2" fmla="*/ 12402 h 988933"/>
                  <a:gd name="connsiteX3" fmla="*/ 244697 w 903874"/>
                  <a:gd name="connsiteY3" fmla="*/ 28804 h 988933"/>
                  <a:gd name="connsiteX4" fmla="*/ 292683 w 903874"/>
                  <a:gd name="connsiteY4" fmla="*/ 39528 h 988933"/>
                  <a:gd name="connsiteX5" fmla="*/ 340038 w 903874"/>
                  <a:gd name="connsiteY5" fmla="*/ 52144 h 988933"/>
                  <a:gd name="connsiteX6" fmla="*/ 426539 w 903874"/>
                  <a:gd name="connsiteY6" fmla="*/ 81163 h 988933"/>
                  <a:gd name="connsiteX7" fmla="*/ 504832 w 903874"/>
                  <a:gd name="connsiteY7" fmla="*/ 113966 h 988933"/>
                  <a:gd name="connsiteX8" fmla="*/ 574285 w 903874"/>
                  <a:gd name="connsiteY8" fmla="*/ 149924 h 988933"/>
                  <a:gd name="connsiteX9" fmla="*/ 634899 w 903874"/>
                  <a:gd name="connsiteY9" fmla="*/ 189035 h 988933"/>
                  <a:gd name="connsiteX10" fmla="*/ 688568 w 903874"/>
                  <a:gd name="connsiteY10" fmla="*/ 228778 h 988933"/>
                  <a:gd name="connsiteX11" fmla="*/ 756127 w 903874"/>
                  <a:gd name="connsiteY11" fmla="*/ 289338 h 988933"/>
                  <a:gd name="connsiteX12" fmla="*/ 822424 w 903874"/>
                  <a:gd name="connsiteY12" fmla="*/ 368192 h 988933"/>
                  <a:gd name="connsiteX13" fmla="*/ 866622 w 903874"/>
                  <a:gd name="connsiteY13" fmla="*/ 436953 h 988933"/>
                  <a:gd name="connsiteX14" fmla="*/ 900717 w 903874"/>
                  <a:gd name="connsiteY14" fmla="*/ 510761 h 988933"/>
                  <a:gd name="connsiteX15" fmla="*/ 903874 w 903874"/>
                  <a:gd name="connsiteY15" fmla="*/ 521485 h 988933"/>
                  <a:gd name="connsiteX16" fmla="*/ 758653 w 903874"/>
                  <a:gd name="connsiteY16" fmla="*/ 988933 h 988933"/>
                  <a:gd name="connsiteX17" fmla="*/ 0 w 903874"/>
                  <a:gd name="connsiteY17" fmla="*/ 792800 h 98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3874" h="988933">
                    <a:moveTo>
                      <a:pt x="0" y="0"/>
                    </a:moveTo>
                    <a:lnTo>
                      <a:pt x="71063" y="2309"/>
                    </a:lnTo>
                    <a:lnTo>
                      <a:pt x="154407" y="12402"/>
                    </a:lnTo>
                    <a:lnTo>
                      <a:pt x="244697" y="28804"/>
                    </a:lnTo>
                    <a:lnTo>
                      <a:pt x="292683" y="39528"/>
                    </a:lnTo>
                    <a:lnTo>
                      <a:pt x="340038" y="52144"/>
                    </a:lnTo>
                    <a:lnTo>
                      <a:pt x="426539" y="81163"/>
                    </a:lnTo>
                    <a:lnTo>
                      <a:pt x="504832" y="113966"/>
                    </a:lnTo>
                    <a:lnTo>
                      <a:pt x="574285" y="149924"/>
                    </a:lnTo>
                    <a:lnTo>
                      <a:pt x="634899" y="189035"/>
                    </a:lnTo>
                    <a:lnTo>
                      <a:pt x="688568" y="228778"/>
                    </a:lnTo>
                    <a:lnTo>
                      <a:pt x="756127" y="289338"/>
                    </a:lnTo>
                    <a:lnTo>
                      <a:pt x="822424" y="368192"/>
                    </a:lnTo>
                    <a:lnTo>
                      <a:pt x="866622" y="436953"/>
                    </a:lnTo>
                    <a:lnTo>
                      <a:pt x="900717" y="510761"/>
                    </a:lnTo>
                    <a:lnTo>
                      <a:pt x="903874" y="521485"/>
                    </a:lnTo>
                    <a:lnTo>
                      <a:pt x="758653" y="988933"/>
                    </a:lnTo>
                    <a:lnTo>
                      <a:pt x="0" y="792800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자유형 29">
                <a:extLst>
                  <a:ext uri="{FF2B5EF4-FFF2-40B4-BE49-F238E27FC236}">
                    <a16:creationId xmlns:a16="http://schemas.microsoft.com/office/drawing/2014/main" id="{2C0837C4-9665-49D9-A65D-ED4FC7D72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171196"/>
                <a:ext cx="903876" cy="686804"/>
              </a:xfrm>
              <a:custGeom>
                <a:avLst/>
                <a:gdLst>
                  <a:gd name="connsiteX0" fmla="*/ 0 w 903876"/>
                  <a:gd name="connsiteY0" fmla="*/ 0 h 686804"/>
                  <a:gd name="connsiteX1" fmla="*/ 110165 w 903876"/>
                  <a:gd name="connsiteY1" fmla="*/ 34389 h 686804"/>
                  <a:gd name="connsiteX2" fmla="*/ 286335 w 903876"/>
                  <a:gd name="connsiteY2" fmla="*/ 106993 h 686804"/>
                  <a:gd name="connsiteX3" fmla="*/ 457453 w 903876"/>
                  <a:gd name="connsiteY3" fmla="*/ 190331 h 686804"/>
                  <a:gd name="connsiteX4" fmla="*/ 614680 w 903876"/>
                  <a:gd name="connsiteY4" fmla="*/ 274300 h 686804"/>
                  <a:gd name="connsiteX5" fmla="*/ 747281 w 903876"/>
                  <a:gd name="connsiteY5" fmla="*/ 351955 h 686804"/>
                  <a:gd name="connsiteX6" fmla="*/ 884933 w 903876"/>
                  <a:gd name="connsiteY6" fmla="*/ 437187 h 686804"/>
                  <a:gd name="connsiteX7" fmla="*/ 903876 w 903876"/>
                  <a:gd name="connsiteY7" fmla="*/ 449814 h 686804"/>
                  <a:gd name="connsiteX8" fmla="*/ 800891 w 903876"/>
                  <a:gd name="connsiteY8" fmla="*/ 686804 h 686804"/>
                  <a:gd name="connsiteX9" fmla="*/ 0 w 903876"/>
                  <a:gd name="connsiteY9" fmla="*/ 686804 h 686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3876" h="686804">
                    <a:moveTo>
                      <a:pt x="0" y="0"/>
                    </a:moveTo>
                    <a:lnTo>
                      <a:pt x="110165" y="34389"/>
                    </a:lnTo>
                    <a:lnTo>
                      <a:pt x="286335" y="106993"/>
                    </a:lnTo>
                    <a:lnTo>
                      <a:pt x="457453" y="190331"/>
                    </a:lnTo>
                    <a:lnTo>
                      <a:pt x="614680" y="274300"/>
                    </a:lnTo>
                    <a:lnTo>
                      <a:pt x="747281" y="351955"/>
                    </a:lnTo>
                    <a:lnTo>
                      <a:pt x="884933" y="437187"/>
                    </a:lnTo>
                    <a:lnTo>
                      <a:pt x="903876" y="449814"/>
                    </a:lnTo>
                    <a:lnTo>
                      <a:pt x="800891" y="686804"/>
                    </a:lnTo>
                    <a:lnTo>
                      <a:pt x="0" y="686804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자유형 31">
                <a:extLst>
                  <a:ext uri="{FF2B5EF4-FFF2-40B4-BE49-F238E27FC236}">
                    <a16:creationId xmlns:a16="http://schemas.microsoft.com/office/drawing/2014/main" id="{77B63CF0-418C-409E-B5A7-B3B273884B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095040" y="2619812"/>
                <a:ext cx="1096961" cy="3570025"/>
              </a:xfrm>
              <a:custGeom>
                <a:avLst/>
                <a:gdLst>
                  <a:gd name="connsiteX0" fmla="*/ 352564 w 1096961"/>
                  <a:gd name="connsiteY0" fmla="*/ 0 h 3570025"/>
                  <a:gd name="connsiteX1" fmla="*/ 300159 w 1096961"/>
                  <a:gd name="connsiteY1" fmla="*/ 10734 h 3570025"/>
                  <a:gd name="connsiteX2" fmla="*/ 257856 w 1096961"/>
                  <a:gd name="connsiteY2" fmla="*/ 33465 h 3570025"/>
                  <a:gd name="connsiteX3" fmla="*/ 226287 w 1096961"/>
                  <a:gd name="connsiteY3" fmla="*/ 64405 h 3570025"/>
                  <a:gd name="connsiteX4" fmla="*/ 203558 w 1096961"/>
                  <a:gd name="connsiteY4" fmla="*/ 100395 h 3570025"/>
                  <a:gd name="connsiteX5" fmla="*/ 189036 w 1096961"/>
                  <a:gd name="connsiteY5" fmla="*/ 138912 h 3570025"/>
                  <a:gd name="connsiteX6" fmla="*/ 185248 w 1096961"/>
                  <a:gd name="connsiteY6" fmla="*/ 156591 h 3570025"/>
                  <a:gd name="connsiteX7" fmla="*/ 180197 w 1096961"/>
                  <a:gd name="connsiteY7" fmla="*/ 174271 h 3570025"/>
                  <a:gd name="connsiteX8" fmla="*/ 170726 w 1096961"/>
                  <a:gd name="connsiteY8" fmla="*/ 224784 h 3570025"/>
                  <a:gd name="connsiteX9" fmla="*/ 160624 w 1096961"/>
                  <a:gd name="connsiteY9" fmla="*/ 324548 h 3570025"/>
                  <a:gd name="connsiteX10" fmla="*/ 153679 w 1096961"/>
                  <a:gd name="connsiteY10" fmla="*/ 532284 h 3570025"/>
                  <a:gd name="connsiteX11" fmla="*/ 153679 w 1096961"/>
                  <a:gd name="connsiteY11" fmla="*/ 575220 h 3570025"/>
                  <a:gd name="connsiteX12" fmla="*/ 149259 w 1096961"/>
                  <a:gd name="connsiteY12" fmla="*/ 575220 h 3570025"/>
                  <a:gd name="connsiteX13" fmla="*/ 101274 w 1096961"/>
                  <a:gd name="connsiteY13" fmla="*/ 604897 h 3570025"/>
                  <a:gd name="connsiteX14" fmla="*/ 37505 w 1096961"/>
                  <a:gd name="connsiteY14" fmla="*/ 659198 h 3570025"/>
                  <a:gd name="connsiteX15" fmla="*/ 0 w 1096961"/>
                  <a:gd name="connsiteY15" fmla="*/ 696705 h 3570025"/>
                  <a:gd name="connsiteX16" fmla="*/ 0 w 1096961"/>
                  <a:gd name="connsiteY16" fmla="*/ 3485582 h 3570025"/>
                  <a:gd name="connsiteX17" fmla="*/ 780639 w 1096961"/>
                  <a:gd name="connsiteY17" fmla="*/ 3570025 h 3570025"/>
                  <a:gd name="connsiteX18" fmla="*/ 861456 w 1096961"/>
                  <a:gd name="connsiteY18" fmla="*/ 3344610 h 3570025"/>
                  <a:gd name="connsiteX19" fmla="*/ 893025 w 1096961"/>
                  <a:gd name="connsiteY19" fmla="*/ 3134980 h 3570025"/>
                  <a:gd name="connsiteX20" fmla="*/ 942273 w 1096961"/>
                  <a:gd name="connsiteY20" fmla="*/ 2812958 h 3570025"/>
                  <a:gd name="connsiteX21" fmla="*/ 959952 w 1096961"/>
                  <a:gd name="connsiteY21" fmla="*/ 2758656 h 3570025"/>
                  <a:gd name="connsiteX22" fmla="*/ 1013619 w 1096961"/>
                  <a:gd name="connsiteY22" fmla="*/ 2604590 h 3570025"/>
                  <a:gd name="connsiteX23" fmla="*/ 1050870 w 1096961"/>
                  <a:gd name="connsiteY23" fmla="*/ 2473887 h 3570025"/>
                  <a:gd name="connsiteX24" fmla="*/ 1080545 w 1096961"/>
                  <a:gd name="connsiteY24" fmla="*/ 2324873 h 3570025"/>
                  <a:gd name="connsiteX25" fmla="*/ 1093804 w 1096961"/>
                  <a:gd name="connsiteY25" fmla="*/ 2203641 h 3570025"/>
                  <a:gd name="connsiteX26" fmla="*/ 1096961 w 1096961"/>
                  <a:gd name="connsiteY26" fmla="*/ 2120294 h 3570025"/>
                  <a:gd name="connsiteX27" fmla="*/ 1093804 w 1096961"/>
                  <a:gd name="connsiteY27" fmla="*/ 2035053 h 3570025"/>
                  <a:gd name="connsiteX28" fmla="*/ 1084333 w 1096961"/>
                  <a:gd name="connsiteY28" fmla="*/ 1949181 h 3570025"/>
                  <a:gd name="connsiteX29" fmla="*/ 1066023 w 1096961"/>
                  <a:gd name="connsiteY29" fmla="*/ 1862677 h 3570025"/>
                  <a:gd name="connsiteX30" fmla="*/ 1039505 w 1096961"/>
                  <a:gd name="connsiteY30" fmla="*/ 1776804 h 3570025"/>
                  <a:gd name="connsiteX31" fmla="*/ 1022458 w 1096961"/>
                  <a:gd name="connsiteY31" fmla="*/ 1734499 h 3570025"/>
                  <a:gd name="connsiteX32" fmla="*/ 953006 w 1096961"/>
                  <a:gd name="connsiteY32" fmla="*/ 1576645 h 3570025"/>
                  <a:gd name="connsiteX33" fmla="*/ 869664 w 1096961"/>
                  <a:gd name="connsiteY33" fmla="*/ 1398586 h 3570025"/>
                  <a:gd name="connsiteX34" fmla="*/ 825467 w 1096961"/>
                  <a:gd name="connsiteY34" fmla="*/ 1296928 h 3570025"/>
                  <a:gd name="connsiteX35" fmla="*/ 790742 w 1096961"/>
                  <a:gd name="connsiteY35" fmla="*/ 1201584 h 3570025"/>
                  <a:gd name="connsiteX36" fmla="*/ 765486 w 1096961"/>
                  <a:gd name="connsiteY36" fmla="*/ 1104978 h 3570025"/>
                  <a:gd name="connsiteX37" fmla="*/ 750964 w 1096961"/>
                  <a:gd name="connsiteY37" fmla="*/ 998269 h 3570025"/>
                  <a:gd name="connsiteX38" fmla="*/ 746545 w 1096961"/>
                  <a:gd name="connsiteY38" fmla="*/ 873880 h 3570025"/>
                  <a:gd name="connsiteX39" fmla="*/ 748439 w 1096961"/>
                  <a:gd name="connsiteY39" fmla="*/ 800635 h 3570025"/>
                  <a:gd name="connsiteX40" fmla="*/ 750333 w 1096961"/>
                  <a:gd name="connsiteY40" fmla="*/ 780430 h 3570025"/>
                  <a:gd name="connsiteX41" fmla="*/ 749070 w 1096961"/>
                  <a:gd name="connsiteY41" fmla="*/ 648464 h 3570025"/>
                  <a:gd name="connsiteX42" fmla="*/ 742125 w 1096961"/>
                  <a:gd name="connsiteY42" fmla="*/ 529758 h 3570025"/>
                  <a:gd name="connsiteX43" fmla="*/ 725709 w 1096961"/>
                  <a:gd name="connsiteY43" fmla="*/ 398424 h 3570025"/>
                  <a:gd name="connsiteX44" fmla="*/ 704242 w 1096961"/>
                  <a:gd name="connsiteY44" fmla="*/ 300554 h 3570025"/>
                  <a:gd name="connsiteX45" fmla="*/ 684670 w 1096961"/>
                  <a:gd name="connsiteY45" fmla="*/ 239307 h 3570025"/>
                  <a:gd name="connsiteX46" fmla="*/ 662571 w 1096961"/>
                  <a:gd name="connsiteY46" fmla="*/ 181216 h 3570025"/>
                  <a:gd name="connsiteX47" fmla="*/ 634159 w 1096961"/>
                  <a:gd name="connsiteY47" fmla="*/ 130703 h 3570025"/>
                  <a:gd name="connsiteX48" fmla="*/ 600696 w 1096961"/>
                  <a:gd name="connsiteY48" fmla="*/ 87767 h 3570025"/>
                  <a:gd name="connsiteX49" fmla="*/ 561550 w 1096961"/>
                  <a:gd name="connsiteY49" fmla="*/ 55565 h 3570025"/>
                  <a:gd name="connsiteX50" fmla="*/ 539452 w 1096961"/>
                  <a:gd name="connsiteY50" fmla="*/ 43568 h 3570025"/>
                  <a:gd name="connsiteX51" fmla="*/ 495887 w 1096961"/>
                  <a:gd name="connsiteY51" fmla="*/ 24625 h 3570025"/>
                  <a:gd name="connsiteX52" fmla="*/ 418227 w 1096961"/>
                  <a:gd name="connsiteY52" fmla="*/ 3789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96961" h="3570025">
                    <a:moveTo>
                      <a:pt x="352564" y="0"/>
                    </a:moveTo>
                    <a:lnTo>
                      <a:pt x="300159" y="10734"/>
                    </a:lnTo>
                    <a:lnTo>
                      <a:pt x="257856" y="33465"/>
                    </a:lnTo>
                    <a:lnTo>
                      <a:pt x="226287" y="64405"/>
                    </a:lnTo>
                    <a:lnTo>
                      <a:pt x="203558" y="100395"/>
                    </a:lnTo>
                    <a:lnTo>
                      <a:pt x="189036" y="138912"/>
                    </a:lnTo>
                    <a:lnTo>
                      <a:pt x="185248" y="156591"/>
                    </a:lnTo>
                    <a:lnTo>
                      <a:pt x="180197" y="174271"/>
                    </a:lnTo>
                    <a:lnTo>
                      <a:pt x="170726" y="224784"/>
                    </a:lnTo>
                    <a:lnTo>
                      <a:pt x="160624" y="324548"/>
                    </a:lnTo>
                    <a:lnTo>
                      <a:pt x="153679" y="532284"/>
                    </a:lnTo>
                    <a:lnTo>
                      <a:pt x="153679" y="575220"/>
                    </a:lnTo>
                    <a:lnTo>
                      <a:pt x="149259" y="575220"/>
                    </a:lnTo>
                    <a:lnTo>
                      <a:pt x="101274" y="604897"/>
                    </a:lnTo>
                    <a:lnTo>
                      <a:pt x="37505" y="659198"/>
                    </a:lnTo>
                    <a:lnTo>
                      <a:pt x="0" y="696705"/>
                    </a:lnTo>
                    <a:lnTo>
                      <a:pt x="0" y="3485582"/>
                    </a:lnTo>
                    <a:lnTo>
                      <a:pt x="780639" y="3570025"/>
                    </a:lnTo>
                    <a:lnTo>
                      <a:pt x="861456" y="3344610"/>
                    </a:lnTo>
                    <a:lnTo>
                      <a:pt x="893025" y="3134980"/>
                    </a:lnTo>
                    <a:lnTo>
                      <a:pt x="942273" y="2812958"/>
                    </a:lnTo>
                    <a:lnTo>
                      <a:pt x="959952" y="2758656"/>
                    </a:lnTo>
                    <a:lnTo>
                      <a:pt x="1013619" y="2604590"/>
                    </a:lnTo>
                    <a:lnTo>
                      <a:pt x="1050870" y="2473887"/>
                    </a:lnTo>
                    <a:lnTo>
                      <a:pt x="1080545" y="2324873"/>
                    </a:lnTo>
                    <a:lnTo>
                      <a:pt x="1093804" y="2203641"/>
                    </a:lnTo>
                    <a:lnTo>
                      <a:pt x="1096961" y="2120294"/>
                    </a:lnTo>
                    <a:lnTo>
                      <a:pt x="1093804" y="2035053"/>
                    </a:lnTo>
                    <a:lnTo>
                      <a:pt x="1084333" y="1949181"/>
                    </a:lnTo>
                    <a:lnTo>
                      <a:pt x="1066023" y="1862677"/>
                    </a:lnTo>
                    <a:lnTo>
                      <a:pt x="1039505" y="1776804"/>
                    </a:lnTo>
                    <a:lnTo>
                      <a:pt x="1022458" y="1734499"/>
                    </a:lnTo>
                    <a:lnTo>
                      <a:pt x="953006" y="1576645"/>
                    </a:lnTo>
                    <a:lnTo>
                      <a:pt x="869664" y="1398586"/>
                    </a:lnTo>
                    <a:lnTo>
                      <a:pt x="825467" y="1296928"/>
                    </a:lnTo>
                    <a:lnTo>
                      <a:pt x="790742" y="1201584"/>
                    </a:lnTo>
                    <a:lnTo>
                      <a:pt x="765486" y="1104978"/>
                    </a:lnTo>
                    <a:lnTo>
                      <a:pt x="750964" y="998269"/>
                    </a:lnTo>
                    <a:lnTo>
                      <a:pt x="746545" y="873880"/>
                    </a:lnTo>
                    <a:lnTo>
                      <a:pt x="748439" y="800635"/>
                    </a:lnTo>
                    <a:lnTo>
                      <a:pt x="750333" y="780430"/>
                    </a:lnTo>
                    <a:lnTo>
                      <a:pt x="749070" y="648464"/>
                    </a:lnTo>
                    <a:lnTo>
                      <a:pt x="742125" y="529758"/>
                    </a:lnTo>
                    <a:lnTo>
                      <a:pt x="725709" y="398424"/>
                    </a:lnTo>
                    <a:lnTo>
                      <a:pt x="704242" y="300554"/>
                    </a:lnTo>
                    <a:lnTo>
                      <a:pt x="684670" y="239307"/>
                    </a:lnTo>
                    <a:lnTo>
                      <a:pt x="662571" y="181216"/>
                    </a:lnTo>
                    <a:lnTo>
                      <a:pt x="634159" y="130703"/>
                    </a:lnTo>
                    <a:lnTo>
                      <a:pt x="600696" y="87767"/>
                    </a:lnTo>
                    <a:lnTo>
                      <a:pt x="561550" y="55565"/>
                    </a:lnTo>
                    <a:lnTo>
                      <a:pt x="539452" y="43568"/>
                    </a:lnTo>
                    <a:lnTo>
                      <a:pt x="495887" y="24625"/>
                    </a:lnTo>
                    <a:lnTo>
                      <a:pt x="418227" y="3789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9EF02D68-B86E-4CA0-9283-981F53CF26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06618" y="2676760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624B2138-8837-4569-B510-1A76DBC124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6450" y="3157489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자유형 34">
                <a:extLst>
                  <a:ext uri="{FF2B5EF4-FFF2-40B4-BE49-F238E27FC236}">
                    <a16:creationId xmlns:a16="http://schemas.microsoft.com/office/drawing/2014/main" id="{1C0BAE90-9BC0-4340-BB75-3CAD06121C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2" y="5619467"/>
                <a:ext cx="973789" cy="989148"/>
              </a:xfrm>
              <a:custGeom>
                <a:avLst/>
                <a:gdLst>
                  <a:gd name="connsiteX0" fmla="*/ 63316 w 973789"/>
                  <a:gd name="connsiteY0" fmla="*/ 0 h 989148"/>
                  <a:gd name="connsiteX1" fmla="*/ 0 w 973789"/>
                  <a:gd name="connsiteY1" fmla="*/ 1665 h 989148"/>
                  <a:gd name="connsiteX2" fmla="*/ 0 w 973789"/>
                  <a:gd name="connsiteY2" fmla="*/ 774940 h 989148"/>
                  <a:gd name="connsiteX3" fmla="*/ 828568 w 973789"/>
                  <a:gd name="connsiteY3" fmla="*/ 989148 h 989148"/>
                  <a:gd name="connsiteX4" fmla="*/ 973789 w 973789"/>
                  <a:gd name="connsiteY4" fmla="*/ 521700 h 989148"/>
                  <a:gd name="connsiteX5" fmla="*/ 970632 w 973789"/>
                  <a:gd name="connsiteY5" fmla="*/ 510976 h 989148"/>
                  <a:gd name="connsiteX6" fmla="*/ 936537 w 973789"/>
                  <a:gd name="connsiteY6" fmla="*/ 437168 h 989148"/>
                  <a:gd name="connsiteX7" fmla="*/ 892339 w 973789"/>
                  <a:gd name="connsiteY7" fmla="*/ 368407 h 989148"/>
                  <a:gd name="connsiteX8" fmla="*/ 826042 w 973789"/>
                  <a:gd name="connsiteY8" fmla="*/ 289553 h 989148"/>
                  <a:gd name="connsiteX9" fmla="*/ 758483 w 973789"/>
                  <a:gd name="connsiteY9" fmla="*/ 228993 h 989148"/>
                  <a:gd name="connsiteX10" fmla="*/ 704814 w 973789"/>
                  <a:gd name="connsiteY10" fmla="*/ 189250 h 989148"/>
                  <a:gd name="connsiteX11" fmla="*/ 644200 w 973789"/>
                  <a:gd name="connsiteY11" fmla="*/ 150139 h 989148"/>
                  <a:gd name="connsiteX12" fmla="*/ 574747 w 973789"/>
                  <a:gd name="connsiteY12" fmla="*/ 114181 h 989148"/>
                  <a:gd name="connsiteX13" fmla="*/ 496454 w 973789"/>
                  <a:gd name="connsiteY13" fmla="*/ 81378 h 989148"/>
                  <a:gd name="connsiteX14" fmla="*/ 409952 w 973789"/>
                  <a:gd name="connsiteY14" fmla="*/ 52359 h 989148"/>
                  <a:gd name="connsiteX15" fmla="*/ 362598 w 973789"/>
                  <a:gd name="connsiteY15" fmla="*/ 39743 h 989148"/>
                  <a:gd name="connsiteX16" fmla="*/ 314612 w 973789"/>
                  <a:gd name="connsiteY16" fmla="*/ 29019 h 989148"/>
                  <a:gd name="connsiteX17" fmla="*/ 224322 w 973789"/>
                  <a:gd name="connsiteY17" fmla="*/ 12617 h 989148"/>
                  <a:gd name="connsiteX18" fmla="*/ 140978 w 973789"/>
                  <a:gd name="connsiteY18" fmla="*/ 2524 h 98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73789" h="989148">
                    <a:moveTo>
                      <a:pt x="63316" y="0"/>
                    </a:moveTo>
                    <a:lnTo>
                      <a:pt x="0" y="1665"/>
                    </a:lnTo>
                    <a:lnTo>
                      <a:pt x="0" y="774940"/>
                    </a:lnTo>
                    <a:lnTo>
                      <a:pt x="828568" y="989148"/>
                    </a:lnTo>
                    <a:lnTo>
                      <a:pt x="973789" y="521700"/>
                    </a:lnTo>
                    <a:lnTo>
                      <a:pt x="970632" y="510976"/>
                    </a:lnTo>
                    <a:lnTo>
                      <a:pt x="936537" y="437168"/>
                    </a:lnTo>
                    <a:lnTo>
                      <a:pt x="892339" y="368407"/>
                    </a:lnTo>
                    <a:lnTo>
                      <a:pt x="826042" y="289553"/>
                    </a:lnTo>
                    <a:lnTo>
                      <a:pt x="758483" y="228993"/>
                    </a:lnTo>
                    <a:lnTo>
                      <a:pt x="704814" y="189250"/>
                    </a:lnTo>
                    <a:lnTo>
                      <a:pt x="644200" y="150139"/>
                    </a:lnTo>
                    <a:lnTo>
                      <a:pt x="574747" y="114181"/>
                    </a:lnTo>
                    <a:lnTo>
                      <a:pt x="496454" y="81378"/>
                    </a:lnTo>
                    <a:lnTo>
                      <a:pt x="409952" y="52359"/>
                    </a:lnTo>
                    <a:lnTo>
                      <a:pt x="362598" y="39743"/>
                    </a:lnTo>
                    <a:lnTo>
                      <a:pt x="314612" y="29019"/>
                    </a:lnTo>
                    <a:lnTo>
                      <a:pt x="224322" y="12617"/>
                    </a:lnTo>
                    <a:lnTo>
                      <a:pt x="140978" y="2524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9B93AF5E-6D74-47BD-B131-CABC4FAFF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0" y="5914687"/>
                <a:ext cx="973791" cy="932055"/>
              </a:xfrm>
              <a:custGeom>
                <a:avLst/>
                <a:gdLst>
                  <a:gd name="connsiteX0" fmla="*/ 0 w 973791"/>
                  <a:gd name="connsiteY0" fmla="*/ 0 h 932055"/>
                  <a:gd name="connsiteX1" fmla="*/ 0 w 973791"/>
                  <a:gd name="connsiteY1" fmla="*/ 932055 h 932055"/>
                  <a:gd name="connsiteX2" fmla="*/ 772221 w 973791"/>
                  <a:gd name="connsiteY2" fmla="*/ 932055 h 932055"/>
                  <a:gd name="connsiteX3" fmla="*/ 973791 w 973791"/>
                  <a:gd name="connsiteY3" fmla="*/ 468199 h 932055"/>
                  <a:gd name="connsiteX4" fmla="*/ 954848 w 973791"/>
                  <a:gd name="connsiteY4" fmla="*/ 455572 h 932055"/>
                  <a:gd name="connsiteX5" fmla="*/ 817196 w 973791"/>
                  <a:gd name="connsiteY5" fmla="*/ 370340 h 932055"/>
                  <a:gd name="connsiteX6" fmla="*/ 684595 w 973791"/>
                  <a:gd name="connsiteY6" fmla="*/ 292685 h 932055"/>
                  <a:gd name="connsiteX7" fmla="*/ 527368 w 973791"/>
                  <a:gd name="connsiteY7" fmla="*/ 208716 h 932055"/>
                  <a:gd name="connsiteX8" fmla="*/ 356250 w 973791"/>
                  <a:gd name="connsiteY8" fmla="*/ 125378 h 932055"/>
                  <a:gd name="connsiteX9" fmla="*/ 180080 w 973791"/>
                  <a:gd name="connsiteY9" fmla="*/ 52774 h 932055"/>
                  <a:gd name="connsiteX10" fmla="*/ 50636 w 973791"/>
                  <a:gd name="connsiteY10" fmla="*/ 12367 h 93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3791" h="932055">
                    <a:moveTo>
                      <a:pt x="0" y="0"/>
                    </a:moveTo>
                    <a:lnTo>
                      <a:pt x="0" y="932055"/>
                    </a:lnTo>
                    <a:lnTo>
                      <a:pt x="772221" y="932055"/>
                    </a:lnTo>
                    <a:lnTo>
                      <a:pt x="973791" y="468199"/>
                    </a:lnTo>
                    <a:lnTo>
                      <a:pt x="954848" y="455572"/>
                    </a:lnTo>
                    <a:lnTo>
                      <a:pt x="817196" y="370340"/>
                    </a:lnTo>
                    <a:lnTo>
                      <a:pt x="684595" y="292685"/>
                    </a:lnTo>
                    <a:lnTo>
                      <a:pt x="527368" y="208716"/>
                    </a:lnTo>
                    <a:lnTo>
                      <a:pt x="356250" y="125378"/>
                    </a:lnTo>
                    <a:lnTo>
                      <a:pt x="180080" y="52774"/>
                    </a:lnTo>
                    <a:lnTo>
                      <a:pt x="50636" y="12367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22179F1-68D5-4C43-8A9D-51012B0A7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2" y="687643"/>
            <a:ext cx="6301439" cy="1803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D33A23-7F14-4117-A2BF-B686FB365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57" y="2774120"/>
            <a:ext cx="6926964" cy="14937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A8132D-067C-4741-BA47-6CB6557D3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625" y="4163635"/>
            <a:ext cx="6062575" cy="18350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4A9F39-2067-4025-839A-9A2F3CAAD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477" y="1762261"/>
            <a:ext cx="5715077" cy="989148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DA739467-9DF9-42EA-87AD-F37D95BB2EE5}"/>
              </a:ext>
            </a:extLst>
          </p:cNvPr>
          <p:cNvGrpSpPr/>
          <p:nvPr/>
        </p:nvGrpSpPr>
        <p:grpSpPr>
          <a:xfrm>
            <a:off x="1296250" y="885014"/>
            <a:ext cx="9393141" cy="4833481"/>
            <a:chOff x="-1405941" y="-74029"/>
            <a:chExt cx="15045390" cy="7025964"/>
          </a:xfrm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6B09A30-5B36-4F63-888C-079157CAF456}"/>
                </a:ext>
              </a:extLst>
            </p:cNvPr>
            <p:cNvSpPr/>
            <p:nvPr/>
          </p:nvSpPr>
          <p:spPr>
            <a:xfrm>
              <a:off x="682242" y="278718"/>
              <a:ext cx="10827516" cy="6300564"/>
            </a:xfrm>
            <a:custGeom>
              <a:avLst/>
              <a:gdLst>
                <a:gd name="connsiteX0" fmla="*/ 10653204 w 10653204"/>
                <a:gd name="connsiteY0" fmla="*/ 0 h 6300564"/>
                <a:gd name="connsiteX1" fmla="*/ 10653204 w 10653204"/>
                <a:gd name="connsiteY1" fmla="*/ 1 h 6300564"/>
                <a:gd name="connsiteX2" fmla="*/ 10653204 w 10653204"/>
                <a:gd name="connsiteY2" fmla="*/ 459469 h 6300564"/>
                <a:gd name="connsiteX3" fmla="*/ 10653204 w 10653204"/>
                <a:gd name="connsiteY3" fmla="*/ 6003019 h 6300564"/>
                <a:gd name="connsiteX4" fmla="*/ 10653204 w 10653204"/>
                <a:gd name="connsiteY4" fmla="*/ 6300564 h 6300564"/>
                <a:gd name="connsiteX5" fmla="*/ 10653204 w 10653204"/>
                <a:gd name="connsiteY5" fmla="*/ 6300564 h 6300564"/>
                <a:gd name="connsiteX6" fmla="*/ 10653199 w 10653204"/>
                <a:gd name="connsiteY6" fmla="*/ 6300563 h 6300564"/>
                <a:gd name="connsiteX7" fmla="*/ 10047084 w 10653204"/>
                <a:gd name="connsiteY7" fmla="*/ 6261911 h 6300564"/>
                <a:gd name="connsiteX8" fmla="*/ 5326599 w 10653204"/>
                <a:gd name="connsiteY8" fmla="*/ 6132741 h 6300564"/>
                <a:gd name="connsiteX9" fmla="*/ 606119 w 10653204"/>
                <a:gd name="connsiteY9" fmla="*/ 6261911 h 6300564"/>
                <a:gd name="connsiteX10" fmla="*/ 5 w 10653204"/>
                <a:gd name="connsiteY10" fmla="*/ 6300563 h 6300564"/>
                <a:gd name="connsiteX11" fmla="*/ 0 w 10653204"/>
                <a:gd name="connsiteY11" fmla="*/ 6300564 h 6300564"/>
                <a:gd name="connsiteX12" fmla="*/ 0 w 10653204"/>
                <a:gd name="connsiteY12" fmla="*/ 6300564 h 6300564"/>
                <a:gd name="connsiteX13" fmla="*/ 0 w 10653204"/>
                <a:gd name="connsiteY13" fmla="*/ 6003019 h 6300564"/>
                <a:gd name="connsiteX14" fmla="*/ 0 w 10653204"/>
                <a:gd name="connsiteY14" fmla="*/ 459469 h 6300564"/>
                <a:gd name="connsiteX15" fmla="*/ 0 w 10653204"/>
                <a:gd name="connsiteY15" fmla="*/ 0 h 6300564"/>
                <a:gd name="connsiteX16" fmla="*/ 3 w 10653204"/>
                <a:gd name="connsiteY16" fmla="*/ 1 h 6300564"/>
                <a:gd name="connsiteX17" fmla="*/ 606119 w 10653204"/>
                <a:gd name="connsiteY17" fmla="*/ 38653 h 6300564"/>
                <a:gd name="connsiteX18" fmla="*/ 5326599 w 10653204"/>
                <a:gd name="connsiteY18" fmla="*/ 167824 h 6300564"/>
                <a:gd name="connsiteX19" fmla="*/ 10047084 w 10653204"/>
                <a:gd name="connsiteY19" fmla="*/ 38653 h 6300564"/>
                <a:gd name="connsiteX20" fmla="*/ 10653198 w 10653204"/>
                <a:gd name="connsiteY20" fmla="*/ 1 h 630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653204" h="6300564">
                  <a:moveTo>
                    <a:pt x="10653204" y="0"/>
                  </a:moveTo>
                  <a:lnTo>
                    <a:pt x="10653204" y="1"/>
                  </a:lnTo>
                  <a:lnTo>
                    <a:pt x="10653204" y="459469"/>
                  </a:lnTo>
                  <a:lnTo>
                    <a:pt x="10653204" y="6003019"/>
                  </a:lnTo>
                  <a:lnTo>
                    <a:pt x="10653204" y="6300564"/>
                  </a:lnTo>
                  <a:lnTo>
                    <a:pt x="10653204" y="6300564"/>
                  </a:lnTo>
                  <a:lnTo>
                    <a:pt x="10653199" y="6300563"/>
                  </a:lnTo>
                  <a:lnTo>
                    <a:pt x="10047084" y="6261911"/>
                  </a:lnTo>
                  <a:cubicBezTo>
                    <a:pt x="8605701" y="6177386"/>
                    <a:pt x="6981800" y="6132741"/>
                    <a:pt x="5326599" y="6132741"/>
                  </a:cubicBezTo>
                  <a:cubicBezTo>
                    <a:pt x="3671401" y="6132741"/>
                    <a:pt x="2047500" y="6177386"/>
                    <a:pt x="606119" y="6261911"/>
                  </a:cubicBezTo>
                  <a:lnTo>
                    <a:pt x="5" y="6300563"/>
                  </a:lnTo>
                  <a:lnTo>
                    <a:pt x="0" y="6300564"/>
                  </a:lnTo>
                  <a:lnTo>
                    <a:pt x="0" y="6300564"/>
                  </a:lnTo>
                  <a:lnTo>
                    <a:pt x="0" y="6003019"/>
                  </a:lnTo>
                  <a:lnTo>
                    <a:pt x="0" y="459469"/>
                  </a:lnTo>
                  <a:lnTo>
                    <a:pt x="0" y="0"/>
                  </a:lnTo>
                  <a:lnTo>
                    <a:pt x="3" y="1"/>
                  </a:lnTo>
                  <a:lnTo>
                    <a:pt x="606119" y="38653"/>
                  </a:lnTo>
                  <a:cubicBezTo>
                    <a:pt x="2047501" y="123179"/>
                    <a:pt x="3671401" y="167824"/>
                    <a:pt x="5326599" y="167824"/>
                  </a:cubicBezTo>
                  <a:cubicBezTo>
                    <a:pt x="6981800" y="167824"/>
                    <a:pt x="8605701" y="123179"/>
                    <a:pt x="10047084" y="38653"/>
                  </a:cubicBezTo>
                  <a:lnTo>
                    <a:pt x="10653198" y="1"/>
                  </a:lnTo>
                  <a:close/>
                </a:path>
              </a:pathLst>
            </a:custGeom>
            <a:solidFill>
              <a:srgbClr val="FEFDF8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5A38D63-995E-43C7-AA4D-5E5E972B8292}"/>
                </a:ext>
              </a:extLst>
            </p:cNvPr>
            <p:cNvSpPr/>
            <p:nvPr/>
          </p:nvSpPr>
          <p:spPr>
            <a:xfrm>
              <a:off x="824919" y="464457"/>
              <a:ext cx="144000" cy="144000"/>
            </a:xfrm>
            <a:prstGeom prst="ellipse">
              <a:avLst/>
            </a:prstGeom>
            <a:solidFill>
              <a:srgbClr val="75CBE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F081889-980D-4BCB-BB89-A176631A9FC9}"/>
                </a:ext>
              </a:extLst>
            </p:cNvPr>
            <p:cNvSpPr/>
            <p:nvPr/>
          </p:nvSpPr>
          <p:spPr>
            <a:xfrm rot="7200000" flipH="1">
              <a:off x="-196233" y="-1283737"/>
              <a:ext cx="66457" cy="2485873"/>
            </a:xfrm>
            <a:custGeom>
              <a:avLst/>
              <a:gdLst>
                <a:gd name="connsiteX0" fmla="*/ 15544 w 74242"/>
                <a:gd name="connsiteY0" fmla="*/ 1074178 h 1074178"/>
                <a:gd name="connsiteX1" fmla="*/ 0 w 74242"/>
                <a:gd name="connsiteY1" fmla="*/ 1047256 h 1074178"/>
                <a:gd name="connsiteX2" fmla="*/ 0 w 74242"/>
                <a:gd name="connsiteY2" fmla="*/ 37121 h 1074178"/>
                <a:gd name="connsiteX3" fmla="*/ 37121 w 74242"/>
                <a:gd name="connsiteY3" fmla="*/ 0 h 1074178"/>
                <a:gd name="connsiteX4" fmla="*/ 74242 w 74242"/>
                <a:gd name="connsiteY4" fmla="*/ 37121 h 1074178"/>
                <a:gd name="connsiteX5" fmla="*/ 74242 w 74242"/>
                <a:gd name="connsiteY5" fmla="*/ 1040289 h 107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42" h="1074178">
                  <a:moveTo>
                    <a:pt x="15544" y="1074178"/>
                  </a:moveTo>
                  <a:lnTo>
                    <a:pt x="0" y="1047256"/>
                  </a:lnTo>
                  <a:lnTo>
                    <a:pt x="0" y="37121"/>
                  </a:lnTo>
                  <a:cubicBezTo>
                    <a:pt x="0" y="16620"/>
                    <a:pt x="16620" y="0"/>
                    <a:pt x="37121" y="0"/>
                  </a:cubicBezTo>
                  <a:cubicBezTo>
                    <a:pt x="57622" y="0"/>
                    <a:pt x="74242" y="16620"/>
                    <a:pt x="74242" y="37121"/>
                  </a:cubicBezTo>
                  <a:lnTo>
                    <a:pt x="74242" y="1040289"/>
                  </a:lnTo>
                  <a:close/>
                </a:path>
              </a:pathLst>
            </a:custGeom>
            <a:solidFill>
              <a:srgbClr val="FEFDF8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034FB1D-DCCD-484B-8832-E26E12CD6AD8}"/>
                </a:ext>
              </a:extLst>
            </p:cNvPr>
            <p:cNvSpPr/>
            <p:nvPr/>
          </p:nvSpPr>
          <p:spPr>
            <a:xfrm rot="18000000">
              <a:off x="779709" y="6292010"/>
              <a:ext cx="144000" cy="144000"/>
            </a:xfrm>
            <a:prstGeom prst="ellipse">
              <a:avLst/>
            </a:prstGeom>
            <a:solidFill>
              <a:srgbClr val="75CBE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2130F1AE-31A9-42E3-8D7F-662EE14D2BE6}"/>
                </a:ext>
              </a:extLst>
            </p:cNvPr>
            <p:cNvSpPr/>
            <p:nvPr/>
          </p:nvSpPr>
          <p:spPr>
            <a:xfrm rot="3600000">
              <a:off x="-219435" y="5706912"/>
              <a:ext cx="74330" cy="2392578"/>
            </a:xfrm>
            <a:custGeom>
              <a:avLst/>
              <a:gdLst>
                <a:gd name="connsiteX0" fmla="*/ 10873 w 74242"/>
                <a:gd name="connsiteY0" fmla="*/ 10873 h 1000938"/>
                <a:gd name="connsiteX1" fmla="*/ 37121 w 74242"/>
                <a:gd name="connsiteY1" fmla="*/ 0 h 1000938"/>
                <a:gd name="connsiteX2" fmla="*/ 74242 w 74242"/>
                <a:gd name="connsiteY2" fmla="*/ 37121 h 1000938"/>
                <a:gd name="connsiteX3" fmla="*/ 74242 w 74242"/>
                <a:gd name="connsiteY3" fmla="*/ 939031 h 1000938"/>
                <a:gd name="connsiteX4" fmla="*/ 38500 w 74242"/>
                <a:gd name="connsiteY4" fmla="*/ 1000938 h 1000938"/>
                <a:gd name="connsiteX5" fmla="*/ 0 w 74242"/>
                <a:gd name="connsiteY5" fmla="*/ 978711 h 1000938"/>
                <a:gd name="connsiteX6" fmla="*/ 0 w 74242"/>
                <a:gd name="connsiteY6" fmla="*/ 37121 h 1000938"/>
                <a:gd name="connsiteX7" fmla="*/ 10873 w 74242"/>
                <a:gd name="connsiteY7" fmla="*/ 10873 h 100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42" h="1000938">
                  <a:moveTo>
                    <a:pt x="10873" y="10873"/>
                  </a:moveTo>
                  <a:cubicBezTo>
                    <a:pt x="17591" y="4155"/>
                    <a:pt x="26871" y="0"/>
                    <a:pt x="37121" y="0"/>
                  </a:cubicBezTo>
                  <a:cubicBezTo>
                    <a:pt x="57622" y="0"/>
                    <a:pt x="74242" y="16620"/>
                    <a:pt x="74242" y="37121"/>
                  </a:cubicBezTo>
                  <a:lnTo>
                    <a:pt x="74242" y="939031"/>
                  </a:lnTo>
                  <a:lnTo>
                    <a:pt x="38500" y="1000938"/>
                  </a:lnTo>
                  <a:lnTo>
                    <a:pt x="0" y="978711"/>
                  </a:lnTo>
                  <a:lnTo>
                    <a:pt x="0" y="37121"/>
                  </a:lnTo>
                  <a:cubicBezTo>
                    <a:pt x="0" y="26871"/>
                    <a:pt x="4155" y="17590"/>
                    <a:pt x="10873" y="10873"/>
                  </a:cubicBezTo>
                  <a:close/>
                </a:path>
              </a:pathLst>
            </a:custGeom>
            <a:solidFill>
              <a:srgbClr val="FEFDF8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C0EA206-F5A2-4664-B259-F7357365DA45}"/>
                </a:ext>
              </a:extLst>
            </p:cNvPr>
            <p:cNvSpPr/>
            <p:nvPr/>
          </p:nvSpPr>
          <p:spPr>
            <a:xfrm flipH="1">
              <a:off x="11256608" y="440693"/>
              <a:ext cx="144000" cy="144000"/>
            </a:xfrm>
            <a:prstGeom prst="ellipse">
              <a:avLst/>
            </a:prstGeom>
            <a:solidFill>
              <a:srgbClr val="75CBE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FB69B81-14AE-489C-8D9C-1442F5A6F6D5}"/>
                </a:ext>
              </a:extLst>
            </p:cNvPr>
            <p:cNvSpPr/>
            <p:nvPr/>
          </p:nvSpPr>
          <p:spPr>
            <a:xfrm rot="14400000">
              <a:off x="12370968" y="-1275423"/>
              <a:ext cx="66457" cy="2470505"/>
            </a:xfrm>
            <a:custGeom>
              <a:avLst/>
              <a:gdLst>
                <a:gd name="connsiteX0" fmla="*/ 0 w 74242"/>
                <a:gd name="connsiteY0" fmla="*/ 982367 h 1019881"/>
                <a:gd name="connsiteX1" fmla="*/ 21659 w 74242"/>
                <a:gd name="connsiteY1" fmla="*/ 1019881 h 1019881"/>
                <a:gd name="connsiteX2" fmla="*/ 74242 w 74242"/>
                <a:gd name="connsiteY2" fmla="*/ 989522 h 1019881"/>
                <a:gd name="connsiteX3" fmla="*/ 74242 w 74242"/>
                <a:gd name="connsiteY3" fmla="*/ 37121 h 1019881"/>
                <a:gd name="connsiteX4" fmla="*/ 37121 w 74242"/>
                <a:gd name="connsiteY4" fmla="*/ 0 h 1019881"/>
                <a:gd name="connsiteX5" fmla="*/ 0 w 74242"/>
                <a:gd name="connsiteY5" fmla="*/ 37121 h 101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42" h="1019881">
                  <a:moveTo>
                    <a:pt x="0" y="982367"/>
                  </a:moveTo>
                  <a:lnTo>
                    <a:pt x="21659" y="1019881"/>
                  </a:lnTo>
                  <a:lnTo>
                    <a:pt x="74242" y="989522"/>
                  </a:lnTo>
                  <a:lnTo>
                    <a:pt x="74242" y="37121"/>
                  </a:lnTo>
                  <a:cubicBezTo>
                    <a:pt x="74242" y="16620"/>
                    <a:pt x="57622" y="0"/>
                    <a:pt x="37121" y="0"/>
                  </a:cubicBezTo>
                  <a:cubicBezTo>
                    <a:pt x="16620" y="0"/>
                    <a:pt x="0" y="16620"/>
                    <a:pt x="0" y="37121"/>
                  </a:cubicBezTo>
                  <a:close/>
                </a:path>
              </a:pathLst>
            </a:custGeom>
            <a:solidFill>
              <a:srgbClr val="FEFDF8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0F176B9-8961-4524-B8A2-49110FA7EC08}"/>
                </a:ext>
              </a:extLst>
            </p:cNvPr>
            <p:cNvSpPr/>
            <p:nvPr/>
          </p:nvSpPr>
          <p:spPr>
            <a:xfrm rot="3600000" flipH="1">
              <a:off x="11258276" y="6297274"/>
              <a:ext cx="144000" cy="144000"/>
            </a:xfrm>
            <a:prstGeom prst="ellipse">
              <a:avLst/>
            </a:prstGeom>
            <a:solidFill>
              <a:srgbClr val="75CBE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5D9200C9-4CB6-487C-877F-504427BE37F7}"/>
                </a:ext>
              </a:extLst>
            </p:cNvPr>
            <p:cNvSpPr/>
            <p:nvPr/>
          </p:nvSpPr>
          <p:spPr>
            <a:xfrm rot="18000000" flipH="1">
              <a:off x="12318990" y="5716717"/>
              <a:ext cx="84014" cy="2386421"/>
            </a:xfrm>
            <a:custGeom>
              <a:avLst/>
              <a:gdLst>
                <a:gd name="connsiteX0" fmla="*/ 10873 w 74242"/>
                <a:gd name="connsiteY0" fmla="*/ 10873 h 1004656"/>
                <a:gd name="connsiteX1" fmla="*/ 0 w 74242"/>
                <a:gd name="connsiteY1" fmla="*/ 37121 h 1004656"/>
                <a:gd name="connsiteX2" fmla="*/ 0 w 74242"/>
                <a:gd name="connsiteY2" fmla="*/ 988677 h 1004656"/>
                <a:gd name="connsiteX3" fmla="*/ 27677 w 74242"/>
                <a:gd name="connsiteY3" fmla="*/ 1004656 h 1004656"/>
                <a:gd name="connsiteX4" fmla="*/ 74242 w 74242"/>
                <a:gd name="connsiteY4" fmla="*/ 924004 h 1004656"/>
                <a:gd name="connsiteX5" fmla="*/ 74242 w 74242"/>
                <a:gd name="connsiteY5" fmla="*/ 37121 h 1004656"/>
                <a:gd name="connsiteX6" fmla="*/ 37121 w 74242"/>
                <a:gd name="connsiteY6" fmla="*/ 0 h 1004656"/>
                <a:gd name="connsiteX7" fmla="*/ 10873 w 74242"/>
                <a:gd name="connsiteY7" fmla="*/ 10873 h 100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42" h="1004656">
                  <a:moveTo>
                    <a:pt x="10873" y="10873"/>
                  </a:moveTo>
                  <a:cubicBezTo>
                    <a:pt x="4155" y="17590"/>
                    <a:pt x="0" y="26871"/>
                    <a:pt x="0" y="37121"/>
                  </a:cubicBezTo>
                  <a:lnTo>
                    <a:pt x="0" y="988677"/>
                  </a:lnTo>
                  <a:lnTo>
                    <a:pt x="27677" y="1004656"/>
                  </a:lnTo>
                  <a:lnTo>
                    <a:pt x="74242" y="924004"/>
                  </a:lnTo>
                  <a:lnTo>
                    <a:pt x="74242" y="37121"/>
                  </a:lnTo>
                  <a:cubicBezTo>
                    <a:pt x="74242" y="16620"/>
                    <a:pt x="57622" y="0"/>
                    <a:pt x="37121" y="0"/>
                  </a:cubicBezTo>
                  <a:cubicBezTo>
                    <a:pt x="26871" y="1"/>
                    <a:pt x="17591" y="4155"/>
                    <a:pt x="10873" y="10873"/>
                  </a:cubicBezTo>
                  <a:close/>
                </a:path>
              </a:pathLst>
            </a:custGeom>
            <a:solidFill>
              <a:srgbClr val="FEFDF8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F7C1621-92A9-43AE-84D3-9E79C3DCD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1075" y="597938"/>
              <a:ext cx="90847" cy="6781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61B61D0-5995-4304-AF69-692307DEF9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59615" y="652429"/>
              <a:ext cx="17295" cy="88224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C4AD80C-D7A6-4118-BD38-F66CE60C1A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7485" y="518925"/>
              <a:ext cx="82188" cy="23764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ADE6742-C814-47B2-929E-F35D5186F84A}"/>
                </a:ext>
              </a:extLst>
            </p:cNvPr>
            <p:cNvGrpSpPr/>
            <p:nvPr/>
          </p:nvGrpSpPr>
          <p:grpSpPr>
            <a:xfrm rot="15508693">
              <a:off x="976230" y="548921"/>
              <a:ext cx="169425" cy="221728"/>
              <a:chOff x="11259885" y="671325"/>
              <a:chExt cx="169425" cy="221728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16F474B4-34EA-4363-9ABD-60DE4BFF4F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93475" y="750338"/>
                <a:ext cx="90847" cy="67818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977A35EA-3038-4DB1-9BDF-4C4F2AB4DC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12015" y="804829"/>
                <a:ext cx="17295" cy="88224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8E4B62F4-9901-467C-B837-C4AA050A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59885" y="671325"/>
                <a:ext cx="82188" cy="23764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EC7BC7E-2C44-4FF5-A825-2D4A20586075}"/>
              </a:ext>
            </a:extLst>
          </p:cNvPr>
          <p:cNvSpPr/>
          <p:nvPr/>
        </p:nvSpPr>
        <p:spPr>
          <a:xfrm>
            <a:off x="2717918" y="1591269"/>
            <a:ext cx="6535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0" cap="none" spc="0" normalizeH="0" baseline="0" noProof="0" dirty="0" err="1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언택트</a:t>
            </a:r>
            <a:r>
              <a:rPr kumimoji="0" lang="ko-KR" altLang="en-US" sz="3600" b="1" i="0" u="none" strike="noStrike" kern="0" cap="none" spc="0" normalizeH="0" baseline="0" noProof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</a:rPr>
              <a:t> </a:t>
            </a:r>
            <a:r>
              <a:rPr kumimoji="0" lang="en-US" altLang="ko-KR" sz="3600" b="1" i="0" u="none" strike="noStrike" kern="0" cap="none" spc="0" normalizeH="0" baseline="0" noProof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</a:rPr>
              <a:t>+ </a:t>
            </a:r>
            <a:r>
              <a:rPr kumimoji="0" lang="ko-KR" altLang="en-US" sz="3600" b="1" i="0" u="none" strike="noStrike" kern="0" cap="none" spc="0" normalizeH="0" baseline="0" noProof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</a:rPr>
              <a:t>개인화 </a:t>
            </a:r>
            <a:r>
              <a:rPr kumimoji="0" lang="en-US" altLang="ko-KR" sz="3600" b="1" i="0" u="none" strike="noStrike" kern="0" cap="none" spc="0" normalizeH="0" baseline="0" noProof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</a:rPr>
              <a:t>+ </a:t>
            </a:r>
            <a:r>
              <a:rPr kumimoji="0" lang="ko-KR" altLang="en-US" sz="3600" b="1" i="0" u="none" strike="noStrike" kern="0" cap="none" spc="0" normalizeH="0" baseline="0" noProof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단골 서비스</a:t>
            </a:r>
            <a:endParaRPr kumimoji="0" lang="en-US" altLang="ko-KR" sz="3600" b="1" i="0" u="none" strike="noStrike" kern="0" cap="none" spc="0" normalizeH="0" baseline="0" noProof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B50500-377A-4995-A83F-B148B952663D}"/>
              </a:ext>
            </a:extLst>
          </p:cNvPr>
          <p:cNvGrpSpPr/>
          <p:nvPr/>
        </p:nvGrpSpPr>
        <p:grpSpPr>
          <a:xfrm rot="10800000">
            <a:off x="2743741" y="5152939"/>
            <a:ext cx="118229" cy="171534"/>
            <a:chOff x="11107485" y="518925"/>
            <a:chExt cx="169425" cy="221728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FAF732B-B78B-4F5E-9272-CB58240198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1075" y="597938"/>
              <a:ext cx="90847" cy="6781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2BA7440-905C-48A0-AE1A-E4194FB90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59615" y="652429"/>
              <a:ext cx="17295" cy="88224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A274761-A20E-4898-BA0A-44EB4D48D5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7485" y="518925"/>
              <a:ext cx="82188" cy="23764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44AF6B3-2992-4A00-9A40-2E183D025A26}"/>
              </a:ext>
            </a:extLst>
          </p:cNvPr>
          <p:cNvGrpSpPr/>
          <p:nvPr/>
        </p:nvGrpSpPr>
        <p:grpSpPr>
          <a:xfrm rot="5400000">
            <a:off x="9115970" y="5174969"/>
            <a:ext cx="96946" cy="121144"/>
            <a:chOff x="11107485" y="518925"/>
            <a:chExt cx="169425" cy="221728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9729527-416E-410B-8296-44F61AB82D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1075" y="597938"/>
              <a:ext cx="90847" cy="6781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BDFC0E0-60FA-4182-81CE-2538ED864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59615" y="652429"/>
              <a:ext cx="17295" cy="88224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A2E1AB1B-1AB7-404F-A7A9-8C8F5CB356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7485" y="518925"/>
              <a:ext cx="82188" cy="23764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8A00CFA-88C4-4C09-B7CD-BB19F5E3B462}"/>
              </a:ext>
            </a:extLst>
          </p:cNvPr>
          <p:cNvSpPr/>
          <p:nvPr/>
        </p:nvSpPr>
        <p:spPr>
          <a:xfrm>
            <a:off x="2711557" y="3469495"/>
            <a:ext cx="653599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</a:rPr>
              <a:t>AI</a:t>
            </a:r>
            <a:r>
              <a:rPr kumimoji="0" lang="ko-KR" altLang="en-US" sz="3600" b="1" i="0" u="none" strike="noStrike" kern="0" cap="none" spc="0" normalizeH="0" baseline="0" noProof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DX유니고딕 115" panose="02020600000000000000" pitchFamily="18" charset="-127"/>
                <a:ea typeface="DX유니고딕 115" panose="02020600000000000000" pitchFamily="18" charset="-127"/>
              </a:rPr>
              <a:t>기반 단골관리 시스템</a:t>
            </a:r>
            <a:endParaRPr kumimoji="0" lang="en-US" altLang="ko-KR" sz="3600" b="1" i="0" u="none" strike="noStrike" kern="0" cap="none" spc="0" normalizeH="0" baseline="0" noProof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1" i="0" u="none" strike="noStrike" kern="0" cap="none" spc="0" normalizeH="0" baseline="0" noProof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i="1" kern="0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‘ </a:t>
            </a:r>
            <a:r>
              <a:rPr lang="ko-KR" altLang="en-US" sz="5400" i="1" kern="0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또왔슈</a:t>
            </a:r>
            <a:r>
              <a:rPr lang="en-US" altLang="ko-KR" sz="5400" b="1" i="1" kern="0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’</a:t>
            </a:r>
            <a:endParaRPr lang="en-US" altLang="ko-KR" sz="5400" i="1" kern="0" dirty="0">
              <a:ln w="2857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F6C3C97-A67D-43D3-9001-5701C4D85A5C}"/>
              </a:ext>
            </a:extLst>
          </p:cNvPr>
          <p:cNvSpPr/>
          <p:nvPr/>
        </p:nvSpPr>
        <p:spPr>
          <a:xfrm>
            <a:off x="5513543" y="2377789"/>
            <a:ext cx="957943" cy="950391"/>
          </a:xfrm>
          <a:prstGeom prst="downArrow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48000">
                <a:schemeClr val="bg2">
                  <a:lumMod val="50000"/>
                </a:schemeClr>
              </a:gs>
              <a:gs pos="100000">
                <a:schemeClr val="bg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320706" y="520259"/>
            <a:ext cx="5343619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 PRESENTATION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0" y="315685"/>
            <a:ext cx="12192001" cy="6542315"/>
            <a:chOff x="0" y="315685"/>
            <a:chExt cx="12192001" cy="6542315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2E06CC-E35B-40A1-B8FB-7F61AD70859B}"/>
                </a:ext>
              </a:extLst>
            </p:cNvPr>
            <p:cNvSpPr/>
            <p:nvPr/>
          </p:nvSpPr>
          <p:spPr>
            <a:xfrm flipH="1">
              <a:off x="399144" y="315685"/>
              <a:ext cx="11393712" cy="6331858"/>
            </a:xfrm>
            <a:custGeom>
              <a:avLst/>
              <a:gdLst>
                <a:gd name="connsiteX0" fmla="*/ 10847173 w 11393712"/>
                <a:gd name="connsiteY0" fmla="*/ 0 h 5925457"/>
                <a:gd name="connsiteX1" fmla="*/ 10829173 w 11393712"/>
                <a:gd name="connsiteY1" fmla="*/ 18000 h 5925457"/>
                <a:gd name="connsiteX2" fmla="*/ 10847173 w 11393712"/>
                <a:gd name="connsiteY2" fmla="*/ 36000 h 5925457"/>
                <a:gd name="connsiteX3" fmla="*/ 10865173 w 11393712"/>
                <a:gd name="connsiteY3" fmla="*/ 18000 h 5925457"/>
                <a:gd name="connsiteX4" fmla="*/ 10847173 w 11393712"/>
                <a:gd name="connsiteY4" fmla="*/ 0 h 5925457"/>
                <a:gd name="connsiteX5" fmla="*/ 10727253 w 11393712"/>
                <a:gd name="connsiteY5" fmla="*/ 0 h 5925457"/>
                <a:gd name="connsiteX6" fmla="*/ 10726055 w 11393712"/>
                <a:gd name="connsiteY6" fmla="*/ 496 h 5925457"/>
                <a:gd name="connsiteX7" fmla="*/ 10726055 w 11393712"/>
                <a:gd name="connsiteY7" fmla="*/ 0 h 5925457"/>
                <a:gd name="connsiteX8" fmla="*/ 255032 w 11393712"/>
                <a:gd name="connsiteY8" fmla="*/ 0 h 5925457"/>
                <a:gd name="connsiteX9" fmla="*/ 0 w 11393712"/>
                <a:gd name="connsiteY9" fmla="*/ 255032 h 5925457"/>
                <a:gd name="connsiteX10" fmla="*/ 0 w 11393712"/>
                <a:gd name="connsiteY10" fmla="*/ 5670425 h 5925457"/>
                <a:gd name="connsiteX11" fmla="*/ 255032 w 11393712"/>
                <a:gd name="connsiteY11" fmla="*/ 5925457 h 5925457"/>
                <a:gd name="connsiteX12" fmla="*/ 11138680 w 11393712"/>
                <a:gd name="connsiteY12" fmla="*/ 5925457 h 5925457"/>
                <a:gd name="connsiteX13" fmla="*/ 11393712 w 11393712"/>
                <a:gd name="connsiteY13" fmla="*/ 5670425 h 5925457"/>
                <a:gd name="connsiteX14" fmla="*/ 11393712 w 11393712"/>
                <a:gd name="connsiteY14" fmla="*/ 255032 h 5925457"/>
                <a:gd name="connsiteX15" fmla="*/ 11138680 w 11393712"/>
                <a:gd name="connsiteY15" fmla="*/ 0 h 5925457"/>
                <a:gd name="connsiteX16" fmla="*/ 11068955 w 11393712"/>
                <a:gd name="connsiteY16" fmla="*/ 0 h 5925457"/>
                <a:gd name="connsiteX17" fmla="*/ 11068955 w 11393712"/>
                <a:gd name="connsiteY17" fmla="*/ 1537 h 5925457"/>
                <a:gd name="connsiteX18" fmla="*/ 11065245 w 11393712"/>
                <a:gd name="connsiteY18" fmla="*/ 0 h 5925457"/>
                <a:gd name="connsiteX19" fmla="*/ 11047245 w 11393712"/>
                <a:gd name="connsiteY19" fmla="*/ 18000 h 5925457"/>
                <a:gd name="connsiteX20" fmla="*/ 11065245 w 11393712"/>
                <a:gd name="connsiteY20" fmla="*/ 36000 h 5925457"/>
                <a:gd name="connsiteX21" fmla="*/ 11068955 w 11393712"/>
                <a:gd name="connsiteY21" fmla="*/ 34463 h 5925457"/>
                <a:gd name="connsiteX22" fmla="*/ 11068955 w 11393712"/>
                <a:gd name="connsiteY22" fmla="*/ 36000 h 5925457"/>
                <a:gd name="connsiteX23" fmla="*/ 11134331 w 11393712"/>
                <a:gd name="connsiteY23" fmla="*/ 36000 h 5925457"/>
                <a:gd name="connsiteX24" fmla="*/ 11357712 w 11393712"/>
                <a:gd name="connsiteY24" fmla="*/ 259381 h 5925457"/>
                <a:gd name="connsiteX25" fmla="*/ 11357712 w 11393712"/>
                <a:gd name="connsiteY25" fmla="*/ 5666424 h 5925457"/>
                <a:gd name="connsiteX26" fmla="*/ 11134331 w 11393712"/>
                <a:gd name="connsiteY26" fmla="*/ 5889805 h 5925457"/>
                <a:gd name="connsiteX27" fmla="*/ 259381 w 11393712"/>
                <a:gd name="connsiteY27" fmla="*/ 5889805 h 5925457"/>
                <a:gd name="connsiteX28" fmla="*/ 36000 w 11393712"/>
                <a:gd name="connsiteY28" fmla="*/ 5666424 h 5925457"/>
                <a:gd name="connsiteX29" fmla="*/ 36000 w 11393712"/>
                <a:gd name="connsiteY29" fmla="*/ 259381 h 5925457"/>
                <a:gd name="connsiteX30" fmla="*/ 259381 w 11393712"/>
                <a:gd name="connsiteY30" fmla="*/ 36000 h 5925457"/>
                <a:gd name="connsiteX31" fmla="*/ 10726055 w 11393712"/>
                <a:gd name="connsiteY31" fmla="*/ 36000 h 5925457"/>
                <a:gd name="connsiteX32" fmla="*/ 10726055 w 11393712"/>
                <a:gd name="connsiteY32" fmla="*/ 35504 h 5925457"/>
                <a:gd name="connsiteX33" fmla="*/ 10727253 w 11393712"/>
                <a:gd name="connsiteY33" fmla="*/ 36000 h 5925457"/>
                <a:gd name="connsiteX34" fmla="*/ 10745253 w 11393712"/>
                <a:gd name="connsiteY34" fmla="*/ 18000 h 5925457"/>
                <a:gd name="connsiteX35" fmla="*/ 10727253 w 11393712"/>
                <a:gd name="connsiteY35" fmla="*/ 0 h 5925457"/>
                <a:gd name="connsiteX36" fmla="*/ 10945324 w 11393712"/>
                <a:gd name="connsiteY36" fmla="*/ 0 h 5925457"/>
                <a:gd name="connsiteX37" fmla="*/ 10927324 w 11393712"/>
                <a:gd name="connsiteY37" fmla="*/ 18000 h 5925457"/>
                <a:gd name="connsiteX38" fmla="*/ 10945324 w 11393712"/>
                <a:gd name="connsiteY38" fmla="*/ 36000 h 5925457"/>
                <a:gd name="connsiteX39" fmla="*/ 10963324 w 11393712"/>
                <a:gd name="connsiteY39" fmla="*/ 18000 h 5925457"/>
                <a:gd name="connsiteX40" fmla="*/ 10945324 w 11393712"/>
                <a:gd name="connsiteY40" fmla="*/ 0 h 592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393712" h="5925457">
                  <a:moveTo>
                    <a:pt x="10847173" y="0"/>
                  </a:moveTo>
                  <a:cubicBezTo>
                    <a:pt x="10837232" y="0"/>
                    <a:pt x="10829173" y="8059"/>
                    <a:pt x="10829173" y="18000"/>
                  </a:cubicBezTo>
                  <a:cubicBezTo>
                    <a:pt x="10829173" y="27941"/>
                    <a:pt x="10837232" y="36000"/>
                    <a:pt x="10847173" y="36000"/>
                  </a:cubicBezTo>
                  <a:cubicBezTo>
                    <a:pt x="10857114" y="36000"/>
                    <a:pt x="10865173" y="27941"/>
                    <a:pt x="10865173" y="18000"/>
                  </a:cubicBezTo>
                  <a:cubicBezTo>
                    <a:pt x="10865173" y="8059"/>
                    <a:pt x="10857114" y="0"/>
                    <a:pt x="10847173" y="0"/>
                  </a:cubicBezTo>
                  <a:close/>
                  <a:moveTo>
                    <a:pt x="10727253" y="0"/>
                  </a:moveTo>
                  <a:lnTo>
                    <a:pt x="10726055" y="496"/>
                  </a:lnTo>
                  <a:lnTo>
                    <a:pt x="10726055" y="0"/>
                  </a:lnTo>
                  <a:lnTo>
                    <a:pt x="255032" y="0"/>
                  </a:lnTo>
                  <a:cubicBezTo>
                    <a:pt x="114182" y="0"/>
                    <a:pt x="0" y="114182"/>
                    <a:pt x="0" y="255032"/>
                  </a:cubicBezTo>
                  <a:lnTo>
                    <a:pt x="0" y="5670425"/>
                  </a:lnTo>
                  <a:cubicBezTo>
                    <a:pt x="0" y="5811275"/>
                    <a:pt x="114182" y="5925457"/>
                    <a:pt x="255032" y="5925457"/>
                  </a:cubicBezTo>
                  <a:lnTo>
                    <a:pt x="11138680" y="5925457"/>
                  </a:lnTo>
                  <a:cubicBezTo>
                    <a:pt x="11279530" y="5925457"/>
                    <a:pt x="11393712" y="5811275"/>
                    <a:pt x="11393712" y="5670425"/>
                  </a:cubicBezTo>
                  <a:lnTo>
                    <a:pt x="11393712" y="255032"/>
                  </a:lnTo>
                  <a:cubicBezTo>
                    <a:pt x="11393712" y="114182"/>
                    <a:pt x="11279530" y="0"/>
                    <a:pt x="11138680" y="0"/>
                  </a:cubicBezTo>
                  <a:lnTo>
                    <a:pt x="11068955" y="0"/>
                  </a:lnTo>
                  <a:lnTo>
                    <a:pt x="11068955" y="1537"/>
                  </a:lnTo>
                  <a:lnTo>
                    <a:pt x="11065245" y="0"/>
                  </a:lnTo>
                  <a:cubicBezTo>
                    <a:pt x="11055303" y="0"/>
                    <a:pt x="11047245" y="8059"/>
                    <a:pt x="11047245" y="18000"/>
                  </a:cubicBezTo>
                  <a:cubicBezTo>
                    <a:pt x="11047245" y="27941"/>
                    <a:pt x="11055303" y="36000"/>
                    <a:pt x="11065245" y="36000"/>
                  </a:cubicBezTo>
                  <a:lnTo>
                    <a:pt x="11068955" y="34463"/>
                  </a:lnTo>
                  <a:lnTo>
                    <a:pt x="11068955" y="36000"/>
                  </a:lnTo>
                  <a:lnTo>
                    <a:pt x="11134331" y="36000"/>
                  </a:lnTo>
                  <a:cubicBezTo>
                    <a:pt x="11257701" y="36000"/>
                    <a:pt x="11357712" y="136011"/>
                    <a:pt x="11357712" y="259381"/>
                  </a:cubicBezTo>
                  <a:lnTo>
                    <a:pt x="11357712" y="5666424"/>
                  </a:lnTo>
                  <a:cubicBezTo>
                    <a:pt x="11357712" y="5789794"/>
                    <a:pt x="11257701" y="5889805"/>
                    <a:pt x="11134331" y="5889805"/>
                  </a:cubicBezTo>
                  <a:lnTo>
                    <a:pt x="259381" y="5889805"/>
                  </a:lnTo>
                  <a:cubicBezTo>
                    <a:pt x="136011" y="5889805"/>
                    <a:pt x="36000" y="5789794"/>
                    <a:pt x="36000" y="5666424"/>
                  </a:cubicBezTo>
                  <a:lnTo>
                    <a:pt x="36000" y="259381"/>
                  </a:lnTo>
                  <a:cubicBezTo>
                    <a:pt x="36000" y="136011"/>
                    <a:pt x="136011" y="36000"/>
                    <a:pt x="259381" y="36000"/>
                  </a:cubicBezTo>
                  <a:lnTo>
                    <a:pt x="10726055" y="36000"/>
                  </a:lnTo>
                  <a:lnTo>
                    <a:pt x="10726055" y="35504"/>
                  </a:lnTo>
                  <a:lnTo>
                    <a:pt x="10727253" y="36000"/>
                  </a:lnTo>
                  <a:cubicBezTo>
                    <a:pt x="10737194" y="36000"/>
                    <a:pt x="10745253" y="27941"/>
                    <a:pt x="10745253" y="18000"/>
                  </a:cubicBezTo>
                  <a:cubicBezTo>
                    <a:pt x="10745253" y="8059"/>
                    <a:pt x="10737194" y="0"/>
                    <a:pt x="10727253" y="0"/>
                  </a:cubicBezTo>
                  <a:close/>
                  <a:moveTo>
                    <a:pt x="10945324" y="0"/>
                  </a:moveTo>
                  <a:cubicBezTo>
                    <a:pt x="10935383" y="0"/>
                    <a:pt x="10927324" y="8059"/>
                    <a:pt x="10927324" y="18000"/>
                  </a:cubicBezTo>
                  <a:cubicBezTo>
                    <a:pt x="10927324" y="27941"/>
                    <a:pt x="10935383" y="36000"/>
                    <a:pt x="10945324" y="36000"/>
                  </a:cubicBezTo>
                  <a:cubicBezTo>
                    <a:pt x="10955265" y="36000"/>
                    <a:pt x="10963324" y="27941"/>
                    <a:pt x="10963324" y="18000"/>
                  </a:cubicBezTo>
                  <a:cubicBezTo>
                    <a:pt x="10963324" y="8059"/>
                    <a:pt x="10955265" y="0"/>
                    <a:pt x="1094532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7B249BC7-9E60-45EB-986F-3B4C28E1B229}"/>
                </a:ext>
              </a:extLst>
            </p:cNvPr>
            <p:cNvSpPr/>
            <p:nvPr/>
          </p:nvSpPr>
          <p:spPr>
            <a:xfrm>
              <a:off x="624114" y="522514"/>
              <a:ext cx="10943772" cy="5539002"/>
            </a:xfrm>
            <a:prstGeom prst="round2SameRect">
              <a:avLst>
                <a:gd name="adj1" fmla="val 27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0" y="2619812"/>
              <a:ext cx="12192001" cy="4238188"/>
              <a:chOff x="0" y="2619812"/>
              <a:chExt cx="12192001" cy="423818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6B65FBC-789E-4BBE-A39F-346AC8CE938E}"/>
                  </a:ext>
                </a:extLst>
              </p:cNvPr>
              <p:cNvGrpSpPr/>
              <p:nvPr/>
            </p:nvGrpSpPr>
            <p:grpSpPr>
              <a:xfrm>
                <a:off x="5940897" y="6201705"/>
                <a:ext cx="310206" cy="310206"/>
                <a:chOff x="5940897" y="5789410"/>
                <a:chExt cx="310206" cy="310206"/>
              </a:xfrm>
            </p:grpSpPr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5B075468-4B9A-43E8-9372-421139740DB7}"/>
                    </a:ext>
                  </a:extLst>
                </p:cNvPr>
                <p:cNvSpPr/>
                <p:nvPr/>
              </p:nvSpPr>
              <p:spPr>
                <a:xfrm>
                  <a:off x="5940897" y="5789410"/>
                  <a:ext cx="310206" cy="310206"/>
                </a:xfrm>
                <a:prstGeom prst="arc">
                  <a:avLst>
                    <a:gd name="adj1" fmla="val 14521413"/>
                    <a:gd name="adj2" fmla="val 11428246"/>
                  </a:avLst>
                </a:prstGeom>
                <a:ln w="28575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6231115B-7A7F-4673-94C8-5064812E634C}"/>
                    </a:ext>
                  </a:extLst>
                </p:cNvPr>
                <p:cNvSpPr/>
                <p:nvPr/>
              </p:nvSpPr>
              <p:spPr>
                <a:xfrm>
                  <a:off x="5956516" y="5831935"/>
                  <a:ext cx="36000" cy="3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4E41D5C-E177-4248-B36D-B2A02309CA0B}"/>
                  </a:ext>
                </a:extLst>
              </p:cNvPr>
              <p:cNvSpPr/>
              <p:nvPr/>
            </p:nvSpPr>
            <p:spPr>
              <a:xfrm rot="10800000" flipV="1">
                <a:off x="933450" y="6244231"/>
                <a:ext cx="226977" cy="226977"/>
              </a:xfrm>
              <a:prstGeom prst="ellipse">
                <a:avLst/>
              </a:prstGeom>
              <a:solidFill>
                <a:srgbClr val="FF6600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7837198-C599-4D16-9E62-DD43C423B3CD}"/>
                  </a:ext>
                </a:extLst>
              </p:cNvPr>
              <p:cNvSpPr/>
              <p:nvPr/>
            </p:nvSpPr>
            <p:spPr>
              <a:xfrm rot="10800000" flipV="1">
                <a:off x="1258111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4465301-1678-42CD-B769-7977C8E6D59A}"/>
                  </a:ext>
                </a:extLst>
              </p:cNvPr>
              <p:cNvSpPr/>
              <p:nvPr/>
            </p:nvSpPr>
            <p:spPr>
              <a:xfrm rot="10800000" flipV="1">
                <a:off x="1581245" y="6244231"/>
                <a:ext cx="226977" cy="22697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자유형 23">
                <a:extLst>
                  <a:ext uri="{FF2B5EF4-FFF2-40B4-BE49-F238E27FC236}">
                    <a16:creationId xmlns:a16="http://schemas.microsoft.com/office/drawing/2014/main" id="{C4B8CAE9-721C-4B5F-AD01-EAF4B7A70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857937"/>
                <a:ext cx="1027046" cy="3570025"/>
              </a:xfrm>
              <a:custGeom>
                <a:avLst/>
                <a:gdLst>
                  <a:gd name="connsiteX0" fmla="*/ 282649 w 1027046"/>
                  <a:gd name="connsiteY0" fmla="*/ 0 h 3570025"/>
                  <a:gd name="connsiteX1" fmla="*/ 348312 w 1027046"/>
                  <a:gd name="connsiteY1" fmla="*/ 3789 h 3570025"/>
                  <a:gd name="connsiteX2" fmla="*/ 425972 w 1027046"/>
                  <a:gd name="connsiteY2" fmla="*/ 24625 h 3570025"/>
                  <a:gd name="connsiteX3" fmla="*/ 469537 w 1027046"/>
                  <a:gd name="connsiteY3" fmla="*/ 43568 h 3570025"/>
                  <a:gd name="connsiteX4" fmla="*/ 491635 w 1027046"/>
                  <a:gd name="connsiteY4" fmla="*/ 55565 h 3570025"/>
                  <a:gd name="connsiteX5" fmla="*/ 530781 w 1027046"/>
                  <a:gd name="connsiteY5" fmla="*/ 87767 h 3570025"/>
                  <a:gd name="connsiteX6" fmla="*/ 564244 w 1027046"/>
                  <a:gd name="connsiteY6" fmla="*/ 130703 h 3570025"/>
                  <a:gd name="connsiteX7" fmla="*/ 592656 w 1027046"/>
                  <a:gd name="connsiteY7" fmla="*/ 181216 h 3570025"/>
                  <a:gd name="connsiteX8" fmla="*/ 614755 w 1027046"/>
                  <a:gd name="connsiteY8" fmla="*/ 239307 h 3570025"/>
                  <a:gd name="connsiteX9" fmla="*/ 634327 w 1027046"/>
                  <a:gd name="connsiteY9" fmla="*/ 300554 h 3570025"/>
                  <a:gd name="connsiteX10" fmla="*/ 655794 w 1027046"/>
                  <a:gd name="connsiteY10" fmla="*/ 398424 h 3570025"/>
                  <a:gd name="connsiteX11" fmla="*/ 672210 w 1027046"/>
                  <a:gd name="connsiteY11" fmla="*/ 529758 h 3570025"/>
                  <a:gd name="connsiteX12" fmla="*/ 679155 w 1027046"/>
                  <a:gd name="connsiteY12" fmla="*/ 648464 h 3570025"/>
                  <a:gd name="connsiteX13" fmla="*/ 680418 w 1027046"/>
                  <a:gd name="connsiteY13" fmla="*/ 780430 h 3570025"/>
                  <a:gd name="connsiteX14" fmla="*/ 678524 w 1027046"/>
                  <a:gd name="connsiteY14" fmla="*/ 800635 h 3570025"/>
                  <a:gd name="connsiteX15" fmla="*/ 676630 w 1027046"/>
                  <a:gd name="connsiteY15" fmla="*/ 873880 h 3570025"/>
                  <a:gd name="connsiteX16" fmla="*/ 681050 w 1027046"/>
                  <a:gd name="connsiteY16" fmla="*/ 998269 h 3570025"/>
                  <a:gd name="connsiteX17" fmla="*/ 695571 w 1027046"/>
                  <a:gd name="connsiteY17" fmla="*/ 1104978 h 3570025"/>
                  <a:gd name="connsiteX18" fmla="*/ 720827 w 1027046"/>
                  <a:gd name="connsiteY18" fmla="*/ 1201584 h 3570025"/>
                  <a:gd name="connsiteX19" fmla="*/ 755552 w 1027046"/>
                  <a:gd name="connsiteY19" fmla="*/ 1296928 h 3570025"/>
                  <a:gd name="connsiteX20" fmla="*/ 799749 w 1027046"/>
                  <a:gd name="connsiteY20" fmla="*/ 1398586 h 3570025"/>
                  <a:gd name="connsiteX21" fmla="*/ 883091 w 1027046"/>
                  <a:gd name="connsiteY21" fmla="*/ 1576645 h 3570025"/>
                  <a:gd name="connsiteX22" fmla="*/ 952543 w 1027046"/>
                  <a:gd name="connsiteY22" fmla="*/ 1734499 h 3570025"/>
                  <a:gd name="connsiteX23" fmla="*/ 969590 w 1027046"/>
                  <a:gd name="connsiteY23" fmla="*/ 1776804 h 3570025"/>
                  <a:gd name="connsiteX24" fmla="*/ 996108 w 1027046"/>
                  <a:gd name="connsiteY24" fmla="*/ 1862677 h 3570025"/>
                  <a:gd name="connsiteX25" fmla="*/ 1014418 w 1027046"/>
                  <a:gd name="connsiteY25" fmla="*/ 1949181 h 3570025"/>
                  <a:gd name="connsiteX26" fmla="*/ 1023889 w 1027046"/>
                  <a:gd name="connsiteY26" fmla="*/ 2035053 h 3570025"/>
                  <a:gd name="connsiteX27" fmla="*/ 1027046 w 1027046"/>
                  <a:gd name="connsiteY27" fmla="*/ 2120294 h 3570025"/>
                  <a:gd name="connsiteX28" fmla="*/ 1023889 w 1027046"/>
                  <a:gd name="connsiteY28" fmla="*/ 2203641 h 3570025"/>
                  <a:gd name="connsiteX29" fmla="*/ 1010630 w 1027046"/>
                  <a:gd name="connsiteY29" fmla="*/ 2324873 h 3570025"/>
                  <a:gd name="connsiteX30" fmla="*/ 980955 w 1027046"/>
                  <a:gd name="connsiteY30" fmla="*/ 2473887 h 3570025"/>
                  <a:gd name="connsiteX31" fmla="*/ 943704 w 1027046"/>
                  <a:gd name="connsiteY31" fmla="*/ 2604590 h 3570025"/>
                  <a:gd name="connsiteX32" fmla="*/ 890037 w 1027046"/>
                  <a:gd name="connsiteY32" fmla="*/ 2758656 h 3570025"/>
                  <a:gd name="connsiteX33" fmla="*/ 872358 w 1027046"/>
                  <a:gd name="connsiteY33" fmla="*/ 2812958 h 3570025"/>
                  <a:gd name="connsiteX34" fmla="*/ 823110 w 1027046"/>
                  <a:gd name="connsiteY34" fmla="*/ 3134980 h 3570025"/>
                  <a:gd name="connsiteX35" fmla="*/ 791541 w 1027046"/>
                  <a:gd name="connsiteY35" fmla="*/ 3344610 h 3570025"/>
                  <a:gd name="connsiteX36" fmla="*/ 710724 w 1027046"/>
                  <a:gd name="connsiteY36" fmla="*/ 3570025 h 3570025"/>
                  <a:gd name="connsiteX37" fmla="*/ 0 w 1027046"/>
                  <a:gd name="connsiteY37" fmla="*/ 3493145 h 3570025"/>
                  <a:gd name="connsiteX38" fmla="*/ 0 w 1027046"/>
                  <a:gd name="connsiteY38" fmla="*/ 631600 h 3570025"/>
                  <a:gd name="connsiteX39" fmla="*/ 31359 w 1027046"/>
                  <a:gd name="connsiteY39" fmla="*/ 604897 h 3570025"/>
                  <a:gd name="connsiteX40" fmla="*/ 79344 w 1027046"/>
                  <a:gd name="connsiteY40" fmla="*/ 575220 h 3570025"/>
                  <a:gd name="connsiteX41" fmla="*/ 83764 w 1027046"/>
                  <a:gd name="connsiteY41" fmla="*/ 575220 h 3570025"/>
                  <a:gd name="connsiteX42" fmla="*/ 83764 w 1027046"/>
                  <a:gd name="connsiteY42" fmla="*/ 532284 h 3570025"/>
                  <a:gd name="connsiteX43" fmla="*/ 90709 w 1027046"/>
                  <a:gd name="connsiteY43" fmla="*/ 324548 h 3570025"/>
                  <a:gd name="connsiteX44" fmla="*/ 100811 w 1027046"/>
                  <a:gd name="connsiteY44" fmla="*/ 224784 h 3570025"/>
                  <a:gd name="connsiteX45" fmla="*/ 110282 w 1027046"/>
                  <a:gd name="connsiteY45" fmla="*/ 174271 h 3570025"/>
                  <a:gd name="connsiteX46" fmla="*/ 115333 w 1027046"/>
                  <a:gd name="connsiteY46" fmla="*/ 156591 h 3570025"/>
                  <a:gd name="connsiteX47" fmla="*/ 119121 w 1027046"/>
                  <a:gd name="connsiteY47" fmla="*/ 138912 h 3570025"/>
                  <a:gd name="connsiteX48" fmla="*/ 133643 w 1027046"/>
                  <a:gd name="connsiteY48" fmla="*/ 100395 h 3570025"/>
                  <a:gd name="connsiteX49" fmla="*/ 156372 w 1027046"/>
                  <a:gd name="connsiteY49" fmla="*/ 64405 h 3570025"/>
                  <a:gd name="connsiteX50" fmla="*/ 187941 w 1027046"/>
                  <a:gd name="connsiteY50" fmla="*/ 33465 h 3570025"/>
                  <a:gd name="connsiteX51" fmla="*/ 230244 w 1027046"/>
                  <a:gd name="connsiteY51" fmla="*/ 10734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027046" h="3570025">
                    <a:moveTo>
                      <a:pt x="282649" y="0"/>
                    </a:moveTo>
                    <a:lnTo>
                      <a:pt x="348312" y="3789"/>
                    </a:lnTo>
                    <a:lnTo>
                      <a:pt x="425972" y="24625"/>
                    </a:lnTo>
                    <a:lnTo>
                      <a:pt x="469537" y="43568"/>
                    </a:lnTo>
                    <a:lnTo>
                      <a:pt x="491635" y="55565"/>
                    </a:lnTo>
                    <a:lnTo>
                      <a:pt x="530781" y="87767"/>
                    </a:lnTo>
                    <a:lnTo>
                      <a:pt x="564244" y="130703"/>
                    </a:lnTo>
                    <a:lnTo>
                      <a:pt x="592656" y="181216"/>
                    </a:lnTo>
                    <a:lnTo>
                      <a:pt x="614755" y="239307"/>
                    </a:lnTo>
                    <a:lnTo>
                      <a:pt x="634327" y="300554"/>
                    </a:lnTo>
                    <a:lnTo>
                      <a:pt x="655794" y="398424"/>
                    </a:lnTo>
                    <a:lnTo>
                      <a:pt x="672210" y="529758"/>
                    </a:lnTo>
                    <a:lnTo>
                      <a:pt x="679155" y="648464"/>
                    </a:lnTo>
                    <a:lnTo>
                      <a:pt x="680418" y="780430"/>
                    </a:lnTo>
                    <a:lnTo>
                      <a:pt x="678524" y="800635"/>
                    </a:lnTo>
                    <a:lnTo>
                      <a:pt x="676630" y="873880"/>
                    </a:lnTo>
                    <a:lnTo>
                      <a:pt x="681050" y="998269"/>
                    </a:lnTo>
                    <a:lnTo>
                      <a:pt x="695571" y="1104978"/>
                    </a:lnTo>
                    <a:lnTo>
                      <a:pt x="720827" y="1201584"/>
                    </a:lnTo>
                    <a:lnTo>
                      <a:pt x="755552" y="1296928"/>
                    </a:lnTo>
                    <a:lnTo>
                      <a:pt x="799749" y="1398586"/>
                    </a:lnTo>
                    <a:lnTo>
                      <a:pt x="883091" y="1576645"/>
                    </a:lnTo>
                    <a:lnTo>
                      <a:pt x="952543" y="1734499"/>
                    </a:lnTo>
                    <a:lnTo>
                      <a:pt x="969590" y="1776804"/>
                    </a:lnTo>
                    <a:lnTo>
                      <a:pt x="996108" y="1862677"/>
                    </a:lnTo>
                    <a:lnTo>
                      <a:pt x="1014418" y="1949181"/>
                    </a:lnTo>
                    <a:lnTo>
                      <a:pt x="1023889" y="2035053"/>
                    </a:lnTo>
                    <a:lnTo>
                      <a:pt x="1027046" y="2120294"/>
                    </a:lnTo>
                    <a:lnTo>
                      <a:pt x="1023889" y="2203641"/>
                    </a:lnTo>
                    <a:lnTo>
                      <a:pt x="1010630" y="2324873"/>
                    </a:lnTo>
                    <a:lnTo>
                      <a:pt x="980955" y="2473887"/>
                    </a:lnTo>
                    <a:lnTo>
                      <a:pt x="943704" y="2604590"/>
                    </a:lnTo>
                    <a:lnTo>
                      <a:pt x="890037" y="2758656"/>
                    </a:lnTo>
                    <a:lnTo>
                      <a:pt x="872358" y="2812958"/>
                    </a:lnTo>
                    <a:lnTo>
                      <a:pt x="823110" y="3134980"/>
                    </a:lnTo>
                    <a:lnTo>
                      <a:pt x="791541" y="3344610"/>
                    </a:lnTo>
                    <a:lnTo>
                      <a:pt x="710724" y="3570025"/>
                    </a:lnTo>
                    <a:lnTo>
                      <a:pt x="0" y="3493145"/>
                    </a:lnTo>
                    <a:lnTo>
                      <a:pt x="0" y="631600"/>
                    </a:lnTo>
                    <a:lnTo>
                      <a:pt x="31359" y="604897"/>
                    </a:lnTo>
                    <a:lnTo>
                      <a:pt x="79344" y="575220"/>
                    </a:lnTo>
                    <a:lnTo>
                      <a:pt x="83764" y="575220"/>
                    </a:lnTo>
                    <a:lnTo>
                      <a:pt x="83764" y="532284"/>
                    </a:lnTo>
                    <a:lnTo>
                      <a:pt x="90709" y="324548"/>
                    </a:lnTo>
                    <a:lnTo>
                      <a:pt x="100811" y="224784"/>
                    </a:lnTo>
                    <a:lnTo>
                      <a:pt x="110282" y="174271"/>
                    </a:lnTo>
                    <a:lnTo>
                      <a:pt x="115333" y="156591"/>
                    </a:lnTo>
                    <a:lnTo>
                      <a:pt x="119121" y="138912"/>
                    </a:lnTo>
                    <a:lnTo>
                      <a:pt x="133643" y="100395"/>
                    </a:lnTo>
                    <a:lnTo>
                      <a:pt x="156372" y="64405"/>
                    </a:lnTo>
                    <a:lnTo>
                      <a:pt x="187941" y="33465"/>
                    </a:lnTo>
                    <a:lnTo>
                      <a:pt x="230244" y="10734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058B9084-9B71-415E-9452-DC6B2DD27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9" y="2914885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30B756AD-E02A-4D28-B175-9A091EE67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15" y="3395614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자유형 25">
                <a:extLst>
                  <a:ext uri="{FF2B5EF4-FFF2-40B4-BE49-F238E27FC236}">
                    <a16:creationId xmlns:a16="http://schemas.microsoft.com/office/drawing/2014/main" id="{B1ED7354-0771-4F64-BCAE-3F74B8094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857808"/>
                <a:ext cx="903874" cy="988933"/>
              </a:xfrm>
              <a:custGeom>
                <a:avLst/>
                <a:gdLst>
                  <a:gd name="connsiteX0" fmla="*/ 0 w 903874"/>
                  <a:gd name="connsiteY0" fmla="*/ 0 h 988933"/>
                  <a:gd name="connsiteX1" fmla="*/ 71063 w 903874"/>
                  <a:gd name="connsiteY1" fmla="*/ 2309 h 988933"/>
                  <a:gd name="connsiteX2" fmla="*/ 154407 w 903874"/>
                  <a:gd name="connsiteY2" fmla="*/ 12402 h 988933"/>
                  <a:gd name="connsiteX3" fmla="*/ 244697 w 903874"/>
                  <a:gd name="connsiteY3" fmla="*/ 28804 h 988933"/>
                  <a:gd name="connsiteX4" fmla="*/ 292683 w 903874"/>
                  <a:gd name="connsiteY4" fmla="*/ 39528 h 988933"/>
                  <a:gd name="connsiteX5" fmla="*/ 340038 w 903874"/>
                  <a:gd name="connsiteY5" fmla="*/ 52144 h 988933"/>
                  <a:gd name="connsiteX6" fmla="*/ 426539 w 903874"/>
                  <a:gd name="connsiteY6" fmla="*/ 81163 h 988933"/>
                  <a:gd name="connsiteX7" fmla="*/ 504832 w 903874"/>
                  <a:gd name="connsiteY7" fmla="*/ 113966 h 988933"/>
                  <a:gd name="connsiteX8" fmla="*/ 574285 w 903874"/>
                  <a:gd name="connsiteY8" fmla="*/ 149924 h 988933"/>
                  <a:gd name="connsiteX9" fmla="*/ 634899 w 903874"/>
                  <a:gd name="connsiteY9" fmla="*/ 189035 h 988933"/>
                  <a:gd name="connsiteX10" fmla="*/ 688568 w 903874"/>
                  <a:gd name="connsiteY10" fmla="*/ 228778 h 988933"/>
                  <a:gd name="connsiteX11" fmla="*/ 756127 w 903874"/>
                  <a:gd name="connsiteY11" fmla="*/ 289338 h 988933"/>
                  <a:gd name="connsiteX12" fmla="*/ 822424 w 903874"/>
                  <a:gd name="connsiteY12" fmla="*/ 368192 h 988933"/>
                  <a:gd name="connsiteX13" fmla="*/ 866622 w 903874"/>
                  <a:gd name="connsiteY13" fmla="*/ 436953 h 988933"/>
                  <a:gd name="connsiteX14" fmla="*/ 900717 w 903874"/>
                  <a:gd name="connsiteY14" fmla="*/ 510761 h 988933"/>
                  <a:gd name="connsiteX15" fmla="*/ 903874 w 903874"/>
                  <a:gd name="connsiteY15" fmla="*/ 521485 h 988933"/>
                  <a:gd name="connsiteX16" fmla="*/ 758653 w 903874"/>
                  <a:gd name="connsiteY16" fmla="*/ 988933 h 988933"/>
                  <a:gd name="connsiteX17" fmla="*/ 0 w 903874"/>
                  <a:gd name="connsiteY17" fmla="*/ 792800 h 98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3874" h="988933">
                    <a:moveTo>
                      <a:pt x="0" y="0"/>
                    </a:moveTo>
                    <a:lnTo>
                      <a:pt x="71063" y="2309"/>
                    </a:lnTo>
                    <a:lnTo>
                      <a:pt x="154407" y="12402"/>
                    </a:lnTo>
                    <a:lnTo>
                      <a:pt x="244697" y="28804"/>
                    </a:lnTo>
                    <a:lnTo>
                      <a:pt x="292683" y="39528"/>
                    </a:lnTo>
                    <a:lnTo>
                      <a:pt x="340038" y="52144"/>
                    </a:lnTo>
                    <a:lnTo>
                      <a:pt x="426539" y="81163"/>
                    </a:lnTo>
                    <a:lnTo>
                      <a:pt x="504832" y="113966"/>
                    </a:lnTo>
                    <a:lnTo>
                      <a:pt x="574285" y="149924"/>
                    </a:lnTo>
                    <a:lnTo>
                      <a:pt x="634899" y="189035"/>
                    </a:lnTo>
                    <a:lnTo>
                      <a:pt x="688568" y="228778"/>
                    </a:lnTo>
                    <a:lnTo>
                      <a:pt x="756127" y="289338"/>
                    </a:lnTo>
                    <a:lnTo>
                      <a:pt x="822424" y="368192"/>
                    </a:lnTo>
                    <a:lnTo>
                      <a:pt x="866622" y="436953"/>
                    </a:lnTo>
                    <a:lnTo>
                      <a:pt x="900717" y="510761"/>
                    </a:lnTo>
                    <a:lnTo>
                      <a:pt x="903874" y="521485"/>
                    </a:lnTo>
                    <a:lnTo>
                      <a:pt x="758653" y="988933"/>
                    </a:lnTo>
                    <a:lnTo>
                      <a:pt x="0" y="792800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자유형 29">
                <a:extLst>
                  <a:ext uri="{FF2B5EF4-FFF2-40B4-BE49-F238E27FC236}">
                    <a16:creationId xmlns:a16="http://schemas.microsoft.com/office/drawing/2014/main" id="{2C0837C4-9665-49D9-A65D-ED4FC7D72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171196"/>
                <a:ext cx="903876" cy="686804"/>
              </a:xfrm>
              <a:custGeom>
                <a:avLst/>
                <a:gdLst>
                  <a:gd name="connsiteX0" fmla="*/ 0 w 903876"/>
                  <a:gd name="connsiteY0" fmla="*/ 0 h 686804"/>
                  <a:gd name="connsiteX1" fmla="*/ 110165 w 903876"/>
                  <a:gd name="connsiteY1" fmla="*/ 34389 h 686804"/>
                  <a:gd name="connsiteX2" fmla="*/ 286335 w 903876"/>
                  <a:gd name="connsiteY2" fmla="*/ 106993 h 686804"/>
                  <a:gd name="connsiteX3" fmla="*/ 457453 w 903876"/>
                  <a:gd name="connsiteY3" fmla="*/ 190331 h 686804"/>
                  <a:gd name="connsiteX4" fmla="*/ 614680 w 903876"/>
                  <a:gd name="connsiteY4" fmla="*/ 274300 h 686804"/>
                  <a:gd name="connsiteX5" fmla="*/ 747281 w 903876"/>
                  <a:gd name="connsiteY5" fmla="*/ 351955 h 686804"/>
                  <a:gd name="connsiteX6" fmla="*/ 884933 w 903876"/>
                  <a:gd name="connsiteY6" fmla="*/ 437187 h 686804"/>
                  <a:gd name="connsiteX7" fmla="*/ 903876 w 903876"/>
                  <a:gd name="connsiteY7" fmla="*/ 449814 h 686804"/>
                  <a:gd name="connsiteX8" fmla="*/ 800891 w 903876"/>
                  <a:gd name="connsiteY8" fmla="*/ 686804 h 686804"/>
                  <a:gd name="connsiteX9" fmla="*/ 0 w 903876"/>
                  <a:gd name="connsiteY9" fmla="*/ 686804 h 686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3876" h="686804">
                    <a:moveTo>
                      <a:pt x="0" y="0"/>
                    </a:moveTo>
                    <a:lnTo>
                      <a:pt x="110165" y="34389"/>
                    </a:lnTo>
                    <a:lnTo>
                      <a:pt x="286335" y="106993"/>
                    </a:lnTo>
                    <a:lnTo>
                      <a:pt x="457453" y="190331"/>
                    </a:lnTo>
                    <a:lnTo>
                      <a:pt x="614680" y="274300"/>
                    </a:lnTo>
                    <a:lnTo>
                      <a:pt x="747281" y="351955"/>
                    </a:lnTo>
                    <a:lnTo>
                      <a:pt x="884933" y="437187"/>
                    </a:lnTo>
                    <a:lnTo>
                      <a:pt x="903876" y="449814"/>
                    </a:lnTo>
                    <a:lnTo>
                      <a:pt x="800891" y="686804"/>
                    </a:lnTo>
                    <a:lnTo>
                      <a:pt x="0" y="686804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자유형 31">
                <a:extLst>
                  <a:ext uri="{FF2B5EF4-FFF2-40B4-BE49-F238E27FC236}">
                    <a16:creationId xmlns:a16="http://schemas.microsoft.com/office/drawing/2014/main" id="{77B63CF0-418C-409E-B5A7-B3B273884B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095040" y="2619812"/>
                <a:ext cx="1096961" cy="3570025"/>
              </a:xfrm>
              <a:custGeom>
                <a:avLst/>
                <a:gdLst>
                  <a:gd name="connsiteX0" fmla="*/ 352564 w 1096961"/>
                  <a:gd name="connsiteY0" fmla="*/ 0 h 3570025"/>
                  <a:gd name="connsiteX1" fmla="*/ 300159 w 1096961"/>
                  <a:gd name="connsiteY1" fmla="*/ 10734 h 3570025"/>
                  <a:gd name="connsiteX2" fmla="*/ 257856 w 1096961"/>
                  <a:gd name="connsiteY2" fmla="*/ 33465 h 3570025"/>
                  <a:gd name="connsiteX3" fmla="*/ 226287 w 1096961"/>
                  <a:gd name="connsiteY3" fmla="*/ 64405 h 3570025"/>
                  <a:gd name="connsiteX4" fmla="*/ 203558 w 1096961"/>
                  <a:gd name="connsiteY4" fmla="*/ 100395 h 3570025"/>
                  <a:gd name="connsiteX5" fmla="*/ 189036 w 1096961"/>
                  <a:gd name="connsiteY5" fmla="*/ 138912 h 3570025"/>
                  <a:gd name="connsiteX6" fmla="*/ 185248 w 1096961"/>
                  <a:gd name="connsiteY6" fmla="*/ 156591 h 3570025"/>
                  <a:gd name="connsiteX7" fmla="*/ 180197 w 1096961"/>
                  <a:gd name="connsiteY7" fmla="*/ 174271 h 3570025"/>
                  <a:gd name="connsiteX8" fmla="*/ 170726 w 1096961"/>
                  <a:gd name="connsiteY8" fmla="*/ 224784 h 3570025"/>
                  <a:gd name="connsiteX9" fmla="*/ 160624 w 1096961"/>
                  <a:gd name="connsiteY9" fmla="*/ 324548 h 3570025"/>
                  <a:gd name="connsiteX10" fmla="*/ 153679 w 1096961"/>
                  <a:gd name="connsiteY10" fmla="*/ 532284 h 3570025"/>
                  <a:gd name="connsiteX11" fmla="*/ 153679 w 1096961"/>
                  <a:gd name="connsiteY11" fmla="*/ 575220 h 3570025"/>
                  <a:gd name="connsiteX12" fmla="*/ 149259 w 1096961"/>
                  <a:gd name="connsiteY12" fmla="*/ 575220 h 3570025"/>
                  <a:gd name="connsiteX13" fmla="*/ 101274 w 1096961"/>
                  <a:gd name="connsiteY13" fmla="*/ 604897 h 3570025"/>
                  <a:gd name="connsiteX14" fmla="*/ 37505 w 1096961"/>
                  <a:gd name="connsiteY14" fmla="*/ 659198 h 3570025"/>
                  <a:gd name="connsiteX15" fmla="*/ 0 w 1096961"/>
                  <a:gd name="connsiteY15" fmla="*/ 696705 h 3570025"/>
                  <a:gd name="connsiteX16" fmla="*/ 0 w 1096961"/>
                  <a:gd name="connsiteY16" fmla="*/ 3485582 h 3570025"/>
                  <a:gd name="connsiteX17" fmla="*/ 780639 w 1096961"/>
                  <a:gd name="connsiteY17" fmla="*/ 3570025 h 3570025"/>
                  <a:gd name="connsiteX18" fmla="*/ 861456 w 1096961"/>
                  <a:gd name="connsiteY18" fmla="*/ 3344610 h 3570025"/>
                  <a:gd name="connsiteX19" fmla="*/ 893025 w 1096961"/>
                  <a:gd name="connsiteY19" fmla="*/ 3134980 h 3570025"/>
                  <a:gd name="connsiteX20" fmla="*/ 942273 w 1096961"/>
                  <a:gd name="connsiteY20" fmla="*/ 2812958 h 3570025"/>
                  <a:gd name="connsiteX21" fmla="*/ 959952 w 1096961"/>
                  <a:gd name="connsiteY21" fmla="*/ 2758656 h 3570025"/>
                  <a:gd name="connsiteX22" fmla="*/ 1013619 w 1096961"/>
                  <a:gd name="connsiteY22" fmla="*/ 2604590 h 3570025"/>
                  <a:gd name="connsiteX23" fmla="*/ 1050870 w 1096961"/>
                  <a:gd name="connsiteY23" fmla="*/ 2473887 h 3570025"/>
                  <a:gd name="connsiteX24" fmla="*/ 1080545 w 1096961"/>
                  <a:gd name="connsiteY24" fmla="*/ 2324873 h 3570025"/>
                  <a:gd name="connsiteX25" fmla="*/ 1093804 w 1096961"/>
                  <a:gd name="connsiteY25" fmla="*/ 2203641 h 3570025"/>
                  <a:gd name="connsiteX26" fmla="*/ 1096961 w 1096961"/>
                  <a:gd name="connsiteY26" fmla="*/ 2120294 h 3570025"/>
                  <a:gd name="connsiteX27" fmla="*/ 1093804 w 1096961"/>
                  <a:gd name="connsiteY27" fmla="*/ 2035053 h 3570025"/>
                  <a:gd name="connsiteX28" fmla="*/ 1084333 w 1096961"/>
                  <a:gd name="connsiteY28" fmla="*/ 1949181 h 3570025"/>
                  <a:gd name="connsiteX29" fmla="*/ 1066023 w 1096961"/>
                  <a:gd name="connsiteY29" fmla="*/ 1862677 h 3570025"/>
                  <a:gd name="connsiteX30" fmla="*/ 1039505 w 1096961"/>
                  <a:gd name="connsiteY30" fmla="*/ 1776804 h 3570025"/>
                  <a:gd name="connsiteX31" fmla="*/ 1022458 w 1096961"/>
                  <a:gd name="connsiteY31" fmla="*/ 1734499 h 3570025"/>
                  <a:gd name="connsiteX32" fmla="*/ 953006 w 1096961"/>
                  <a:gd name="connsiteY32" fmla="*/ 1576645 h 3570025"/>
                  <a:gd name="connsiteX33" fmla="*/ 869664 w 1096961"/>
                  <a:gd name="connsiteY33" fmla="*/ 1398586 h 3570025"/>
                  <a:gd name="connsiteX34" fmla="*/ 825467 w 1096961"/>
                  <a:gd name="connsiteY34" fmla="*/ 1296928 h 3570025"/>
                  <a:gd name="connsiteX35" fmla="*/ 790742 w 1096961"/>
                  <a:gd name="connsiteY35" fmla="*/ 1201584 h 3570025"/>
                  <a:gd name="connsiteX36" fmla="*/ 765486 w 1096961"/>
                  <a:gd name="connsiteY36" fmla="*/ 1104978 h 3570025"/>
                  <a:gd name="connsiteX37" fmla="*/ 750964 w 1096961"/>
                  <a:gd name="connsiteY37" fmla="*/ 998269 h 3570025"/>
                  <a:gd name="connsiteX38" fmla="*/ 746545 w 1096961"/>
                  <a:gd name="connsiteY38" fmla="*/ 873880 h 3570025"/>
                  <a:gd name="connsiteX39" fmla="*/ 748439 w 1096961"/>
                  <a:gd name="connsiteY39" fmla="*/ 800635 h 3570025"/>
                  <a:gd name="connsiteX40" fmla="*/ 750333 w 1096961"/>
                  <a:gd name="connsiteY40" fmla="*/ 780430 h 3570025"/>
                  <a:gd name="connsiteX41" fmla="*/ 749070 w 1096961"/>
                  <a:gd name="connsiteY41" fmla="*/ 648464 h 3570025"/>
                  <a:gd name="connsiteX42" fmla="*/ 742125 w 1096961"/>
                  <a:gd name="connsiteY42" fmla="*/ 529758 h 3570025"/>
                  <a:gd name="connsiteX43" fmla="*/ 725709 w 1096961"/>
                  <a:gd name="connsiteY43" fmla="*/ 398424 h 3570025"/>
                  <a:gd name="connsiteX44" fmla="*/ 704242 w 1096961"/>
                  <a:gd name="connsiteY44" fmla="*/ 300554 h 3570025"/>
                  <a:gd name="connsiteX45" fmla="*/ 684670 w 1096961"/>
                  <a:gd name="connsiteY45" fmla="*/ 239307 h 3570025"/>
                  <a:gd name="connsiteX46" fmla="*/ 662571 w 1096961"/>
                  <a:gd name="connsiteY46" fmla="*/ 181216 h 3570025"/>
                  <a:gd name="connsiteX47" fmla="*/ 634159 w 1096961"/>
                  <a:gd name="connsiteY47" fmla="*/ 130703 h 3570025"/>
                  <a:gd name="connsiteX48" fmla="*/ 600696 w 1096961"/>
                  <a:gd name="connsiteY48" fmla="*/ 87767 h 3570025"/>
                  <a:gd name="connsiteX49" fmla="*/ 561550 w 1096961"/>
                  <a:gd name="connsiteY49" fmla="*/ 55565 h 3570025"/>
                  <a:gd name="connsiteX50" fmla="*/ 539452 w 1096961"/>
                  <a:gd name="connsiteY50" fmla="*/ 43568 h 3570025"/>
                  <a:gd name="connsiteX51" fmla="*/ 495887 w 1096961"/>
                  <a:gd name="connsiteY51" fmla="*/ 24625 h 3570025"/>
                  <a:gd name="connsiteX52" fmla="*/ 418227 w 1096961"/>
                  <a:gd name="connsiteY52" fmla="*/ 3789 h 357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96961" h="3570025">
                    <a:moveTo>
                      <a:pt x="352564" y="0"/>
                    </a:moveTo>
                    <a:lnTo>
                      <a:pt x="300159" y="10734"/>
                    </a:lnTo>
                    <a:lnTo>
                      <a:pt x="257856" y="33465"/>
                    </a:lnTo>
                    <a:lnTo>
                      <a:pt x="226287" y="64405"/>
                    </a:lnTo>
                    <a:lnTo>
                      <a:pt x="203558" y="100395"/>
                    </a:lnTo>
                    <a:lnTo>
                      <a:pt x="189036" y="138912"/>
                    </a:lnTo>
                    <a:lnTo>
                      <a:pt x="185248" y="156591"/>
                    </a:lnTo>
                    <a:lnTo>
                      <a:pt x="180197" y="174271"/>
                    </a:lnTo>
                    <a:lnTo>
                      <a:pt x="170726" y="224784"/>
                    </a:lnTo>
                    <a:lnTo>
                      <a:pt x="160624" y="324548"/>
                    </a:lnTo>
                    <a:lnTo>
                      <a:pt x="153679" y="532284"/>
                    </a:lnTo>
                    <a:lnTo>
                      <a:pt x="153679" y="575220"/>
                    </a:lnTo>
                    <a:lnTo>
                      <a:pt x="149259" y="575220"/>
                    </a:lnTo>
                    <a:lnTo>
                      <a:pt x="101274" y="604897"/>
                    </a:lnTo>
                    <a:lnTo>
                      <a:pt x="37505" y="659198"/>
                    </a:lnTo>
                    <a:lnTo>
                      <a:pt x="0" y="696705"/>
                    </a:lnTo>
                    <a:lnTo>
                      <a:pt x="0" y="3485582"/>
                    </a:lnTo>
                    <a:lnTo>
                      <a:pt x="780639" y="3570025"/>
                    </a:lnTo>
                    <a:lnTo>
                      <a:pt x="861456" y="3344610"/>
                    </a:lnTo>
                    <a:lnTo>
                      <a:pt x="893025" y="3134980"/>
                    </a:lnTo>
                    <a:lnTo>
                      <a:pt x="942273" y="2812958"/>
                    </a:lnTo>
                    <a:lnTo>
                      <a:pt x="959952" y="2758656"/>
                    </a:lnTo>
                    <a:lnTo>
                      <a:pt x="1013619" y="2604590"/>
                    </a:lnTo>
                    <a:lnTo>
                      <a:pt x="1050870" y="2473887"/>
                    </a:lnTo>
                    <a:lnTo>
                      <a:pt x="1080545" y="2324873"/>
                    </a:lnTo>
                    <a:lnTo>
                      <a:pt x="1093804" y="2203641"/>
                    </a:lnTo>
                    <a:lnTo>
                      <a:pt x="1096961" y="2120294"/>
                    </a:lnTo>
                    <a:lnTo>
                      <a:pt x="1093804" y="2035053"/>
                    </a:lnTo>
                    <a:lnTo>
                      <a:pt x="1084333" y="1949181"/>
                    </a:lnTo>
                    <a:lnTo>
                      <a:pt x="1066023" y="1862677"/>
                    </a:lnTo>
                    <a:lnTo>
                      <a:pt x="1039505" y="1776804"/>
                    </a:lnTo>
                    <a:lnTo>
                      <a:pt x="1022458" y="1734499"/>
                    </a:lnTo>
                    <a:lnTo>
                      <a:pt x="953006" y="1576645"/>
                    </a:lnTo>
                    <a:lnTo>
                      <a:pt x="869664" y="1398586"/>
                    </a:lnTo>
                    <a:lnTo>
                      <a:pt x="825467" y="1296928"/>
                    </a:lnTo>
                    <a:lnTo>
                      <a:pt x="790742" y="1201584"/>
                    </a:lnTo>
                    <a:lnTo>
                      <a:pt x="765486" y="1104978"/>
                    </a:lnTo>
                    <a:lnTo>
                      <a:pt x="750964" y="998269"/>
                    </a:lnTo>
                    <a:lnTo>
                      <a:pt x="746545" y="873880"/>
                    </a:lnTo>
                    <a:lnTo>
                      <a:pt x="748439" y="800635"/>
                    </a:lnTo>
                    <a:lnTo>
                      <a:pt x="750333" y="780430"/>
                    </a:lnTo>
                    <a:lnTo>
                      <a:pt x="749070" y="648464"/>
                    </a:lnTo>
                    <a:lnTo>
                      <a:pt x="742125" y="529758"/>
                    </a:lnTo>
                    <a:lnTo>
                      <a:pt x="725709" y="398424"/>
                    </a:lnTo>
                    <a:lnTo>
                      <a:pt x="704242" y="300554"/>
                    </a:lnTo>
                    <a:lnTo>
                      <a:pt x="684670" y="239307"/>
                    </a:lnTo>
                    <a:lnTo>
                      <a:pt x="662571" y="181216"/>
                    </a:lnTo>
                    <a:lnTo>
                      <a:pt x="634159" y="130703"/>
                    </a:lnTo>
                    <a:lnTo>
                      <a:pt x="600696" y="87767"/>
                    </a:lnTo>
                    <a:lnTo>
                      <a:pt x="561550" y="55565"/>
                    </a:lnTo>
                    <a:lnTo>
                      <a:pt x="539452" y="43568"/>
                    </a:lnTo>
                    <a:lnTo>
                      <a:pt x="495887" y="24625"/>
                    </a:lnTo>
                    <a:lnTo>
                      <a:pt x="418227" y="3789"/>
                    </a:lnTo>
                    <a:close/>
                  </a:path>
                </a:pathLst>
              </a:custGeom>
              <a:solidFill>
                <a:srgbClr val="FFDEB4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9EF02D68-B86E-4CA0-9283-981F53CF26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06618" y="2676760"/>
                <a:ext cx="373299" cy="388458"/>
              </a:xfrm>
              <a:custGeom>
                <a:avLst/>
                <a:gdLst>
                  <a:gd name="T0" fmla="*/ 586 w 593"/>
                  <a:gd name="T1" fmla="*/ 186 h 615"/>
                  <a:gd name="T2" fmla="*/ 582 w 593"/>
                  <a:gd name="T3" fmla="*/ 179 h 615"/>
                  <a:gd name="T4" fmla="*/ 536 w 593"/>
                  <a:gd name="T5" fmla="*/ 117 h 615"/>
                  <a:gd name="T6" fmla="*/ 470 w 593"/>
                  <a:gd name="T7" fmla="*/ 59 h 615"/>
                  <a:gd name="T8" fmla="*/ 414 w 593"/>
                  <a:gd name="T9" fmla="*/ 26 h 615"/>
                  <a:gd name="T10" fmla="*/ 348 w 593"/>
                  <a:gd name="T11" fmla="*/ 4 h 615"/>
                  <a:gd name="T12" fmla="*/ 271 w 593"/>
                  <a:gd name="T13" fmla="*/ 0 h 615"/>
                  <a:gd name="T14" fmla="*/ 229 w 593"/>
                  <a:gd name="T15" fmla="*/ 7 h 615"/>
                  <a:gd name="T16" fmla="*/ 188 w 593"/>
                  <a:gd name="T17" fmla="*/ 18 h 615"/>
                  <a:gd name="T18" fmla="*/ 122 w 593"/>
                  <a:gd name="T19" fmla="*/ 46 h 615"/>
                  <a:gd name="T20" fmla="*/ 74 w 593"/>
                  <a:gd name="T21" fmla="*/ 77 h 615"/>
                  <a:gd name="T22" fmla="*/ 40 w 593"/>
                  <a:gd name="T23" fmla="*/ 112 h 615"/>
                  <a:gd name="T24" fmla="*/ 10 w 593"/>
                  <a:gd name="T25" fmla="*/ 162 h 615"/>
                  <a:gd name="T26" fmla="*/ 0 w 593"/>
                  <a:gd name="T27" fmla="*/ 206 h 615"/>
                  <a:gd name="T28" fmla="*/ 0 w 593"/>
                  <a:gd name="T29" fmla="*/ 212 h 615"/>
                  <a:gd name="T30" fmla="*/ 0 w 593"/>
                  <a:gd name="T31" fmla="*/ 257 h 615"/>
                  <a:gd name="T32" fmla="*/ 23 w 593"/>
                  <a:gd name="T33" fmla="*/ 429 h 615"/>
                  <a:gd name="T34" fmla="*/ 42 w 593"/>
                  <a:gd name="T35" fmla="*/ 495 h 615"/>
                  <a:gd name="T36" fmla="*/ 67 w 593"/>
                  <a:gd name="T37" fmla="*/ 551 h 615"/>
                  <a:gd name="T38" fmla="*/ 95 w 593"/>
                  <a:gd name="T39" fmla="*/ 579 h 615"/>
                  <a:gd name="T40" fmla="*/ 116 w 593"/>
                  <a:gd name="T41" fmla="*/ 591 h 615"/>
                  <a:gd name="T42" fmla="*/ 128 w 593"/>
                  <a:gd name="T43" fmla="*/ 594 h 615"/>
                  <a:gd name="T44" fmla="*/ 156 w 593"/>
                  <a:gd name="T45" fmla="*/ 602 h 615"/>
                  <a:gd name="T46" fmla="*/ 215 w 593"/>
                  <a:gd name="T47" fmla="*/ 612 h 615"/>
                  <a:gd name="T48" fmla="*/ 274 w 593"/>
                  <a:gd name="T49" fmla="*/ 615 h 615"/>
                  <a:gd name="T50" fmla="*/ 330 w 593"/>
                  <a:gd name="T51" fmla="*/ 609 h 615"/>
                  <a:gd name="T52" fmla="*/ 383 w 593"/>
                  <a:gd name="T53" fmla="*/ 596 h 615"/>
                  <a:gd name="T54" fmla="*/ 430 w 593"/>
                  <a:gd name="T55" fmla="*/ 579 h 615"/>
                  <a:gd name="T56" fmla="*/ 469 w 593"/>
                  <a:gd name="T57" fmla="*/ 558 h 615"/>
                  <a:gd name="T58" fmla="*/ 499 w 593"/>
                  <a:gd name="T59" fmla="*/ 532 h 615"/>
                  <a:gd name="T60" fmla="*/ 510 w 593"/>
                  <a:gd name="T61" fmla="*/ 518 h 615"/>
                  <a:gd name="T62" fmla="*/ 529 w 593"/>
                  <a:gd name="T63" fmla="*/ 486 h 615"/>
                  <a:gd name="T64" fmla="*/ 563 w 593"/>
                  <a:gd name="T65" fmla="*/ 400 h 615"/>
                  <a:gd name="T66" fmla="*/ 588 w 593"/>
                  <a:gd name="T67" fmla="*/ 304 h 615"/>
                  <a:gd name="T68" fmla="*/ 593 w 593"/>
                  <a:gd name="T69" fmla="*/ 238 h 615"/>
                  <a:gd name="T70" fmla="*/ 591 w 593"/>
                  <a:gd name="T71" fmla="*/ 201 h 615"/>
                  <a:gd name="T72" fmla="*/ 586 w 593"/>
                  <a:gd name="T73" fmla="*/ 18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615">
                    <a:moveTo>
                      <a:pt x="586" y="186"/>
                    </a:moveTo>
                    <a:lnTo>
                      <a:pt x="582" y="179"/>
                    </a:lnTo>
                    <a:lnTo>
                      <a:pt x="536" y="117"/>
                    </a:lnTo>
                    <a:lnTo>
                      <a:pt x="470" y="59"/>
                    </a:lnTo>
                    <a:lnTo>
                      <a:pt x="414" y="26"/>
                    </a:lnTo>
                    <a:lnTo>
                      <a:pt x="348" y="4"/>
                    </a:lnTo>
                    <a:lnTo>
                      <a:pt x="271" y="0"/>
                    </a:lnTo>
                    <a:lnTo>
                      <a:pt x="229" y="7"/>
                    </a:lnTo>
                    <a:lnTo>
                      <a:pt x="188" y="18"/>
                    </a:lnTo>
                    <a:lnTo>
                      <a:pt x="122" y="46"/>
                    </a:lnTo>
                    <a:lnTo>
                      <a:pt x="74" y="77"/>
                    </a:lnTo>
                    <a:lnTo>
                      <a:pt x="40" y="112"/>
                    </a:lnTo>
                    <a:lnTo>
                      <a:pt x="10" y="162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23" y="429"/>
                    </a:lnTo>
                    <a:lnTo>
                      <a:pt x="42" y="495"/>
                    </a:lnTo>
                    <a:lnTo>
                      <a:pt x="67" y="551"/>
                    </a:lnTo>
                    <a:lnTo>
                      <a:pt x="95" y="579"/>
                    </a:lnTo>
                    <a:lnTo>
                      <a:pt x="116" y="591"/>
                    </a:lnTo>
                    <a:lnTo>
                      <a:pt x="128" y="594"/>
                    </a:lnTo>
                    <a:lnTo>
                      <a:pt x="156" y="602"/>
                    </a:lnTo>
                    <a:lnTo>
                      <a:pt x="215" y="612"/>
                    </a:lnTo>
                    <a:lnTo>
                      <a:pt x="274" y="615"/>
                    </a:lnTo>
                    <a:lnTo>
                      <a:pt x="330" y="609"/>
                    </a:lnTo>
                    <a:lnTo>
                      <a:pt x="383" y="596"/>
                    </a:lnTo>
                    <a:lnTo>
                      <a:pt x="430" y="579"/>
                    </a:lnTo>
                    <a:lnTo>
                      <a:pt x="469" y="558"/>
                    </a:lnTo>
                    <a:lnTo>
                      <a:pt x="499" y="532"/>
                    </a:lnTo>
                    <a:lnTo>
                      <a:pt x="510" y="518"/>
                    </a:lnTo>
                    <a:lnTo>
                      <a:pt x="529" y="486"/>
                    </a:lnTo>
                    <a:lnTo>
                      <a:pt x="563" y="400"/>
                    </a:lnTo>
                    <a:lnTo>
                      <a:pt x="588" y="304"/>
                    </a:lnTo>
                    <a:lnTo>
                      <a:pt x="593" y="238"/>
                    </a:lnTo>
                    <a:lnTo>
                      <a:pt x="591" y="201"/>
                    </a:lnTo>
                    <a:lnTo>
                      <a:pt x="586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624B2138-8837-4569-B510-1A76DBC124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6450" y="3157489"/>
                <a:ext cx="45719" cy="1110423"/>
              </a:xfrm>
              <a:custGeom>
                <a:avLst/>
                <a:gdLst>
                  <a:gd name="T0" fmla="*/ 52 w 154"/>
                  <a:gd name="T1" fmla="*/ 76 h 1758"/>
                  <a:gd name="T2" fmla="*/ 52 w 154"/>
                  <a:gd name="T3" fmla="*/ 407 h 1758"/>
                  <a:gd name="T4" fmla="*/ 58 w 154"/>
                  <a:gd name="T5" fmla="*/ 503 h 1758"/>
                  <a:gd name="T6" fmla="*/ 76 w 154"/>
                  <a:gd name="T7" fmla="*/ 561 h 1758"/>
                  <a:gd name="T8" fmla="*/ 76 w 154"/>
                  <a:gd name="T9" fmla="*/ 611 h 1758"/>
                  <a:gd name="T10" fmla="*/ 76 w 154"/>
                  <a:gd name="T11" fmla="*/ 662 h 1758"/>
                  <a:gd name="T12" fmla="*/ 76 w 154"/>
                  <a:gd name="T13" fmla="*/ 751 h 1758"/>
                  <a:gd name="T14" fmla="*/ 61 w 154"/>
                  <a:gd name="T15" fmla="*/ 848 h 1758"/>
                  <a:gd name="T16" fmla="*/ 48 w 154"/>
                  <a:gd name="T17" fmla="*/ 905 h 1758"/>
                  <a:gd name="T18" fmla="*/ 26 w 154"/>
                  <a:gd name="T19" fmla="*/ 1020 h 1758"/>
                  <a:gd name="T20" fmla="*/ 6 w 154"/>
                  <a:gd name="T21" fmla="*/ 1077 h 1758"/>
                  <a:gd name="T22" fmla="*/ 0 w 154"/>
                  <a:gd name="T23" fmla="*/ 1173 h 1758"/>
                  <a:gd name="T24" fmla="*/ 0 w 154"/>
                  <a:gd name="T25" fmla="*/ 1275 h 1758"/>
                  <a:gd name="T26" fmla="*/ 0 w 154"/>
                  <a:gd name="T27" fmla="*/ 1479 h 1758"/>
                  <a:gd name="T28" fmla="*/ 0 w 154"/>
                  <a:gd name="T29" fmla="*/ 1758 h 1758"/>
                  <a:gd name="T30" fmla="*/ 0 w 154"/>
                  <a:gd name="T31" fmla="*/ 1641 h 1758"/>
                  <a:gd name="T32" fmla="*/ 26 w 154"/>
                  <a:gd name="T33" fmla="*/ 1479 h 1758"/>
                  <a:gd name="T34" fmla="*/ 36 w 154"/>
                  <a:gd name="T35" fmla="*/ 1385 h 1758"/>
                  <a:gd name="T36" fmla="*/ 52 w 154"/>
                  <a:gd name="T37" fmla="*/ 1275 h 1758"/>
                  <a:gd name="T38" fmla="*/ 61 w 154"/>
                  <a:gd name="T39" fmla="*/ 1218 h 1758"/>
                  <a:gd name="T40" fmla="*/ 81 w 154"/>
                  <a:gd name="T41" fmla="*/ 1160 h 1758"/>
                  <a:gd name="T42" fmla="*/ 102 w 154"/>
                  <a:gd name="T43" fmla="*/ 1045 h 1758"/>
                  <a:gd name="T44" fmla="*/ 122 w 154"/>
                  <a:gd name="T45" fmla="*/ 988 h 1758"/>
                  <a:gd name="T46" fmla="*/ 128 w 154"/>
                  <a:gd name="T47" fmla="*/ 892 h 1758"/>
                  <a:gd name="T48" fmla="*/ 151 w 154"/>
                  <a:gd name="T49" fmla="*/ 767 h 1758"/>
                  <a:gd name="T50" fmla="*/ 154 w 154"/>
                  <a:gd name="T51" fmla="*/ 637 h 1758"/>
                  <a:gd name="T52" fmla="*/ 154 w 154"/>
                  <a:gd name="T53" fmla="*/ 582 h 1758"/>
                  <a:gd name="T54" fmla="*/ 137 w 154"/>
                  <a:gd name="T55" fmla="*/ 561 h 1758"/>
                  <a:gd name="T56" fmla="*/ 112 w 154"/>
                  <a:gd name="T57" fmla="*/ 522 h 1758"/>
                  <a:gd name="T58" fmla="*/ 102 w 154"/>
                  <a:gd name="T59" fmla="*/ 433 h 1758"/>
                  <a:gd name="T60" fmla="*/ 81 w 154"/>
                  <a:gd name="T61" fmla="*/ 303 h 1758"/>
                  <a:gd name="T62" fmla="*/ 61 w 154"/>
                  <a:gd name="T63" fmla="*/ 156 h 1758"/>
                  <a:gd name="T64" fmla="*/ 52 w 154"/>
                  <a:gd name="T6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758">
                    <a:moveTo>
                      <a:pt x="52" y="0"/>
                    </a:moveTo>
                    <a:lnTo>
                      <a:pt x="52" y="76"/>
                    </a:lnTo>
                    <a:lnTo>
                      <a:pt x="52" y="280"/>
                    </a:lnTo>
                    <a:lnTo>
                      <a:pt x="52" y="407"/>
                    </a:lnTo>
                    <a:lnTo>
                      <a:pt x="52" y="446"/>
                    </a:lnTo>
                    <a:lnTo>
                      <a:pt x="58" y="503"/>
                    </a:lnTo>
                    <a:lnTo>
                      <a:pt x="68" y="542"/>
                    </a:lnTo>
                    <a:lnTo>
                      <a:pt x="76" y="561"/>
                    </a:lnTo>
                    <a:lnTo>
                      <a:pt x="76" y="586"/>
                    </a:lnTo>
                    <a:lnTo>
                      <a:pt x="76" y="611"/>
                    </a:lnTo>
                    <a:lnTo>
                      <a:pt x="76" y="637"/>
                    </a:lnTo>
                    <a:lnTo>
                      <a:pt x="76" y="662"/>
                    </a:lnTo>
                    <a:lnTo>
                      <a:pt x="76" y="714"/>
                    </a:lnTo>
                    <a:lnTo>
                      <a:pt x="76" y="751"/>
                    </a:lnTo>
                    <a:lnTo>
                      <a:pt x="71" y="809"/>
                    </a:lnTo>
                    <a:lnTo>
                      <a:pt x="61" y="848"/>
                    </a:lnTo>
                    <a:lnTo>
                      <a:pt x="52" y="866"/>
                    </a:lnTo>
                    <a:lnTo>
                      <a:pt x="48" y="905"/>
                    </a:lnTo>
                    <a:lnTo>
                      <a:pt x="29" y="981"/>
                    </a:lnTo>
                    <a:lnTo>
                      <a:pt x="26" y="1020"/>
                    </a:lnTo>
                    <a:lnTo>
                      <a:pt x="18" y="1038"/>
                    </a:lnTo>
                    <a:lnTo>
                      <a:pt x="6" y="1077"/>
                    </a:lnTo>
                    <a:lnTo>
                      <a:pt x="0" y="1134"/>
                    </a:lnTo>
                    <a:lnTo>
                      <a:pt x="0" y="1173"/>
                    </a:lnTo>
                    <a:lnTo>
                      <a:pt x="0" y="1223"/>
                    </a:lnTo>
                    <a:lnTo>
                      <a:pt x="0" y="1275"/>
                    </a:lnTo>
                    <a:lnTo>
                      <a:pt x="0" y="1351"/>
                    </a:lnTo>
                    <a:lnTo>
                      <a:pt x="0" y="1479"/>
                    </a:lnTo>
                    <a:lnTo>
                      <a:pt x="0" y="1682"/>
                    </a:lnTo>
                    <a:lnTo>
                      <a:pt x="0" y="1758"/>
                    </a:lnTo>
                    <a:lnTo>
                      <a:pt x="0" y="1682"/>
                    </a:lnTo>
                    <a:lnTo>
                      <a:pt x="0" y="1641"/>
                    </a:lnTo>
                    <a:lnTo>
                      <a:pt x="10" y="1536"/>
                    </a:lnTo>
                    <a:lnTo>
                      <a:pt x="26" y="1479"/>
                    </a:lnTo>
                    <a:lnTo>
                      <a:pt x="26" y="1443"/>
                    </a:lnTo>
                    <a:lnTo>
                      <a:pt x="36" y="1385"/>
                    </a:lnTo>
                    <a:lnTo>
                      <a:pt x="52" y="1351"/>
                    </a:lnTo>
                    <a:lnTo>
                      <a:pt x="52" y="1275"/>
                    </a:lnTo>
                    <a:lnTo>
                      <a:pt x="52" y="1255"/>
                    </a:lnTo>
                    <a:lnTo>
                      <a:pt x="61" y="1218"/>
                    </a:lnTo>
                    <a:lnTo>
                      <a:pt x="76" y="1197"/>
                    </a:lnTo>
                    <a:lnTo>
                      <a:pt x="81" y="1160"/>
                    </a:lnTo>
                    <a:lnTo>
                      <a:pt x="99" y="1083"/>
                    </a:lnTo>
                    <a:lnTo>
                      <a:pt x="102" y="1045"/>
                    </a:lnTo>
                    <a:lnTo>
                      <a:pt x="111" y="1025"/>
                    </a:lnTo>
                    <a:lnTo>
                      <a:pt x="122" y="988"/>
                    </a:lnTo>
                    <a:lnTo>
                      <a:pt x="128" y="931"/>
                    </a:lnTo>
                    <a:lnTo>
                      <a:pt x="128" y="892"/>
                    </a:lnTo>
                    <a:lnTo>
                      <a:pt x="131" y="853"/>
                    </a:lnTo>
                    <a:lnTo>
                      <a:pt x="151" y="767"/>
                    </a:lnTo>
                    <a:lnTo>
                      <a:pt x="154" y="714"/>
                    </a:lnTo>
                    <a:lnTo>
                      <a:pt x="154" y="637"/>
                    </a:lnTo>
                    <a:lnTo>
                      <a:pt x="154" y="586"/>
                    </a:lnTo>
                    <a:lnTo>
                      <a:pt x="154" y="582"/>
                    </a:lnTo>
                    <a:lnTo>
                      <a:pt x="148" y="568"/>
                    </a:lnTo>
                    <a:lnTo>
                      <a:pt x="137" y="561"/>
                    </a:lnTo>
                    <a:lnTo>
                      <a:pt x="128" y="561"/>
                    </a:lnTo>
                    <a:lnTo>
                      <a:pt x="112" y="522"/>
                    </a:lnTo>
                    <a:lnTo>
                      <a:pt x="102" y="456"/>
                    </a:lnTo>
                    <a:lnTo>
                      <a:pt x="102" y="433"/>
                    </a:lnTo>
                    <a:lnTo>
                      <a:pt x="99" y="379"/>
                    </a:lnTo>
                    <a:lnTo>
                      <a:pt x="81" y="303"/>
                    </a:lnTo>
                    <a:lnTo>
                      <a:pt x="76" y="280"/>
                    </a:lnTo>
                    <a:lnTo>
                      <a:pt x="61" y="156"/>
                    </a:lnTo>
                    <a:lnTo>
                      <a:pt x="52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7BF9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자유형 34">
                <a:extLst>
                  <a:ext uri="{FF2B5EF4-FFF2-40B4-BE49-F238E27FC236}">
                    <a16:creationId xmlns:a16="http://schemas.microsoft.com/office/drawing/2014/main" id="{1C0BAE90-9BC0-4340-BB75-3CAD06121C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2" y="5619467"/>
                <a:ext cx="973789" cy="989148"/>
              </a:xfrm>
              <a:custGeom>
                <a:avLst/>
                <a:gdLst>
                  <a:gd name="connsiteX0" fmla="*/ 63316 w 973789"/>
                  <a:gd name="connsiteY0" fmla="*/ 0 h 989148"/>
                  <a:gd name="connsiteX1" fmla="*/ 0 w 973789"/>
                  <a:gd name="connsiteY1" fmla="*/ 1665 h 989148"/>
                  <a:gd name="connsiteX2" fmla="*/ 0 w 973789"/>
                  <a:gd name="connsiteY2" fmla="*/ 774940 h 989148"/>
                  <a:gd name="connsiteX3" fmla="*/ 828568 w 973789"/>
                  <a:gd name="connsiteY3" fmla="*/ 989148 h 989148"/>
                  <a:gd name="connsiteX4" fmla="*/ 973789 w 973789"/>
                  <a:gd name="connsiteY4" fmla="*/ 521700 h 989148"/>
                  <a:gd name="connsiteX5" fmla="*/ 970632 w 973789"/>
                  <a:gd name="connsiteY5" fmla="*/ 510976 h 989148"/>
                  <a:gd name="connsiteX6" fmla="*/ 936537 w 973789"/>
                  <a:gd name="connsiteY6" fmla="*/ 437168 h 989148"/>
                  <a:gd name="connsiteX7" fmla="*/ 892339 w 973789"/>
                  <a:gd name="connsiteY7" fmla="*/ 368407 h 989148"/>
                  <a:gd name="connsiteX8" fmla="*/ 826042 w 973789"/>
                  <a:gd name="connsiteY8" fmla="*/ 289553 h 989148"/>
                  <a:gd name="connsiteX9" fmla="*/ 758483 w 973789"/>
                  <a:gd name="connsiteY9" fmla="*/ 228993 h 989148"/>
                  <a:gd name="connsiteX10" fmla="*/ 704814 w 973789"/>
                  <a:gd name="connsiteY10" fmla="*/ 189250 h 989148"/>
                  <a:gd name="connsiteX11" fmla="*/ 644200 w 973789"/>
                  <a:gd name="connsiteY11" fmla="*/ 150139 h 989148"/>
                  <a:gd name="connsiteX12" fmla="*/ 574747 w 973789"/>
                  <a:gd name="connsiteY12" fmla="*/ 114181 h 989148"/>
                  <a:gd name="connsiteX13" fmla="*/ 496454 w 973789"/>
                  <a:gd name="connsiteY13" fmla="*/ 81378 h 989148"/>
                  <a:gd name="connsiteX14" fmla="*/ 409952 w 973789"/>
                  <a:gd name="connsiteY14" fmla="*/ 52359 h 989148"/>
                  <a:gd name="connsiteX15" fmla="*/ 362598 w 973789"/>
                  <a:gd name="connsiteY15" fmla="*/ 39743 h 989148"/>
                  <a:gd name="connsiteX16" fmla="*/ 314612 w 973789"/>
                  <a:gd name="connsiteY16" fmla="*/ 29019 h 989148"/>
                  <a:gd name="connsiteX17" fmla="*/ 224322 w 973789"/>
                  <a:gd name="connsiteY17" fmla="*/ 12617 h 989148"/>
                  <a:gd name="connsiteX18" fmla="*/ 140978 w 973789"/>
                  <a:gd name="connsiteY18" fmla="*/ 2524 h 98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73789" h="989148">
                    <a:moveTo>
                      <a:pt x="63316" y="0"/>
                    </a:moveTo>
                    <a:lnTo>
                      <a:pt x="0" y="1665"/>
                    </a:lnTo>
                    <a:lnTo>
                      <a:pt x="0" y="774940"/>
                    </a:lnTo>
                    <a:lnTo>
                      <a:pt x="828568" y="989148"/>
                    </a:lnTo>
                    <a:lnTo>
                      <a:pt x="973789" y="521700"/>
                    </a:lnTo>
                    <a:lnTo>
                      <a:pt x="970632" y="510976"/>
                    </a:lnTo>
                    <a:lnTo>
                      <a:pt x="936537" y="437168"/>
                    </a:lnTo>
                    <a:lnTo>
                      <a:pt x="892339" y="368407"/>
                    </a:lnTo>
                    <a:lnTo>
                      <a:pt x="826042" y="289553"/>
                    </a:lnTo>
                    <a:lnTo>
                      <a:pt x="758483" y="228993"/>
                    </a:lnTo>
                    <a:lnTo>
                      <a:pt x="704814" y="189250"/>
                    </a:lnTo>
                    <a:lnTo>
                      <a:pt x="644200" y="150139"/>
                    </a:lnTo>
                    <a:lnTo>
                      <a:pt x="574747" y="114181"/>
                    </a:lnTo>
                    <a:lnTo>
                      <a:pt x="496454" y="81378"/>
                    </a:lnTo>
                    <a:lnTo>
                      <a:pt x="409952" y="52359"/>
                    </a:lnTo>
                    <a:lnTo>
                      <a:pt x="362598" y="39743"/>
                    </a:lnTo>
                    <a:lnTo>
                      <a:pt x="314612" y="29019"/>
                    </a:lnTo>
                    <a:lnTo>
                      <a:pt x="224322" y="12617"/>
                    </a:lnTo>
                    <a:lnTo>
                      <a:pt x="140978" y="2524"/>
                    </a:lnTo>
                    <a:close/>
                  </a:path>
                </a:pathLst>
              </a:custGeom>
              <a:solidFill>
                <a:srgbClr val="E0E2DE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9B93AF5E-6D74-47BD-B131-CABC4FAFF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18210" y="5914687"/>
                <a:ext cx="973791" cy="932055"/>
              </a:xfrm>
              <a:custGeom>
                <a:avLst/>
                <a:gdLst>
                  <a:gd name="connsiteX0" fmla="*/ 0 w 973791"/>
                  <a:gd name="connsiteY0" fmla="*/ 0 h 932055"/>
                  <a:gd name="connsiteX1" fmla="*/ 0 w 973791"/>
                  <a:gd name="connsiteY1" fmla="*/ 932055 h 932055"/>
                  <a:gd name="connsiteX2" fmla="*/ 772221 w 973791"/>
                  <a:gd name="connsiteY2" fmla="*/ 932055 h 932055"/>
                  <a:gd name="connsiteX3" fmla="*/ 973791 w 973791"/>
                  <a:gd name="connsiteY3" fmla="*/ 468199 h 932055"/>
                  <a:gd name="connsiteX4" fmla="*/ 954848 w 973791"/>
                  <a:gd name="connsiteY4" fmla="*/ 455572 h 932055"/>
                  <a:gd name="connsiteX5" fmla="*/ 817196 w 973791"/>
                  <a:gd name="connsiteY5" fmla="*/ 370340 h 932055"/>
                  <a:gd name="connsiteX6" fmla="*/ 684595 w 973791"/>
                  <a:gd name="connsiteY6" fmla="*/ 292685 h 932055"/>
                  <a:gd name="connsiteX7" fmla="*/ 527368 w 973791"/>
                  <a:gd name="connsiteY7" fmla="*/ 208716 h 932055"/>
                  <a:gd name="connsiteX8" fmla="*/ 356250 w 973791"/>
                  <a:gd name="connsiteY8" fmla="*/ 125378 h 932055"/>
                  <a:gd name="connsiteX9" fmla="*/ 180080 w 973791"/>
                  <a:gd name="connsiteY9" fmla="*/ 52774 h 932055"/>
                  <a:gd name="connsiteX10" fmla="*/ 50636 w 973791"/>
                  <a:gd name="connsiteY10" fmla="*/ 12367 h 93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3791" h="932055">
                    <a:moveTo>
                      <a:pt x="0" y="0"/>
                    </a:moveTo>
                    <a:lnTo>
                      <a:pt x="0" y="932055"/>
                    </a:lnTo>
                    <a:lnTo>
                      <a:pt x="772221" y="932055"/>
                    </a:lnTo>
                    <a:lnTo>
                      <a:pt x="973791" y="468199"/>
                    </a:lnTo>
                    <a:lnTo>
                      <a:pt x="954848" y="455572"/>
                    </a:lnTo>
                    <a:lnTo>
                      <a:pt x="817196" y="370340"/>
                    </a:lnTo>
                    <a:lnTo>
                      <a:pt x="684595" y="292685"/>
                    </a:lnTo>
                    <a:lnTo>
                      <a:pt x="527368" y="208716"/>
                    </a:lnTo>
                    <a:lnTo>
                      <a:pt x="356250" y="125378"/>
                    </a:lnTo>
                    <a:lnTo>
                      <a:pt x="180080" y="52774"/>
                    </a:lnTo>
                    <a:lnTo>
                      <a:pt x="50636" y="12367"/>
                    </a:lnTo>
                    <a:close/>
                  </a:path>
                </a:pathLst>
              </a:custGeom>
              <a:solidFill>
                <a:srgbClr val="37556C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2395580"/>
      </p:ext>
    </p:extLst>
  </p:cSld>
  <p:clrMapOvr>
    <a:masterClrMapping/>
  </p:clrMapOvr>
</p:sld>
</file>

<file path=ppt/theme/theme1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260</Words>
  <Application>Microsoft Office PowerPoint</Application>
  <PresentationFormat>와이드스크린</PresentationFormat>
  <Paragraphs>104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a바른생각</vt:lpstr>
      <vt:lpstr>맑은 고딕</vt:lpstr>
      <vt:lpstr>Arial</vt:lpstr>
      <vt:lpstr>DX유니고딕 115</vt:lpstr>
      <vt:lpstr>a로케트</vt:lpstr>
      <vt:lpstr>15_Office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Lee Dong Kyu</cp:lastModifiedBy>
  <cp:revision>39</cp:revision>
  <dcterms:created xsi:type="dcterms:W3CDTF">2020-09-18T02:06:19Z</dcterms:created>
  <dcterms:modified xsi:type="dcterms:W3CDTF">2020-12-18T10:50:32Z</dcterms:modified>
</cp:coreProperties>
</file>