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4" r:id="rId3"/>
    <p:sldId id="3940" r:id="rId4"/>
    <p:sldId id="3933" r:id="rId5"/>
    <p:sldId id="3941" r:id="rId6"/>
    <p:sldId id="3942" r:id="rId7"/>
    <p:sldId id="3937" r:id="rId8"/>
    <p:sldId id="3893" r:id="rId9"/>
    <p:sldId id="3944" r:id="rId10"/>
    <p:sldId id="3945" r:id="rId11"/>
    <p:sldId id="3946" r:id="rId12"/>
    <p:sldId id="3947" r:id="rId13"/>
    <p:sldId id="3948" r:id="rId14"/>
    <p:sldId id="394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4A252FA-F541-4D12-92A9-31AB57273638}">
          <p14:sldIdLst>
            <p14:sldId id="264"/>
            <p14:sldId id="3940"/>
            <p14:sldId id="3933"/>
            <p14:sldId id="3941"/>
            <p14:sldId id="3942"/>
            <p14:sldId id="3937"/>
            <p14:sldId id="3893"/>
            <p14:sldId id="3944"/>
            <p14:sldId id="3945"/>
            <p14:sldId id="3946"/>
            <p14:sldId id="3947"/>
            <p14:sldId id="3948"/>
            <p14:sldId id="39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f8cdff7861d43d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  <a:srgbClr val="FFC000"/>
    <a:srgbClr val="D0CECE"/>
    <a:srgbClr val="ED7D31"/>
    <a:srgbClr val="FFFF00"/>
    <a:srgbClr val="BF9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17" autoAdjust="0"/>
    <p:restoredTop sz="95220" autoAdjust="0"/>
  </p:normalViewPr>
  <p:slideViewPr>
    <p:cSldViewPr snapToGrid="0">
      <p:cViewPr>
        <p:scale>
          <a:sx n="70" d="100"/>
          <a:sy n="70" d="100"/>
        </p:scale>
        <p:origin x="38" y="15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800dd182c235370" providerId="LiveId" clId="{327C4190-DA28-40F6-BDF2-87D6FAF71E7D}"/>
    <pc:docChg chg="undo custSel addSld delSld modSld modSection">
      <pc:chgData name="" userId="c800dd182c235370" providerId="LiveId" clId="{327C4190-DA28-40F6-BDF2-87D6FAF71E7D}" dt="2021-03-25T02:47:11.180" v="3553" actId="1076"/>
      <pc:docMkLst>
        <pc:docMk/>
      </pc:docMkLst>
      <pc:sldChg chg="modSp">
        <pc:chgData name="" userId="c800dd182c235370" providerId="LiveId" clId="{327C4190-DA28-40F6-BDF2-87D6FAF71E7D}" dt="2021-03-25T02:00:06.623" v="141" actId="1036"/>
        <pc:sldMkLst>
          <pc:docMk/>
          <pc:sldMk cId="648018061" sldId="264"/>
        </pc:sldMkLst>
        <pc:spChg chg="mod">
          <ac:chgData name="" userId="c800dd182c235370" providerId="LiveId" clId="{327C4190-DA28-40F6-BDF2-87D6FAF71E7D}" dt="2021-03-25T02:00:06.623" v="141" actId="1036"/>
          <ac:spMkLst>
            <pc:docMk/>
            <pc:sldMk cId="648018061" sldId="264"/>
            <ac:spMk id="4" creationId="{7877C720-C4D1-492A-AEA9-325BB6A7475E}"/>
          </ac:spMkLst>
        </pc:spChg>
      </pc:sldChg>
      <pc:sldChg chg="addSp modSp add del modTransition">
        <pc:chgData name="" userId="c800dd182c235370" providerId="LiveId" clId="{327C4190-DA28-40F6-BDF2-87D6FAF71E7D}" dt="2021-03-25T02:46:21.869" v="3465" actId="1076"/>
        <pc:sldMkLst>
          <pc:docMk/>
          <pc:sldMk cId="3701713906" sldId="3893"/>
        </pc:sldMkLst>
        <pc:spChg chg="add mod">
          <ac:chgData name="" userId="c800dd182c235370" providerId="LiveId" clId="{327C4190-DA28-40F6-BDF2-87D6FAF71E7D}" dt="2021-03-25T02:46:21.869" v="3465" actId="1076"/>
          <ac:spMkLst>
            <pc:docMk/>
            <pc:sldMk cId="3701713906" sldId="3893"/>
            <ac:spMk id="4" creationId="{D279A288-F624-4EA4-BD7F-FBA14FACBFFA}"/>
          </ac:spMkLst>
        </pc:spChg>
        <pc:spChg chg="mod">
          <ac:chgData name="" userId="c800dd182c235370" providerId="LiveId" clId="{327C4190-DA28-40F6-BDF2-87D6FAF71E7D}" dt="2021-03-25T02:46:11.076" v="3462" actId="20577"/>
          <ac:spMkLst>
            <pc:docMk/>
            <pc:sldMk cId="3701713906" sldId="3893"/>
            <ac:spMk id="15" creationId="{B7872CB8-1E07-4EC4-A961-32B2F677CB0F}"/>
          </ac:spMkLst>
        </pc:spChg>
      </pc:sldChg>
      <pc:sldChg chg="addSp delSp modSp">
        <pc:chgData name="" userId="c800dd182c235370" providerId="LiveId" clId="{327C4190-DA28-40F6-BDF2-87D6FAF71E7D}" dt="2021-03-25T02:29:25.299" v="2157" actId="1076"/>
        <pc:sldMkLst>
          <pc:docMk/>
          <pc:sldMk cId="2057361685" sldId="3933"/>
        </pc:sldMkLst>
        <pc:spChg chg="add del mod">
          <ac:chgData name="" userId="c800dd182c235370" providerId="LiveId" clId="{327C4190-DA28-40F6-BDF2-87D6FAF71E7D}" dt="2021-03-25T02:25:55.486" v="1852" actId="478"/>
          <ac:spMkLst>
            <pc:docMk/>
            <pc:sldMk cId="2057361685" sldId="3933"/>
            <ac:spMk id="2" creationId="{6FEEB33E-EA0D-46D6-BBFF-1A0851E0EDB6}"/>
          </ac:spMkLst>
        </pc:spChg>
        <pc:spChg chg="del">
          <ac:chgData name="" userId="c800dd182c235370" providerId="LiveId" clId="{327C4190-DA28-40F6-BDF2-87D6FAF71E7D}" dt="2021-03-25T02:26:00.566" v="1853" actId="478"/>
          <ac:spMkLst>
            <pc:docMk/>
            <pc:sldMk cId="2057361685" sldId="3933"/>
            <ac:spMk id="4" creationId="{6A345D73-1E7F-4D73-BF60-A821CFFC6467}"/>
          </ac:spMkLst>
        </pc:spChg>
        <pc:spChg chg="mod">
          <ac:chgData name="" userId="c800dd182c235370" providerId="LiveId" clId="{327C4190-DA28-40F6-BDF2-87D6FAF71E7D}" dt="2021-03-25T02:29:25.299" v="2157" actId="1076"/>
          <ac:spMkLst>
            <pc:docMk/>
            <pc:sldMk cId="2057361685" sldId="3933"/>
            <ac:spMk id="5" creationId="{946CB143-C0C8-48EF-A863-9A61C4D1CF30}"/>
          </ac:spMkLst>
        </pc:spChg>
        <pc:spChg chg="mod">
          <ac:chgData name="" userId="c800dd182c235370" providerId="LiveId" clId="{327C4190-DA28-40F6-BDF2-87D6FAF71E7D}" dt="2021-03-25T02:29:16.602" v="2155" actId="1076"/>
          <ac:spMkLst>
            <pc:docMk/>
            <pc:sldMk cId="2057361685" sldId="3933"/>
            <ac:spMk id="7" creationId="{A4BA9590-4775-4FD4-95F8-EB2385D78C12}"/>
          </ac:spMkLst>
        </pc:spChg>
        <pc:spChg chg="del mod">
          <ac:chgData name="" userId="c800dd182c235370" providerId="LiveId" clId="{327C4190-DA28-40F6-BDF2-87D6FAF71E7D}" dt="2021-03-25T02:28:02.603" v="2029" actId="478"/>
          <ac:spMkLst>
            <pc:docMk/>
            <pc:sldMk cId="2057361685" sldId="3933"/>
            <ac:spMk id="9" creationId="{9D21FD0F-6B4E-49B8-9D2B-197DC9CD9343}"/>
          </ac:spMkLst>
        </pc:spChg>
        <pc:spChg chg="add del mod">
          <ac:chgData name="" userId="c800dd182c235370" providerId="LiveId" clId="{327C4190-DA28-40F6-BDF2-87D6FAF71E7D}" dt="2021-03-25T02:29:18.544" v="2156" actId="478"/>
          <ac:spMkLst>
            <pc:docMk/>
            <pc:sldMk cId="2057361685" sldId="3933"/>
            <ac:spMk id="14" creationId="{3C5B6F7F-DADF-43C9-913B-E62B769B54DD}"/>
          </ac:spMkLst>
        </pc:spChg>
        <pc:picChg chg="add del mod">
          <ac:chgData name="" userId="c800dd182c235370" providerId="LiveId" clId="{327C4190-DA28-40F6-BDF2-87D6FAF71E7D}" dt="2021-03-25T02:28:23.942" v="2036" actId="478"/>
          <ac:picMkLst>
            <pc:docMk/>
            <pc:sldMk cId="2057361685" sldId="3933"/>
            <ac:picMk id="11" creationId="{E1CD066B-844D-42EA-9CAF-FA8CB414E679}"/>
          </ac:picMkLst>
        </pc:picChg>
        <pc:picChg chg="add del mod">
          <ac:chgData name="" userId="c800dd182c235370" providerId="LiveId" clId="{327C4190-DA28-40F6-BDF2-87D6FAF71E7D}" dt="2021-03-25T02:28:23.942" v="2036" actId="478"/>
          <ac:picMkLst>
            <pc:docMk/>
            <pc:sldMk cId="2057361685" sldId="3933"/>
            <ac:picMk id="12" creationId="{3180F383-28A5-416D-B9A1-DEC64D8CE243}"/>
          </ac:picMkLst>
        </pc:picChg>
        <pc:picChg chg="add del mod">
          <ac:chgData name="" userId="c800dd182c235370" providerId="LiveId" clId="{327C4190-DA28-40F6-BDF2-87D6FAF71E7D}" dt="2021-03-25T02:28:23.942" v="2036" actId="478"/>
          <ac:picMkLst>
            <pc:docMk/>
            <pc:sldMk cId="2057361685" sldId="3933"/>
            <ac:picMk id="13" creationId="{2761AD95-6671-4D35-B90B-5E19E712623C}"/>
          </ac:picMkLst>
        </pc:picChg>
        <pc:picChg chg="add del mod">
          <ac:chgData name="" userId="c800dd182c235370" providerId="LiveId" clId="{327C4190-DA28-40F6-BDF2-87D6FAF71E7D}" dt="2021-03-25T02:25:37.658" v="1844"/>
          <ac:picMkLst>
            <pc:docMk/>
            <pc:sldMk cId="2057361685" sldId="3933"/>
            <ac:picMk id="1026" creationId="{4218676A-6631-4C42-B9E1-300071635C55}"/>
          </ac:picMkLst>
        </pc:picChg>
        <pc:picChg chg="add del mod modCrop">
          <ac:chgData name="" userId="c800dd182c235370" providerId="LiveId" clId="{327C4190-DA28-40F6-BDF2-87D6FAF71E7D}" dt="2021-03-25T02:25:37.658" v="1844"/>
          <ac:picMkLst>
            <pc:docMk/>
            <pc:sldMk cId="2057361685" sldId="3933"/>
            <ac:picMk id="1028" creationId="{937E0163-8F8D-43F6-9F7A-24A795323792}"/>
          </ac:picMkLst>
        </pc:picChg>
        <pc:picChg chg="add del mod modCrop">
          <ac:chgData name="" userId="c800dd182c235370" providerId="LiveId" clId="{327C4190-DA28-40F6-BDF2-87D6FAF71E7D}" dt="2021-03-25T02:25:37.658" v="1844"/>
          <ac:picMkLst>
            <pc:docMk/>
            <pc:sldMk cId="2057361685" sldId="3933"/>
            <ac:picMk id="1030" creationId="{420FA7E7-D356-44B4-9B56-774E9A5015CA}"/>
          </ac:picMkLst>
        </pc:picChg>
      </pc:sldChg>
      <pc:sldChg chg="addSp delSp modSp add">
        <pc:chgData name="" userId="c800dd182c235370" providerId="LiveId" clId="{327C4190-DA28-40F6-BDF2-87D6FAF71E7D}" dt="2021-03-25T02:47:11.180" v="3553" actId="1076"/>
        <pc:sldMkLst>
          <pc:docMk/>
          <pc:sldMk cId="2854849283" sldId="3937"/>
        </pc:sldMkLst>
        <pc:spChg chg="add mod">
          <ac:chgData name="" userId="c800dd182c235370" providerId="LiveId" clId="{327C4190-DA28-40F6-BDF2-87D6FAF71E7D}" dt="2021-03-25T02:42:24.772" v="3247" actId="1076"/>
          <ac:spMkLst>
            <pc:docMk/>
            <pc:sldMk cId="2854849283" sldId="3937"/>
            <ac:spMk id="2" creationId="{A3797CF3-92C6-4144-A61F-7733DEF85C92}"/>
          </ac:spMkLst>
        </pc:spChg>
        <pc:spChg chg="add mod">
          <ac:chgData name="" userId="c800dd182c235370" providerId="LiveId" clId="{327C4190-DA28-40F6-BDF2-87D6FAF71E7D}" dt="2021-03-25T02:47:11.180" v="3553" actId="1076"/>
          <ac:spMkLst>
            <pc:docMk/>
            <pc:sldMk cId="2854849283" sldId="3937"/>
            <ac:spMk id="3" creationId="{F9CF00BD-389B-42D9-BDC7-F7B1948C069B}"/>
          </ac:spMkLst>
        </pc:spChg>
        <pc:spChg chg="mod">
          <ac:chgData name="" userId="c800dd182c235370" providerId="LiveId" clId="{327C4190-DA28-40F6-BDF2-87D6FAF71E7D}" dt="2021-03-25T02:39:14.414" v="2879" actId="1076"/>
          <ac:spMkLst>
            <pc:docMk/>
            <pc:sldMk cId="2854849283" sldId="3937"/>
            <ac:spMk id="15" creationId="{B7872CB8-1E07-4EC4-A961-32B2F677CB0F}"/>
          </ac:spMkLst>
        </pc:spChg>
        <pc:spChg chg="mod">
          <ac:chgData name="" userId="c800dd182c235370" providerId="LiveId" clId="{327C4190-DA28-40F6-BDF2-87D6FAF71E7D}" dt="2021-03-25T02:41:03.289" v="3091" actId="1038"/>
          <ac:spMkLst>
            <pc:docMk/>
            <pc:sldMk cId="2854849283" sldId="3937"/>
            <ac:spMk id="19" creationId="{515FE237-FBDF-4D40-86BF-E30CE5D82AB0}"/>
          </ac:spMkLst>
        </pc:spChg>
        <pc:spChg chg="mod">
          <ac:chgData name="" userId="c800dd182c235370" providerId="LiveId" clId="{327C4190-DA28-40F6-BDF2-87D6FAF71E7D}" dt="2021-03-25T02:42:44.852" v="3248" actId="14100"/>
          <ac:spMkLst>
            <pc:docMk/>
            <pc:sldMk cId="2854849283" sldId="3937"/>
            <ac:spMk id="20" creationId="{333B7E1F-6382-4499-B4A5-410159957528}"/>
          </ac:spMkLst>
        </pc:spChg>
        <pc:spChg chg="del mod">
          <ac:chgData name="" userId="c800dd182c235370" providerId="LiveId" clId="{327C4190-DA28-40F6-BDF2-87D6FAF71E7D}" dt="2021-03-25T02:40:52.688" v="3074" actId="478"/>
          <ac:spMkLst>
            <pc:docMk/>
            <pc:sldMk cId="2854849283" sldId="3937"/>
            <ac:spMk id="21" creationId="{7BACC9E3-A661-4337-831E-1162748AF35E}"/>
          </ac:spMkLst>
        </pc:spChg>
        <pc:spChg chg="del mod">
          <ac:chgData name="" userId="c800dd182c235370" providerId="LiveId" clId="{327C4190-DA28-40F6-BDF2-87D6FAF71E7D}" dt="2021-03-25T02:40:52.688" v="3074" actId="478"/>
          <ac:spMkLst>
            <pc:docMk/>
            <pc:sldMk cId="2854849283" sldId="3937"/>
            <ac:spMk id="22" creationId="{C32EA72E-3791-4160-972C-A09C662D5E9F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24" creationId="{5F6583D3-D39C-48DB-B903-3907658DB97E}"/>
          </ac:spMkLst>
        </pc:spChg>
        <pc:spChg chg="del mod">
          <ac:chgData name="" userId="c800dd182c235370" providerId="LiveId" clId="{327C4190-DA28-40F6-BDF2-87D6FAF71E7D}" dt="2021-03-25T02:40:52.688" v="3074" actId="478"/>
          <ac:spMkLst>
            <pc:docMk/>
            <pc:sldMk cId="2854849283" sldId="3937"/>
            <ac:spMk id="25" creationId="{2A3DDFB6-B208-4988-9816-05C98A67D16A}"/>
          </ac:spMkLst>
        </pc:spChg>
        <pc:spChg chg="mod">
          <ac:chgData name="" userId="c800dd182c235370" providerId="LiveId" clId="{327C4190-DA28-40F6-BDF2-87D6FAF71E7D}" dt="2021-03-25T02:41:03.289" v="3091" actId="1038"/>
          <ac:spMkLst>
            <pc:docMk/>
            <pc:sldMk cId="2854849283" sldId="3937"/>
            <ac:spMk id="26" creationId="{364F97D5-9D0F-4E32-AD18-C6E7BA597573}"/>
          </ac:spMkLst>
        </pc:spChg>
        <pc:spChg chg="del mod">
          <ac:chgData name="" userId="c800dd182c235370" providerId="LiveId" clId="{327C4190-DA28-40F6-BDF2-87D6FAF71E7D}" dt="2021-03-25T02:36:02.067" v="2533"/>
          <ac:spMkLst>
            <pc:docMk/>
            <pc:sldMk cId="2854849283" sldId="3937"/>
            <ac:spMk id="27" creationId="{40E8E303-1F4E-4438-9846-C5612E4E5AFF}"/>
          </ac:spMkLst>
        </pc:spChg>
        <pc:spChg chg="del mod">
          <ac:chgData name="" userId="c800dd182c235370" providerId="LiveId" clId="{327C4190-DA28-40F6-BDF2-87D6FAF71E7D}" dt="2021-03-25T02:40:52.688" v="3074" actId="478"/>
          <ac:spMkLst>
            <pc:docMk/>
            <pc:sldMk cId="2854849283" sldId="3937"/>
            <ac:spMk id="28" creationId="{09AA8138-FCDA-48D0-A3A2-AB5E518F54AF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29" creationId="{52883698-9EAB-4F38-A50B-ED8BC678280A}"/>
          </ac:spMkLst>
        </pc:spChg>
        <pc:spChg chg="del mod">
          <ac:chgData name="" userId="c800dd182c235370" providerId="LiveId" clId="{327C4190-DA28-40F6-BDF2-87D6FAF71E7D}" dt="2021-03-25T02:43:05.353" v="3250" actId="478"/>
          <ac:spMkLst>
            <pc:docMk/>
            <pc:sldMk cId="2854849283" sldId="3937"/>
            <ac:spMk id="30" creationId="{4D9E2693-8A88-4BDF-A331-A5455D8E1B9B}"/>
          </ac:spMkLst>
        </pc:spChg>
        <pc:spChg chg="del mod">
          <ac:chgData name="" userId="c800dd182c235370" providerId="LiveId" clId="{327C4190-DA28-40F6-BDF2-87D6FAF71E7D}" dt="2021-03-25T02:43:05.353" v="3250" actId="478"/>
          <ac:spMkLst>
            <pc:docMk/>
            <pc:sldMk cId="2854849283" sldId="3937"/>
            <ac:spMk id="31" creationId="{AFB24F32-B9E2-4D81-ACFB-72F3E482D1FF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32" creationId="{8BEBD487-2DEA-46C7-8D53-47C4A7FC098D}"/>
          </ac:spMkLst>
        </pc:spChg>
        <pc:spChg chg="del mod">
          <ac:chgData name="" userId="c800dd182c235370" providerId="LiveId" clId="{327C4190-DA28-40F6-BDF2-87D6FAF71E7D}" dt="2021-03-25T02:43:05.353" v="3250" actId="478"/>
          <ac:spMkLst>
            <pc:docMk/>
            <pc:sldMk cId="2854849283" sldId="3937"/>
            <ac:spMk id="33" creationId="{654AED1B-1CF0-4019-9E98-4DD165A545E4}"/>
          </ac:spMkLst>
        </pc:spChg>
        <pc:spChg chg="del mod">
          <ac:chgData name="" userId="c800dd182c235370" providerId="LiveId" clId="{327C4190-DA28-40F6-BDF2-87D6FAF71E7D}" dt="2021-03-25T02:43:05.353" v="3250" actId="478"/>
          <ac:spMkLst>
            <pc:docMk/>
            <pc:sldMk cId="2854849283" sldId="3937"/>
            <ac:spMk id="34" creationId="{72FAFF02-991E-422F-A536-AEDF91F0B522}"/>
          </ac:spMkLst>
        </pc:spChg>
        <pc:spChg chg="add mod">
          <ac:chgData name="" userId="c800dd182c235370" providerId="LiveId" clId="{327C4190-DA28-40F6-BDF2-87D6FAF71E7D}" dt="2021-03-25T02:42:44.852" v="3248" actId="14100"/>
          <ac:spMkLst>
            <pc:docMk/>
            <pc:sldMk cId="2854849283" sldId="3937"/>
            <ac:spMk id="35" creationId="{17F08EEC-660B-492A-8341-083976475910}"/>
          </ac:spMkLst>
        </pc:spChg>
        <pc:spChg chg="del mod">
          <ac:chgData name="" userId="c800dd182c235370" providerId="LiveId" clId="{327C4190-DA28-40F6-BDF2-87D6FAF71E7D}" dt="2021-03-25T02:43:05.353" v="3250" actId="478"/>
          <ac:spMkLst>
            <pc:docMk/>
            <pc:sldMk cId="2854849283" sldId="3937"/>
            <ac:spMk id="36" creationId="{FB011871-6623-4082-87F5-CF13DB5225B2}"/>
          </ac:spMkLst>
        </pc:spChg>
        <pc:spChg chg="mod">
          <ac:chgData name="" userId="c800dd182c235370" providerId="LiveId" clId="{327C4190-DA28-40F6-BDF2-87D6FAF71E7D}" dt="2021-03-25T02:41:03.289" v="3091" actId="1038"/>
          <ac:spMkLst>
            <pc:docMk/>
            <pc:sldMk cId="2854849283" sldId="3937"/>
            <ac:spMk id="37" creationId="{237652FB-5A12-4145-89CB-314BE515C3F4}"/>
          </ac:spMkLst>
        </pc:spChg>
        <pc:spChg chg="add mod">
          <ac:chgData name="" userId="c800dd182c235370" providerId="LiveId" clId="{327C4190-DA28-40F6-BDF2-87D6FAF71E7D}" dt="2021-03-25T02:41:07.018" v="3095" actId="1038"/>
          <ac:spMkLst>
            <pc:docMk/>
            <pc:sldMk cId="2854849283" sldId="3937"/>
            <ac:spMk id="38" creationId="{8A63EC09-DEEB-4F38-BA26-C6EAA3A91790}"/>
          </ac:spMkLst>
        </pc:spChg>
        <pc:spChg chg="add mod">
          <ac:chgData name="" userId="c800dd182c235370" providerId="LiveId" clId="{327C4190-DA28-40F6-BDF2-87D6FAF71E7D}" dt="2021-03-25T02:41:11.463" v="3096" actId="20577"/>
          <ac:spMkLst>
            <pc:docMk/>
            <pc:sldMk cId="2854849283" sldId="3937"/>
            <ac:spMk id="39" creationId="{E6B79FB4-A5AA-4FA1-A4CD-F42365C48E2B}"/>
          </ac:spMkLst>
        </pc:spChg>
        <pc:spChg chg="add mod">
          <ac:chgData name="" userId="c800dd182c235370" providerId="LiveId" clId="{327C4190-DA28-40F6-BDF2-87D6FAF71E7D}" dt="2021-03-25T02:41:53.684" v="3240"/>
          <ac:spMkLst>
            <pc:docMk/>
            <pc:sldMk cId="2854849283" sldId="3937"/>
            <ac:spMk id="40" creationId="{0C7B6D9D-9C57-44D4-B990-9BA02D1943DF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41" creationId="{E02A96B4-E419-43A9-A9FE-E1D7C60B27F8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42" creationId="{0F76F4B3-9AF3-4E33-8638-379F4A2EC3FE}"/>
          </ac:spMkLst>
        </pc:spChg>
        <pc:spChg chg="add mod">
          <ac:chgData name="" userId="c800dd182c235370" providerId="LiveId" clId="{327C4190-DA28-40F6-BDF2-87D6FAF71E7D}" dt="2021-03-25T02:44:23.165" v="3265" actId="1076"/>
          <ac:spMkLst>
            <pc:docMk/>
            <pc:sldMk cId="2854849283" sldId="3937"/>
            <ac:spMk id="43" creationId="{DA452D1A-0CB2-4BD4-A9BC-BEFD3335746E}"/>
          </ac:spMkLst>
        </pc:spChg>
        <pc:spChg chg="add mod">
          <ac:chgData name="" userId="c800dd182c235370" providerId="LiveId" clId="{327C4190-DA28-40F6-BDF2-87D6FAF71E7D}" dt="2021-03-25T02:45:50.904" v="3435" actId="20577"/>
          <ac:spMkLst>
            <pc:docMk/>
            <pc:sldMk cId="2854849283" sldId="3937"/>
            <ac:spMk id="44" creationId="{F09262BA-8E81-42C5-8E8C-79B67F579EBF}"/>
          </ac:spMkLst>
        </pc:spChg>
        <pc:spChg chg="del mod">
          <ac:chgData name="" userId="c800dd182c235370" providerId="LiveId" clId="{327C4190-DA28-40F6-BDF2-87D6FAF71E7D}" dt="2021-03-25T02:43:05.353" v="3250" actId="478"/>
          <ac:spMkLst>
            <pc:docMk/>
            <pc:sldMk cId="2854849283" sldId="3937"/>
            <ac:spMk id="45" creationId="{D7ACFF39-19CC-45D3-939F-739343C77318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46" creationId="{9D392529-98B0-430A-911C-059481BC8A32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47" creationId="{B19C3BC8-0F6A-48AC-8441-3E3C13CB6BC4}"/>
          </ac:spMkLst>
        </pc:spChg>
      </pc:sldChg>
      <pc:sldChg chg="add">
        <pc:chgData name="" userId="c800dd182c235370" providerId="LiveId" clId="{327C4190-DA28-40F6-BDF2-87D6FAF71E7D}" dt="2021-03-25T02:27:58.817" v="2028"/>
        <pc:sldMkLst>
          <pc:docMk/>
          <pc:sldMk cId="285298044" sldId="3940"/>
        </pc:sldMkLst>
      </pc:sldChg>
      <pc:sldChg chg="addSp delSp modSp add setBg">
        <pc:chgData name="" userId="c800dd182c235370" providerId="LiveId" clId="{327C4190-DA28-40F6-BDF2-87D6FAF71E7D}" dt="2021-03-25T02:34:57.170" v="2419" actId="1037"/>
        <pc:sldMkLst>
          <pc:docMk/>
          <pc:sldMk cId="521076148" sldId="3941"/>
        </pc:sldMkLst>
        <pc:spChg chg="del">
          <ac:chgData name="" userId="c800dd182c235370" providerId="LiveId" clId="{327C4190-DA28-40F6-BDF2-87D6FAF71E7D}" dt="2021-03-25T02:30:16.288" v="2159" actId="478"/>
          <ac:spMkLst>
            <pc:docMk/>
            <pc:sldMk cId="521076148" sldId="3941"/>
            <ac:spMk id="5" creationId="{946CB143-C0C8-48EF-A863-9A61C4D1CF30}"/>
          </ac:spMkLst>
        </pc:spChg>
        <pc:spChg chg="add mod">
          <ac:chgData name="" userId="c800dd182c235370" providerId="LiveId" clId="{327C4190-DA28-40F6-BDF2-87D6FAF71E7D}" dt="2021-03-25T02:34:25.983" v="2392" actId="20577"/>
          <ac:spMkLst>
            <pc:docMk/>
            <pc:sldMk cId="521076148" sldId="3941"/>
            <ac:spMk id="9" creationId="{F7077472-C629-4E33-AAFB-4F71E63B92CC}"/>
          </ac:spMkLst>
        </pc:spChg>
        <pc:picChg chg="add mod">
          <ac:chgData name="" userId="c800dd182c235370" providerId="LiveId" clId="{327C4190-DA28-40F6-BDF2-87D6FAF71E7D}" dt="2021-03-25T02:34:57.170" v="2419" actId="1037"/>
          <ac:picMkLst>
            <pc:docMk/>
            <pc:sldMk cId="521076148" sldId="3941"/>
            <ac:picMk id="2" creationId="{57439367-FD1F-4CDD-B459-1E80EEE5AD32}"/>
          </ac:picMkLst>
        </pc:picChg>
        <pc:picChg chg="add mod modCrop">
          <ac:chgData name="" userId="c800dd182c235370" providerId="LiveId" clId="{327C4190-DA28-40F6-BDF2-87D6FAF71E7D}" dt="2021-03-25T02:34:57.170" v="2419" actId="1037"/>
          <ac:picMkLst>
            <pc:docMk/>
            <pc:sldMk cId="521076148" sldId="3941"/>
            <ac:picMk id="3" creationId="{F109D3B9-AB70-486D-B351-0CF93F04AFA4}"/>
          </ac:picMkLst>
        </pc:picChg>
        <pc:picChg chg="add mod">
          <ac:chgData name="" userId="c800dd182c235370" providerId="LiveId" clId="{327C4190-DA28-40F6-BDF2-87D6FAF71E7D}" dt="2021-03-25T02:34:57.170" v="2419" actId="1037"/>
          <ac:picMkLst>
            <pc:docMk/>
            <pc:sldMk cId="521076148" sldId="3941"/>
            <ac:picMk id="4" creationId="{84A328AE-73F0-41BA-A910-DFA885FA4FF9}"/>
          </ac:picMkLst>
        </pc:picChg>
        <pc:picChg chg="add mod">
          <ac:chgData name="" userId="c800dd182c235370" providerId="LiveId" clId="{327C4190-DA28-40F6-BDF2-87D6FAF71E7D}" dt="2021-03-25T02:34:57.170" v="2419" actId="1037"/>
          <ac:picMkLst>
            <pc:docMk/>
            <pc:sldMk cId="521076148" sldId="3941"/>
            <ac:picMk id="8" creationId="{44F64D05-089D-40BE-A0BC-861E088345E7}"/>
          </ac:picMkLst>
        </pc:picChg>
      </pc:sldChg>
      <pc:sldChg chg="addSp delSp modSp add setBg">
        <pc:chgData name="" userId="c800dd182c235370" providerId="LiveId" clId="{327C4190-DA28-40F6-BDF2-87D6FAF71E7D}" dt="2021-03-25T02:37:16.802" v="2731" actId="478"/>
        <pc:sldMkLst>
          <pc:docMk/>
          <pc:sldMk cId="3947277891" sldId="3942"/>
        </pc:sldMkLst>
        <pc:spChg chg="mod">
          <ac:chgData name="" userId="c800dd182c235370" providerId="LiveId" clId="{327C4190-DA28-40F6-BDF2-87D6FAF71E7D}" dt="2021-03-25T02:37:13.634" v="2730" actId="207"/>
          <ac:spMkLst>
            <pc:docMk/>
            <pc:sldMk cId="3947277891" sldId="3942"/>
            <ac:spMk id="5" creationId="{946CB143-C0C8-48EF-A863-9A61C4D1CF30}"/>
          </ac:spMkLst>
        </pc:spChg>
        <pc:spChg chg="add del mod">
          <ac:chgData name="" userId="c800dd182c235370" providerId="LiveId" clId="{327C4190-DA28-40F6-BDF2-87D6FAF71E7D}" dt="2021-03-25T02:37:16.802" v="2731" actId="478"/>
          <ac:spMkLst>
            <pc:docMk/>
            <pc:sldMk cId="3947277891" sldId="3942"/>
            <ac:spMk id="8" creationId="{0CC2A52D-8503-4C12-97F9-32B5AB91719D}"/>
          </ac:spMkLst>
        </pc:spChg>
      </pc:sldChg>
    </pc:docChg>
  </pc:docChgLst>
  <pc:docChgLst>
    <pc:chgData userId="c800dd182c235370" providerId="LiveId" clId="{CE4AD394-6AA0-490F-BC1E-70B65450B120}"/>
    <pc:docChg chg="undo custSel addSld delSld modSld modSection">
      <pc:chgData name="" userId="c800dd182c235370" providerId="LiveId" clId="{CE4AD394-6AA0-490F-BC1E-70B65450B120}" dt="2021-03-31T11:13:51.663" v="2896" actId="2696"/>
      <pc:docMkLst>
        <pc:docMk/>
      </pc:docMkLst>
      <pc:sldChg chg="delSp modSp">
        <pc:chgData name="" userId="c800dd182c235370" providerId="LiveId" clId="{CE4AD394-6AA0-490F-BC1E-70B65450B120}" dt="2021-03-26T10:48:16.032" v="77" actId="20577"/>
        <pc:sldMkLst>
          <pc:docMk/>
          <pc:sldMk cId="648018061" sldId="264"/>
        </pc:sldMkLst>
        <pc:spChg chg="mod">
          <ac:chgData name="" userId="c800dd182c235370" providerId="LiveId" clId="{CE4AD394-6AA0-490F-BC1E-70B65450B120}" dt="2021-03-26T10:48:16.032" v="77" actId="20577"/>
          <ac:spMkLst>
            <pc:docMk/>
            <pc:sldMk cId="648018061" sldId="264"/>
            <ac:spMk id="4" creationId="{7877C720-C4D1-492A-AEA9-325BB6A7475E}"/>
          </ac:spMkLst>
        </pc:spChg>
        <pc:spChg chg="mod">
          <ac:chgData name="" userId="c800dd182c235370" providerId="LiveId" clId="{CE4AD394-6AA0-490F-BC1E-70B65450B120}" dt="2021-03-25T04:50:17.730" v="13" actId="20577"/>
          <ac:spMkLst>
            <pc:docMk/>
            <pc:sldMk cId="648018061" sldId="264"/>
            <ac:spMk id="5" creationId="{10064569-D92C-41F2-8F69-590DA51F7860}"/>
          </ac:spMkLst>
        </pc:spChg>
        <pc:picChg chg="del">
          <ac:chgData name="" userId="c800dd182c235370" providerId="LiveId" clId="{CE4AD394-6AA0-490F-BC1E-70B65450B120}" dt="2021-03-25T04:50:06.242" v="0" actId="478"/>
          <ac:picMkLst>
            <pc:docMk/>
            <pc:sldMk cId="648018061" sldId="264"/>
            <ac:picMk id="8" creationId="{E7ED35F4-F783-4150-9003-AD146DAE09A2}"/>
          </ac:picMkLst>
        </pc:picChg>
      </pc:sldChg>
      <pc:sldChg chg="addSp delSp modSp modTransition">
        <pc:chgData name="" userId="c800dd182c235370" providerId="LiveId" clId="{CE4AD394-6AA0-490F-BC1E-70B65450B120}" dt="2021-03-28T03:17:36.854" v="1789"/>
        <pc:sldMkLst>
          <pc:docMk/>
          <pc:sldMk cId="3701713906" sldId="3893"/>
        </pc:sldMkLst>
        <pc:spChg chg="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2" creationId="{5F6AC1D9-1051-443B-9276-3D1E027DDBC5}"/>
          </ac:spMkLst>
        </pc:spChg>
        <pc:spChg chg="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3" creationId="{AF161CF5-FB07-4764-BABE-BC4DA26C03F0}"/>
          </ac:spMkLst>
        </pc:spChg>
        <pc:spChg chg="add del mod">
          <ac:chgData name="" userId="c800dd182c235370" providerId="LiveId" clId="{CE4AD394-6AA0-490F-BC1E-70B65450B120}" dt="2021-03-28T02:59:22.485" v="446" actId="478"/>
          <ac:spMkLst>
            <pc:docMk/>
            <pc:sldMk cId="3701713906" sldId="3893"/>
            <ac:spMk id="4" creationId="{D279A288-F624-4EA4-BD7F-FBA14FACBFFA}"/>
          </ac:spMkLst>
        </pc:spChg>
        <pc:spChg chg="add del">
          <ac:chgData name="" userId="c800dd182c235370" providerId="LiveId" clId="{CE4AD394-6AA0-490F-BC1E-70B65450B120}" dt="2021-03-28T03:00:00.815" v="477" actId="478"/>
          <ac:spMkLst>
            <pc:docMk/>
            <pc:sldMk cId="3701713906" sldId="3893"/>
            <ac:spMk id="24" creationId="{5DA27CA1-AC20-477F-BB58-DB78A863765A}"/>
          </ac:spMkLst>
        </pc:spChg>
        <pc:spChg chg="add del mod">
          <ac:chgData name="" userId="c800dd182c235370" providerId="LiveId" clId="{CE4AD394-6AA0-490F-BC1E-70B65450B120}" dt="2021-03-26T11:25:39.554" v="324"/>
          <ac:spMkLst>
            <pc:docMk/>
            <pc:sldMk cId="3701713906" sldId="3893"/>
            <ac:spMk id="24" creationId="{7AAF386E-0423-4720-A8C1-B508A246484E}"/>
          </ac:spMkLst>
        </pc:spChg>
        <pc:spChg chg="add 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25" creationId="{69FD1A6C-0188-4C90-89BD-868B3E5A7286}"/>
          </ac:spMkLst>
        </pc:spChg>
        <pc:spChg chg="add del">
          <ac:chgData name="" userId="c800dd182c235370" providerId="LiveId" clId="{CE4AD394-6AA0-490F-BC1E-70B65450B120}" dt="2021-03-28T03:00:00.815" v="477" actId="478"/>
          <ac:spMkLst>
            <pc:docMk/>
            <pc:sldMk cId="3701713906" sldId="3893"/>
            <ac:spMk id="26" creationId="{E0136F03-4236-4253-831C-9F8CF3B680D9}"/>
          </ac:spMkLst>
        </pc:spChg>
        <pc:spChg chg="add 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27" creationId="{F1946BC9-0228-4BC2-8198-EBE0E76E45E9}"/>
          </ac:spMkLst>
        </pc:spChg>
        <pc:spChg chg="add 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28" creationId="{C45BB1CB-941A-4DE6-88E7-D1AC13C786B0}"/>
          </ac:spMkLst>
        </pc:spChg>
        <pc:spChg chg="add 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29" creationId="{16D931C4-4449-44E3-B0A1-8F5EF15A3051}"/>
          </ac:spMkLst>
        </pc:spChg>
        <pc:spChg chg="add del mod">
          <ac:chgData name="" userId="c800dd182c235370" providerId="LiveId" clId="{CE4AD394-6AA0-490F-BC1E-70B65450B120}" dt="2021-03-28T02:59:49.796" v="472" actId="478"/>
          <ac:spMkLst>
            <pc:docMk/>
            <pc:sldMk cId="3701713906" sldId="3893"/>
            <ac:spMk id="30" creationId="{6C0D91F5-9664-47B7-A7F9-C0589555D213}"/>
          </ac:spMkLst>
        </pc:spChg>
        <pc:spChg chg="add del mod">
          <ac:chgData name="" userId="c800dd182c235370" providerId="LiveId" clId="{CE4AD394-6AA0-490F-BC1E-70B65450B120}" dt="2021-03-28T03:00:32.450" v="521" actId="478"/>
          <ac:spMkLst>
            <pc:docMk/>
            <pc:sldMk cId="3701713906" sldId="3893"/>
            <ac:spMk id="31" creationId="{F0BC74D5-6F7A-4D58-84B0-773397A45BB4}"/>
          </ac:spMkLst>
        </pc:spChg>
        <pc:spChg chg="add del mod">
          <ac:chgData name="" userId="c800dd182c235370" providerId="LiveId" clId="{CE4AD394-6AA0-490F-BC1E-70B65450B120}" dt="2021-03-28T02:59:49.796" v="472" actId="478"/>
          <ac:spMkLst>
            <pc:docMk/>
            <pc:sldMk cId="3701713906" sldId="3893"/>
            <ac:spMk id="32" creationId="{E88FF0F9-A574-46FA-B72F-B2ECA03976B7}"/>
          </ac:spMkLst>
        </pc:spChg>
        <pc:spChg chg="add del mod">
          <ac:chgData name="" userId="c800dd182c235370" providerId="LiveId" clId="{CE4AD394-6AA0-490F-BC1E-70B65450B120}" dt="2021-03-28T03:00:32.450" v="521" actId="478"/>
          <ac:spMkLst>
            <pc:docMk/>
            <pc:sldMk cId="3701713906" sldId="3893"/>
            <ac:spMk id="33" creationId="{28C36308-6B8E-48A0-B31C-CF621847CB77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34" creationId="{6C428920-22AD-493D-B341-5D9F26D599EE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35" creationId="{EE2E67FB-0E06-49BA-9543-7FD625DBE0FB}"/>
          </ac:spMkLst>
        </pc:spChg>
        <pc:spChg chg="add 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36" creationId="{4E3913BF-4A46-42C1-8C10-37B5848003F8}"/>
          </ac:spMkLst>
        </pc:spChg>
        <pc:spChg chg="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37" creationId="{21B48235-1CE1-4612-BA40-E77200525896}"/>
          </ac:spMkLst>
        </pc:spChg>
        <pc:spChg chg="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38" creationId="{9B5E55E8-6FEE-44A3-A1A9-C5239A915441}"/>
          </ac:spMkLst>
        </pc:spChg>
        <pc:spChg chg="add 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39" creationId="{E25EA37F-A50C-42D5-8767-478EF1988D57}"/>
          </ac:spMkLst>
        </pc:spChg>
        <pc:spChg chg="add 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0" creationId="{CBC33259-38B4-487F-A01E-111B3AB53FF8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1" creationId="{FC44C3DF-819D-4EDA-954A-CBD368802AE4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2" creationId="{B42FC3F7-352E-44C4-83CD-C122CE506E52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3" creationId="{C83DAD9F-0391-46D3-A612-CAE57D027864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4" creationId="{3042AC21-3554-4CD4-83B2-DD52CDFB12CA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5" creationId="{95D1EE30-6DF0-4FCC-A5D2-48838750322E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6" creationId="{65D03DF0-93CE-4879-8BA5-482819218182}"/>
          </ac:spMkLst>
        </pc:spChg>
        <pc:spChg chg="add mod">
          <ac:chgData name="" userId="c800dd182c235370" providerId="LiveId" clId="{CE4AD394-6AA0-490F-BC1E-70B65450B120}" dt="2021-03-28T03:06:15.783" v="951" actId="571"/>
          <ac:spMkLst>
            <pc:docMk/>
            <pc:sldMk cId="3701713906" sldId="3893"/>
            <ac:spMk id="47" creationId="{46F1F39E-DD33-455A-A3A2-4B37562C88DA}"/>
          </ac:spMkLst>
        </pc:spChg>
        <pc:spChg chg="add mod">
          <ac:chgData name="" userId="c800dd182c235370" providerId="LiveId" clId="{CE4AD394-6AA0-490F-BC1E-70B65450B120}" dt="2021-03-28T03:06:15.783" v="951" actId="571"/>
          <ac:spMkLst>
            <pc:docMk/>
            <pc:sldMk cId="3701713906" sldId="3893"/>
            <ac:spMk id="48" creationId="{42DD61D0-3EEB-42E5-87A0-43FE4B15AC78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9" creationId="{69C59711-11AE-44B2-8E51-7A2F0AF7CB45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0" creationId="{0448017C-3102-44BF-9B88-E30A01A46404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1" creationId="{FC91B345-8061-444A-A32D-80104A55A2A1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2" creationId="{B3D3A084-96B6-47CA-B6F4-4CFD92C9592C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53" creationId="{886E24AF-ADF4-4390-A4A5-45DDE84A96AC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54" creationId="{4B3C5F7C-3AB6-4638-90C3-DB52D9E16EF8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5" creationId="{88D6A2F5-4550-48D9-8F67-C7C6571DCBCE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6" creationId="{8EB87C99-30CE-4DCA-8428-4EEAD5CF305B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7" creationId="{9BA0A1CC-9FB1-4A43-B729-69D0988368F9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8" creationId="{87F42D20-3F82-47B2-90BC-BF6A48784A27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9" creationId="{6EB35026-BF92-4410-9123-1970AA2CB662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60" creationId="{8D63C638-4E3C-42C6-95A2-F7CCF3354DA0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61" creationId="{CA301840-5BFF-4688-A724-A7A4B3F1EF5C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62" creationId="{2C6C2F7A-76CC-40AE-AA13-2ACA8C114B24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63" creationId="{7043609C-EE2B-4C92-AC0B-27345B7E82FF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64" creationId="{3946186C-E716-410D-B9DE-D16F4E79F784}"/>
          </ac:spMkLst>
        </pc:spChg>
        <pc:spChg chg="add del">
          <ac:chgData name="" userId="c800dd182c235370" providerId="LiveId" clId="{CE4AD394-6AA0-490F-BC1E-70B65450B120}" dt="2021-03-28T03:17:36.854" v="1789"/>
          <ac:spMkLst>
            <pc:docMk/>
            <pc:sldMk cId="3701713906" sldId="3893"/>
            <ac:spMk id="65" creationId="{9E90DF15-83BD-4D40-B64F-D736846252CF}"/>
          </ac:spMkLst>
        </pc:spChg>
        <pc:spChg chg="add del">
          <ac:chgData name="" userId="c800dd182c235370" providerId="LiveId" clId="{CE4AD394-6AA0-490F-BC1E-70B65450B120}" dt="2021-03-28T03:17:36.854" v="1789"/>
          <ac:spMkLst>
            <pc:docMk/>
            <pc:sldMk cId="3701713906" sldId="3893"/>
            <ac:spMk id="66" creationId="{0DA2268B-EF1C-4530-AE04-289CB483252B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77" creationId="{347178E3-A67D-405E-ACFE-5F4B93F59F6F}"/>
          </ac:spMkLst>
        </pc:spChg>
        <pc:spChg chg="del">
          <ac:chgData name="" userId="c800dd182c235370" providerId="LiveId" clId="{CE4AD394-6AA0-490F-BC1E-70B65450B120}" dt="2021-03-26T11:25:42.452" v="325" actId="478"/>
          <ac:spMkLst>
            <pc:docMk/>
            <pc:sldMk cId="3701713906" sldId="3893"/>
            <ac:spMk id="78" creationId="{533AC1C0-C5BB-4F65-B4E3-BDB4B3B5C505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79" creationId="{566598A5-D282-480C-B92E-447D27282429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80" creationId="{44749A7B-5219-489D-AB7D-4E90CD114C35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81" creationId="{8CCAC13A-3275-4287-A0BB-0959555AA059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82" creationId="{7877AF81-14D9-4A11-820F-854304B53A03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83" creationId="{A0795C56-90B5-46A9-B923-6AC9974447B4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84" creationId="{96AAD20B-4B74-45F5-A782-AE913A1A0830}"/>
          </ac:spMkLst>
        </pc:spChg>
        <pc:grpChg chg="add del mod">
          <ac:chgData name="" userId="c800dd182c235370" providerId="LiveId" clId="{CE4AD394-6AA0-490F-BC1E-70B65450B120}" dt="2021-03-28T03:02:07.902" v="567" actId="165"/>
          <ac:grpSpMkLst>
            <pc:docMk/>
            <pc:sldMk cId="3701713906" sldId="3893"/>
            <ac:grpSpMk id="5" creationId="{B4DE38C8-2EBA-4BB1-BF52-458DB3BE54F7}"/>
          </ac:grpSpMkLst>
        </pc:grpChg>
      </pc:sldChg>
      <pc:sldChg chg="delSp modSp">
        <pc:chgData name="" userId="c800dd182c235370" providerId="LiveId" clId="{CE4AD394-6AA0-490F-BC1E-70B65450B120}" dt="2021-03-26T03:57:02.566" v="72"/>
        <pc:sldMkLst>
          <pc:docMk/>
          <pc:sldMk cId="2854849283" sldId="3937"/>
        </pc:sldMkLst>
        <pc:spChg chg="del">
          <ac:chgData name="" userId="c800dd182c235370" providerId="LiveId" clId="{CE4AD394-6AA0-490F-BC1E-70B65450B120}" dt="2021-03-25T09:25:56.804" v="20" actId="478"/>
          <ac:spMkLst>
            <pc:docMk/>
            <pc:sldMk cId="2854849283" sldId="3937"/>
            <ac:spMk id="3" creationId="{F9CF00BD-389B-42D9-BDC7-F7B1948C069B}"/>
          </ac:spMkLst>
        </pc:spChg>
        <pc:spChg chg="mod">
          <ac:chgData name="" userId="c800dd182c235370" providerId="LiveId" clId="{CE4AD394-6AA0-490F-BC1E-70B65450B120}" dt="2021-03-26T03:57:02.566" v="72"/>
          <ac:spMkLst>
            <pc:docMk/>
            <pc:sldMk cId="2854849283" sldId="3937"/>
            <ac:spMk id="40" creationId="{0C7B6D9D-9C57-44D4-B990-9BA02D1943DF}"/>
          </ac:spMkLst>
        </pc:spChg>
        <pc:spChg chg="mod">
          <ac:chgData name="" userId="c800dd182c235370" providerId="LiveId" clId="{CE4AD394-6AA0-490F-BC1E-70B65450B120}" dt="2021-03-25T09:26:53.928" v="63" actId="14100"/>
          <ac:spMkLst>
            <pc:docMk/>
            <pc:sldMk cId="2854849283" sldId="3937"/>
            <ac:spMk id="44" creationId="{F09262BA-8E81-42C5-8E8C-79B67F579EBF}"/>
          </ac:spMkLst>
        </pc:spChg>
      </pc:sldChg>
      <pc:sldChg chg="modSp">
        <pc:chgData name="" userId="c800dd182c235370" providerId="LiveId" clId="{CE4AD394-6AA0-490F-BC1E-70B65450B120}" dt="2021-03-26T03:57:12.591" v="76"/>
        <pc:sldMkLst>
          <pc:docMk/>
          <pc:sldMk cId="3947277891" sldId="3942"/>
        </pc:sldMkLst>
        <pc:spChg chg="mod">
          <ac:chgData name="" userId="c800dd182c235370" providerId="LiveId" clId="{CE4AD394-6AA0-490F-BC1E-70B65450B120}" dt="2021-03-26T03:57:12.591" v="76"/>
          <ac:spMkLst>
            <pc:docMk/>
            <pc:sldMk cId="3947277891" sldId="3942"/>
            <ac:spMk id="5" creationId="{946CB143-C0C8-48EF-A863-9A61C4D1CF30}"/>
          </ac:spMkLst>
        </pc:spChg>
      </pc:sldChg>
      <pc:sldChg chg="add del setBg">
        <pc:chgData name="" userId="c800dd182c235370" providerId="LiveId" clId="{CE4AD394-6AA0-490F-BC1E-70B65450B120}" dt="2021-03-31T11:13:51.663" v="2896" actId="2696"/>
        <pc:sldMkLst>
          <pc:docMk/>
          <pc:sldMk cId="858644826" sldId="3943"/>
        </pc:sldMkLst>
      </pc:sldChg>
      <pc:sldChg chg="addSp delSp modSp add">
        <pc:chgData name="" userId="c800dd182c235370" providerId="LiveId" clId="{CE4AD394-6AA0-490F-BC1E-70B65450B120}" dt="2021-03-31T11:04:56.066" v="2562"/>
        <pc:sldMkLst>
          <pc:docMk/>
          <pc:sldMk cId="1970129064" sldId="3944"/>
        </pc:sldMkLst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2" creationId="{5F6AC1D9-1051-443B-9276-3D1E027DDBC5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3" creationId="{AF161CF5-FB07-4764-BABE-BC4DA26C03F0}"/>
          </ac:spMkLst>
        </pc:spChg>
        <pc:spChg chg="mod">
          <ac:chgData name="" userId="c800dd182c235370" providerId="LiveId" clId="{CE4AD394-6AA0-490F-BC1E-70B65450B120}" dt="2021-03-28T03:14:41.716" v="1692" actId="20577"/>
          <ac:spMkLst>
            <pc:docMk/>
            <pc:sldMk cId="1970129064" sldId="3944"/>
            <ac:spMk id="15" creationId="{B7872CB8-1E07-4EC4-A961-32B2F677CB0F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27" creationId="{F1946BC9-0228-4BC2-8198-EBE0E76E45E9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28" creationId="{C45BB1CB-941A-4DE6-88E7-D1AC13C786B0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29" creationId="{16D931C4-4449-44E3-B0A1-8F5EF15A3051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36" creationId="{4E3913BF-4A46-42C1-8C10-37B5848003F8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37" creationId="{21B48235-1CE1-4612-BA40-E77200525896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38" creationId="{9B5E55E8-6FEE-44A3-A1A9-C5239A915441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39" creationId="{E25EA37F-A50C-42D5-8767-478EF1988D57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0" creationId="{CBC33259-38B4-487F-A01E-111B3AB53FF8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1" creationId="{FC44C3DF-819D-4EDA-954A-CBD368802AE4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2" creationId="{B42FC3F7-352E-44C4-83CD-C122CE506E52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3" creationId="{C83DAD9F-0391-46D3-A612-CAE57D027864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4" creationId="{3042AC21-3554-4CD4-83B2-DD52CDFB12CA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5" creationId="{95D1EE30-6DF0-4FCC-A5D2-48838750322E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6" creationId="{65D03DF0-93CE-4879-8BA5-482819218182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9" creationId="{69C59711-11AE-44B2-8E51-7A2F0AF7CB45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0" creationId="{0448017C-3102-44BF-9B88-E30A01A46404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1" creationId="{FC91B345-8061-444A-A32D-80104A55A2A1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2" creationId="{B3D3A084-96B6-47CA-B6F4-4CFD92C9592C}"/>
          </ac:spMkLst>
        </pc:spChg>
        <pc:spChg chg="add mod">
          <ac:chgData name="" userId="c800dd182c235370" providerId="LiveId" clId="{CE4AD394-6AA0-490F-BC1E-70B65450B120}" dt="2021-03-28T03:18:56.453" v="1813" actId="1038"/>
          <ac:spMkLst>
            <pc:docMk/>
            <pc:sldMk cId="1970129064" sldId="3944"/>
            <ac:spMk id="54" creationId="{B54E4D2F-ED7D-4A7B-AE58-26E2EF245FB2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5" creationId="{88D6A2F5-4550-48D9-8F67-C7C6571DCBCE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6" creationId="{8EB87C99-30CE-4DCA-8428-4EEAD5CF305B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7" creationId="{9BA0A1CC-9FB1-4A43-B729-69D0988368F9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8" creationId="{87F42D20-3F82-47B2-90BC-BF6A48784A27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9" creationId="{6EB35026-BF92-4410-9123-1970AA2CB662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60" creationId="{8D63C638-4E3C-42C6-95A2-F7CCF3354DA0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61" creationId="{CA301840-5BFF-4688-A724-A7A4B3F1EF5C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62" creationId="{2C6C2F7A-76CC-40AE-AA13-2ACA8C114B24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63" creationId="{7043609C-EE2B-4C92-AC0B-27345B7E82FF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64" creationId="{3946186C-E716-410D-B9DE-D16F4E79F784}"/>
          </ac:spMkLst>
        </pc:spChg>
        <pc:spChg chg="add mod">
          <ac:chgData name="" userId="c800dd182c235370" providerId="LiveId" clId="{CE4AD394-6AA0-490F-BC1E-70B65450B120}" dt="2021-03-28T03:18:56.453" v="1813" actId="1038"/>
          <ac:spMkLst>
            <pc:docMk/>
            <pc:sldMk cId="1970129064" sldId="3944"/>
            <ac:spMk id="65" creationId="{3419AA3F-F49D-4254-8CAD-9312CB8C6425}"/>
          </ac:spMkLst>
        </pc:spChg>
        <pc:spChg chg="add mod">
          <ac:chgData name="" userId="c800dd182c235370" providerId="LiveId" clId="{CE4AD394-6AA0-490F-BC1E-70B65450B120}" dt="2021-03-28T03:17:55.987" v="1793" actId="1076"/>
          <ac:spMkLst>
            <pc:docMk/>
            <pc:sldMk cId="1970129064" sldId="3944"/>
            <ac:spMk id="66" creationId="{929C7A94-B794-42EA-A6EB-4764A822BF65}"/>
          </ac:spMkLst>
        </pc:spChg>
        <pc:spChg chg="add mod">
          <ac:chgData name="" userId="c800dd182c235370" providerId="LiveId" clId="{CE4AD394-6AA0-490F-BC1E-70B65450B120}" dt="2021-03-28T03:17:55.987" v="1793" actId="1076"/>
          <ac:spMkLst>
            <pc:docMk/>
            <pc:sldMk cId="1970129064" sldId="3944"/>
            <ac:spMk id="67" creationId="{CC514B2E-AE8B-4E86-8854-6D3982593FBE}"/>
          </ac:spMkLst>
        </pc:spChg>
        <pc:spChg chg="add mod ord">
          <ac:chgData name="" userId="c800dd182c235370" providerId="LiveId" clId="{CE4AD394-6AA0-490F-BC1E-70B65450B120}" dt="2021-03-28T03:18:56.453" v="1813" actId="1038"/>
          <ac:spMkLst>
            <pc:docMk/>
            <pc:sldMk cId="1970129064" sldId="3944"/>
            <ac:spMk id="68" creationId="{B68A69AF-96DE-45E4-B1F8-50FC1A8DF46A}"/>
          </ac:spMkLst>
        </pc:spChg>
        <pc:spChg chg="add mod ord">
          <ac:chgData name="" userId="c800dd182c235370" providerId="LiveId" clId="{CE4AD394-6AA0-490F-BC1E-70B65450B120}" dt="2021-03-28T03:18:42.802" v="1805" actId="167"/>
          <ac:spMkLst>
            <pc:docMk/>
            <pc:sldMk cId="1970129064" sldId="3944"/>
            <ac:spMk id="69" creationId="{87244044-5E04-4ED5-B2AA-EE271194D035}"/>
          </ac:spMkLst>
        </pc:spChg>
        <pc:graphicFrameChg chg="add del">
          <ac:chgData name="" userId="c800dd182c235370" providerId="LiveId" clId="{CE4AD394-6AA0-490F-BC1E-70B65450B120}" dt="2021-03-28T03:15:18.431" v="1698"/>
          <ac:graphicFrameMkLst>
            <pc:docMk/>
            <pc:sldMk cId="1970129064" sldId="3944"/>
            <ac:graphicFrameMk id="4" creationId="{760C6310-073C-4B47-821A-16691F9227A3}"/>
          </ac:graphicFrameMkLst>
        </pc:graphicFrameChg>
        <pc:graphicFrameChg chg="add del">
          <ac:chgData name="" userId="c800dd182c235370" providerId="LiveId" clId="{CE4AD394-6AA0-490F-BC1E-70B65450B120}" dt="2021-03-28T03:15:28.746" v="1702"/>
          <ac:graphicFrameMkLst>
            <pc:docMk/>
            <pc:sldMk cId="1970129064" sldId="3944"/>
            <ac:graphicFrameMk id="6" creationId="{D28F1BFA-1677-4830-BC64-0C34EFF4237A}"/>
          </ac:graphicFrameMkLst>
        </pc:graphicFrameChg>
        <pc:graphicFrameChg chg="add del mod">
          <ac:chgData name="" userId="c800dd182c235370" providerId="LiveId" clId="{CE4AD394-6AA0-490F-BC1E-70B65450B120}" dt="2021-03-28T03:16:48.010" v="1719"/>
          <ac:graphicFrameMkLst>
            <pc:docMk/>
            <pc:sldMk cId="1970129064" sldId="3944"/>
            <ac:graphicFrameMk id="7" creationId="{86C63B86-31A2-4FDF-9DB5-AC4229B7D8E4}"/>
          </ac:graphicFrameMkLst>
        </pc:graphicFrameChg>
        <pc:graphicFrameChg chg="add del">
          <ac:chgData name="" userId="c800dd182c235370" providerId="LiveId" clId="{CE4AD394-6AA0-490F-BC1E-70B65450B120}" dt="2021-03-28T03:16:04.309" v="1706"/>
          <ac:graphicFrameMkLst>
            <pc:docMk/>
            <pc:sldMk cId="1970129064" sldId="3944"/>
            <ac:graphicFrameMk id="8" creationId="{F8B3A41C-D2EE-443E-9D48-F2074DA3FF65}"/>
          </ac:graphicFrameMkLst>
        </pc:graphicFrameChg>
        <pc:graphicFrameChg chg="add del mod">
          <ac:chgData name="" userId="c800dd182c235370" providerId="LiveId" clId="{CE4AD394-6AA0-490F-BC1E-70B65450B120}" dt="2021-03-28T03:16:48.010" v="1719"/>
          <ac:graphicFrameMkLst>
            <pc:docMk/>
            <pc:sldMk cId="1970129064" sldId="3944"/>
            <ac:graphicFrameMk id="9" creationId="{B75C89C7-CEAB-4EB2-B0E7-E62F2BA5982B}"/>
          </ac:graphicFrameMkLst>
        </pc:graphicFrameChg>
        <pc:graphicFrameChg chg="add del">
          <ac:chgData name="" userId="c800dd182c235370" providerId="LiveId" clId="{CE4AD394-6AA0-490F-BC1E-70B65450B120}" dt="2021-03-28T03:16:32.299" v="1710"/>
          <ac:graphicFrameMkLst>
            <pc:docMk/>
            <pc:sldMk cId="1970129064" sldId="3944"/>
            <ac:graphicFrameMk id="10" creationId="{0CCE5B4A-6417-4599-A34E-7BE7D40228D7}"/>
          </ac:graphicFrameMkLst>
        </pc:graphicFrameChg>
        <pc:graphicFrameChg chg="add del">
          <ac:chgData name="" userId="c800dd182c235370" providerId="LiveId" clId="{CE4AD394-6AA0-490F-BC1E-70B65450B120}" dt="2021-03-28T03:16:33.809" v="1712"/>
          <ac:graphicFrameMkLst>
            <pc:docMk/>
            <pc:sldMk cId="1970129064" sldId="3944"/>
            <ac:graphicFrameMk id="11" creationId="{8E2B074E-9CE9-4A1A-8CD2-5FF979A904CA}"/>
          </ac:graphicFrameMkLst>
        </pc:graphicFrameChg>
        <pc:graphicFrameChg chg="add del">
          <ac:chgData name="" userId="c800dd182c235370" providerId="LiveId" clId="{CE4AD394-6AA0-490F-BC1E-70B65450B120}" dt="2021-03-28T03:16:40.432" v="1714"/>
          <ac:graphicFrameMkLst>
            <pc:docMk/>
            <pc:sldMk cId="1970129064" sldId="3944"/>
            <ac:graphicFrameMk id="12" creationId="{5577924B-8432-4EE6-9A04-63A70B7A45D8}"/>
          </ac:graphicFrameMkLst>
        </pc:graphicFrameChg>
        <pc:graphicFrameChg chg="add del mod modGraphic">
          <ac:chgData name="" userId="c800dd182c235370" providerId="LiveId" clId="{CE4AD394-6AA0-490F-BC1E-70B65450B120}" dt="2021-03-28T03:16:48.010" v="1719"/>
          <ac:graphicFrameMkLst>
            <pc:docMk/>
            <pc:sldMk cId="1970129064" sldId="3944"/>
            <ac:graphicFrameMk id="13" creationId="{FA85166A-4CF3-4EDE-98C0-A0CD64F1BE22}"/>
          </ac:graphicFrameMkLst>
        </pc:graphicFrameChg>
        <pc:graphicFrameChg chg="add mod modGraphic">
          <ac:chgData name="" userId="c800dd182c235370" providerId="LiveId" clId="{CE4AD394-6AA0-490F-BC1E-70B65450B120}" dt="2021-03-31T03:51:03.792" v="1988" actId="20577"/>
          <ac:graphicFrameMkLst>
            <pc:docMk/>
            <pc:sldMk cId="1970129064" sldId="3944"/>
            <ac:graphicFrameMk id="47" creationId="{D4A2B872-7D6A-449B-98D4-D5E9F9DD87C7}"/>
          </ac:graphicFrameMkLst>
        </pc:graphicFrameChg>
        <pc:graphicFrameChg chg="add mod">
          <ac:chgData name="" userId="c800dd182c235370" providerId="LiveId" clId="{CE4AD394-6AA0-490F-BC1E-70B65450B120}" dt="2021-03-28T03:18:51.100" v="1808" actId="1037"/>
          <ac:graphicFrameMkLst>
            <pc:docMk/>
            <pc:sldMk cId="1970129064" sldId="3944"/>
            <ac:graphicFrameMk id="48" creationId="{1C8E0AF0-77C9-4A27-9D9F-9931D335AA42}"/>
          </ac:graphicFrameMkLst>
        </pc:graphicFrameChg>
        <pc:graphicFrameChg chg="add mod modGraphic">
          <ac:chgData name="" userId="c800dd182c235370" providerId="LiveId" clId="{CE4AD394-6AA0-490F-BC1E-70B65450B120}" dt="2021-03-31T11:04:56.066" v="2562"/>
          <ac:graphicFrameMkLst>
            <pc:docMk/>
            <pc:sldMk cId="1970129064" sldId="3944"/>
            <ac:graphicFrameMk id="53" creationId="{0F42A297-23A1-4297-9370-7D2108482F95}"/>
          </ac:graphicFrameMkLst>
        </pc:graphicFrameChg>
        <pc:picChg chg="add del">
          <ac:chgData name="" userId="c800dd182c235370" providerId="LiveId" clId="{CE4AD394-6AA0-490F-BC1E-70B65450B120}" dt="2021-03-28T03:15:19.439" v="1700"/>
          <ac:picMkLst>
            <pc:docMk/>
            <pc:sldMk cId="1970129064" sldId="3944"/>
            <ac:picMk id="5" creationId="{927CDAA1-F2FC-410E-847E-9A810FE533CA}"/>
          </ac:picMkLst>
        </pc:picChg>
      </pc:sldChg>
      <pc:sldChg chg="addSp delSp modSp add">
        <pc:chgData name="" userId="c800dd182c235370" providerId="LiveId" clId="{CE4AD394-6AA0-490F-BC1E-70B65450B120}" dt="2021-03-31T03:54:10.728" v="2160"/>
        <pc:sldMkLst>
          <pc:docMk/>
          <pc:sldMk cId="2158569870" sldId="3945"/>
        </pc:sldMkLst>
        <pc:spChg chg="add del">
          <ac:chgData name="" userId="c800dd182c235370" providerId="LiveId" clId="{CE4AD394-6AA0-490F-BC1E-70B65450B120}" dt="2021-03-31T03:53:13.278" v="2031"/>
          <ac:spMkLst>
            <pc:docMk/>
            <pc:sldMk cId="2158569870" sldId="3945"/>
            <ac:spMk id="14" creationId="{6614886A-006C-43A2-9EAE-796ED55DC260}"/>
          </ac:spMkLst>
        </pc:spChg>
        <pc:spChg chg="mod">
          <ac:chgData name="" userId="c800dd182c235370" providerId="LiveId" clId="{CE4AD394-6AA0-490F-BC1E-70B65450B120}" dt="2021-03-31T03:53:06.997" v="2028" actId="1076"/>
          <ac:spMkLst>
            <pc:docMk/>
            <pc:sldMk cId="2158569870" sldId="3945"/>
            <ac:spMk id="15" creationId="{B7872CB8-1E07-4EC4-A961-32B2F677CB0F}"/>
          </ac:spMkLst>
        </pc:spChg>
        <pc:spChg chg="add del">
          <ac:chgData name="" userId="c800dd182c235370" providerId="LiveId" clId="{CE4AD394-6AA0-490F-BC1E-70B65450B120}" dt="2021-03-31T03:53:13.278" v="2031"/>
          <ac:spMkLst>
            <pc:docMk/>
            <pc:sldMk cId="2158569870" sldId="3945"/>
            <ac:spMk id="16" creationId="{BFFB7F86-53F0-457F-984E-88BA6AC2A423}"/>
          </ac:spMkLst>
        </pc:spChg>
        <pc:spChg chg="add mod">
          <ac:chgData name="" userId="c800dd182c235370" providerId="LiveId" clId="{CE4AD394-6AA0-490F-BC1E-70B65450B120}" dt="2021-03-31T03:53:56.785" v="2146"/>
          <ac:spMkLst>
            <pc:docMk/>
            <pc:sldMk cId="2158569870" sldId="3945"/>
            <ac:spMk id="17" creationId="{8ECBDCC3-8ED1-442E-AA8C-C5C6F3C68B60}"/>
          </ac:spMkLst>
        </pc:spChg>
        <pc:spChg chg="add del">
          <ac:chgData name="" userId="c800dd182c235370" providerId="LiveId" clId="{CE4AD394-6AA0-490F-BC1E-70B65450B120}" dt="2021-03-31T03:54:10.728" v="2160"/>
          <ac:spMkLst>
            <pc:docMk/>
            <pc:sldMk cId="2158569870" sldId="3945"/>
            <ac:spMk id="18" creationId="{3FC7F6B9-B689-4320-869F-1B61FE99B143}"/>
          </ac:spMkLst>
        </pc:spChg>
        <pc:spChg chg="del mod">
          <ac:chgData name="" userId="c800dd182c235370" providerId="LiveId" clId="{CE4AD394-6AA0-490F-BC1E-70B65450B120}" dt="2021-03-31T03:53:11.420" v="2029"/>
          <ac:spMkLst>
            <pc:docMk/>
            <pc:sldMk cId="2158569870" sldId="3945"/>
            <ac:spMk id="54" creationId="{B54E4D2F-ED7D-4A7B-AE58-26E2EF245FB2}"/>
          </ac:spMkLst>
        </pc:spChg>
        <pc:spChg chg="del mod">
          <ac:chgData name="" userId="c800dd182c235370" providerId="LiveId" clId="{CE4AD394-6AA0-490F-BC1E-70B65450B120}" dt="2021-03-31T03:53:11.420" v="2029"/>
          <ac:spMkLst>
            <pc:docMk/>
            <pc:sldMk cId="2158569870" sldId="3945"/>
            <ac:spMk id="65" creationId="{3419AA3F-F49D-4254-8CAD-9312CB8C6425}"/>
          </ac:spMkLst>
        </pc:spChg>
        <pc:spChg chg="del">
          <ac:chgData name="" userId="c800dd182c235370" providerId="LiveId" clId="{CE4AD394-6AA0-490F-BC1E-70B65450B120}" dt="2021-03-31T03:52:01.147" v="2006" actId="478"/>
          <ac:spMkLst>
            <pc:docMk/>
            <pc:sldMk cId="2158569870" sldId="3945"/>
            <ac:spMk id="66" creationId="{929C7A94-B794-42EA-A6EB-4764A822BF65}"/>
          </ac:spMkLst>
        </pc:spChg>
        <pc:spChg chg="del">
          <ac:chgData name="" userId="c800dd182c235370" providerId="LiveId" clId="{CE4AD394-6AA0-490F-BC1E-70B65450B120}" dt="2021-03-31T03:52:01.147" v="2006" actId="478"/>
          <ac:spMkLst>
            <pc:docMk/>
            <pc:sldMk cId="2158569870" sldId="3945"/>
            <ac:spMk id="67" creationId="{CC514B2E-AE8B-4E86-8854-6D3982593FBE}"/>
          </ac:spMkLst>
        </pc:spChg>
        <pc:spChg chg="del">
          <ac:chgData name="" userId="c800dd182c235370" providerId="LiveId" clId="{CE4AD394-6AA0-490F-BC1E-70B65450B120}" dt="2021-03-31T03:52:01.147" v="2006" actId="478"/>
          <ac:spMkLst>
            <pc:docMk/>
            <pc:sldMk cId="2158569870" sldId="3945"/>
            <ac:spMk id="68" creationId="{B68A69AF-96DE-45E4-B1F8-50FC1A8DF46A}"/>
          </ac:spMkLst>
        </pc:spChg>
        <pc:spChg chg="del">
          <ac:chgData name="" userId="c800dd182c235370" providerId="LiveId" clId="{CE4AD394-6AA0-490F-BC1E-70B65450B120}" dt="2021-03-31T03:52:01.147" v="2006" actId="478"/>
          <ac:spMkLst>
            <pc:docMk/>
            <pc:sldMk cId="2158569870" sldId="3945"/>
            <ac:spMk id="69" creationId="{87244044-5E04-4ED5-B2AA-EE271194D035}"/>
          </ac:spMkLst>
        </pc:spChg>
        <pc:graphicFrameChg chg="del">
          <ac:chgData name="" userId="c800dd182c235370" providerId="LiveId" clId="{CE4AD394-6AA0-490F-BC1E-70B65450B120}" dt="2021-03-31T03:52:01.147" v="2006" actId="478"/>
          <ac:graphicFrameMkLst>
            <pc:docMk/>
            <pc:sldMk cId="2158569870" sldId="3945"/>
            <ac:graphicFrameMk id="47" creationId="{D4A2B872-7D6A-449B-98D4-D5E9F9DD87C7}"/>
          </ac:graphicFrameMkLst>
        </pc:graphicFrameChg>
        <pc:graphicFrameChg chg="del">
          <ac:chgData name="" userId="c800dd182c235370" providerId="LiveId" clId="{CE4AD394-6AA0-490F-BC1E-70B65450B120}" dt="2021-03-31T03:52:01.147" v="2006" actId="478"/>
          <ac:graphicFrameMkLst>
            <pc:docMk/>
            <pc:sldMk cId="2158569870" sldId="3945"/>
            <ac:graphicFrameMk id="48" creationId="{1C8E0AF0-77C9-4A27-9D9F-9931D335AA42}"/>
          </ac:graphicFrameMkLst>
        </pc:graphicFrameChg>
        <pc:graphicFrameChg chg="del">
          <ac:chgData name="" userId="c800dd182c235370" providerId="LiveId" clId="{CE4AD394-6AA0-490F-BC1E-70B65450B120}" dt="2021-03-31T03:52:01.147" v="2006" actId="478"/>
          <ac:graphicFrameMkLst>
            <pc:docMk/>
            <pc:sldMk cId="2158569870" sldId="3945"/>
            <ac:graphicFrameMk id="53" creationId="{0F42A297-23A1-4297-9370-7D2108482F95}"/>
          </ac:graphicFrameMkLst>
        </pc:graphicFrameChg>
        <pc:picChg chg="add mod">
          <ac:chgData name="" userId="c800dd182c235370" providerId="LiveId" clId="{CE4AD394-6AA0-490F-BC1E-70B65450B120}" dt="2021-03-31T03:54:06.771" v="2158" actId="1037"/>
          <ac:picMkLst>
            <pc:docMk/>
            <pc:sldMk cId="2158569870" sldId="3945"/>
            <ac:picMk id="2" creationId="{EC2C2BEA-B9F2-473E-83C9-E39D7D7DC6BA}"/>
          </ac:picMkLst>
        </pc:picChg>
        <pc:picChg chg="add mod">
          <ac:chgData name="" userId="c800dd182c235370" providerId="LiveId" clId="{CE4AD394-6AA0-490F-BC1E-70B65450B120}" dt="2021-03-31T03:54:06.771" v="2158" actId="1037"/>
          <ac:picMkLst>
            <pc:docMk/>
            <pc:sldMk cId="2158569870" sldId="3945"/>
            <ac:picMk id="3" creationId="{1885EEA0-60BE-454F-81D3-A4EBA4363C8D}"/>
          </ac:picMkLst>
        </pc:picChg>
        <pc:picChg chg="add mod">
          <ac:chgData name="" userId="c800dd182c235370" providerId="LiveId" clId="{CE4AD394-6AA0-490F-BC1E-70B65450B120}" dt="2021-03-31T03:53:18.621" v="2034" actId="1076"/>
          <ac:picMkLst>
            <pc:docMk/>
            <pc:sldMk cId="2158569870" sldId="3945"/>
            <ac:picMk id="4" creationId="{5DB45A35-F550-4D7C-9CBD-01CBCF13D127}"/>
          </ac:picMkLst>
        </pc:picChg>
      </pc:sldChg>
      <pc:sldChg chg="add del setBg">
        <pc:chgData name="" userId="c800dd182c235370" providerId="LiveId" clId="{CE4AD394-6AA0-490F-BC1E-70B65450B120}" dt="2021-03-31T03:51:10.149" v="1990"/>
        <pc:sldMkLst>
          <pc:docMk/>
          <pc:sldMk cId="4160799709" sldId="3945"/>
        </pc:sldMkLst>
      </pc:sldChg>
      <pc:sldChg chg="add del setBg">
        <pc:chgData name="" userId="c800dd182c235370" providerId="LiveId" clId="{CE4AD394-6AA0-490F-BC1E-70B65450B120}" dt="2021-03-31T03:54:14.857" v="2162"/>
        <pc:sldMkLst>
          <pc:docMk/>
          <pc:sldMk cId="1126285439" sldId="3946"/>
        </pc:sldMkLst>
      </pc:sldChg>
      <pc:sldChg chg="addSp delSp modSp add">
        <pc:chgData name="" userId="c800dd182c235370" providerId="LiveId" clId="{CE4AD394-6AA0-490F-BC1E-70B65450B120}" dt="2021-03-31T03:56:59.189" v="2233" actId="1038"/>
        <pc:sldMkLst>
          <pc:docMk/>
          <pc:sldMk cId="1316190090" sldId="3946"/>
        </pc:sldMkLst>
        <pc:spChg chg="add mod">
          <ac:chgData name="" userId="c800dd182c235370" providerId="LiveId" clId="{CE4AD394-6AA0-490F-BC1E-70B65450B120}" dt="2021-03-31T03:55:51.185" v="2195" actId="1076"/>
          <ac:spMkLst>
            <pc:docMk/>
            <pc:sldMk cId="1316190090" sldId="3946"/>
            <ac:spMk id="11" creationId="{D4A1D427-1143-4E4B-88D1-DBBE4139B8C4}"/>
          </ac:spMkLst>
        </pc:spChg>
        <pc:spChg chg="mod">
          <ac:chgData name="" userId="c800dd182c235370" providerId="LiveId" clId="{CE4AD394-6AA0-490F-BC1E-70B65450B120}" dt="2021-03-31T03:54:26.038" v="2183" actId="1076"/>
          <ac:spMkLst>
            <pc:docMk/>
            <pc:sldMk cId="1316190090" sldId="3946"/>
            <ac:spMk id="17" creationId="{8ECBDCC3-8ED1-442E-AA8C-C5C6F3C68B60}"/>
          </ac:spMkLst>
        </pc:spChg>
        <pc:picChg chg="del">
          <ac:chgData name="" userId="c800dd182c235370" providerId="LiveId" clId="{CE4AD394-6AA0-490F-BC1E-70B65450B120}" dt="2021-03-31T03:54:45.116" v="2184" actId="478"/>
          <ac:picMkLst>
            <pc:docMk/>
            <pc:sldMk cId="1316190090" sldId="3946"/>
            <ac:picMk id="2" creationId="{EC2C2BEA-B9F2-473E-83C9-E39D7D7DC6BA}"/>
          </ac:picMkLst>
        </pc:picChg>
        <pc:picChg chg="del">
          <ac:chgData name="" userId="c800dd182c235370" providerId="LiveId" clId="{CE4AD394-6AA0-490F-BC1E-70B65450B120}" dt="2021-03-31T03:54:45.116" v="2184" actId="478"/>
          <ac:picMkLst>
            <pc:docMk/>
            <pc:sldMk cId="1316190090" sldId="3946"/>
            <ac:picMk id="3" creationId="{1885EEA0-60BE-454F-81D3-A4EBA4363C8D}"/>
          </ac:picMkLst>
        </pc:picChg>
        <pc:picChg chg="add del mod">
          <ac:chgData name="" userId="c800dd182c235370" providerId="LiveId" clId="{CE4AD394-6AA0-490F-BC1E-70B65450B120}" dt="2021-03-31T03:55:24.518" v="2191" actId="478"/>
          <ac:picMkLst>
            <pc:docMk/>
            <pc:sldMk cId="1316190090" sldId="3946"/>
            <ac:picMk id="5" creationId="{D561CA0A-FFC6-4B73-A1BB-29E4877D0C08}"/>
          </ac:picMkLst>
        </pc:picChg>
        <pc:picChg chg="add del mod">
          <ac:chgData name="" userId="c800dd182c235370" providerId="LiveId" clId="{CE4AD394-6AA0-490F-BC1E-70B65450B120}" dt="2021-03-31T03:55:24.518" v="2191" actId="478"/>
          <ac:picMkLst>
            <pc:docMk/>
            <pc:sldMk cId="1316190090" sldId="3946"/>
            <ac:picMk id="6" creationId="{E858AA22-C055-43BA-B760-D3EC07FC847B}"/>
          </ac:picMkLst>
        </pc:picChg>
        <pc:picChg chg="add del mod">
          <ac:chgData name="" userId="c800dd182c235370" providerId="LiveId" clId="{CE4AD394-6AA0-490F-BC1E-70B65450B120}" dt="2021-03-31T03:55:24.518" v="2191" actId="478"/>
          <ac:picMkLst>
            <pc:docMk/>
            <pc:sldMk cId="1316190090" sldId="3946"/>
            <ac:picMk id="7" creationId="{62616124-C192-47D3-AFC4-CA374387F79C}"/>
          </ac:picMkLst>
        </pc:picChg>
        <pc:picChg chg="add del">
          <ac:chgData name="" userId="c800dd182c235370" providerId="LiveId" clId="{CE4AD394-6AA0-490F-BC1E-70B65450B120}" dt="2021-03-31T03:55:52.586" v="2196"/>
          <ac:picMkLst>
            <pc:docMk/>
            <pc:sldMk cId="1316190090" sldId="3946"/>
            <ac:picMk id="8" creationId="{6BF2A617-CB2D-4796-98E5-2562C1254013}"/>
          </ac:picMkLst>
        </pc:picChg>
        <pc:picChg chg="add mod">
          <ac:chgData name="" userId="c800dd182c235370" providerId="LiveId" clId="{CE4AD394-6AA0-490F-BC1E-70B65450B120}" dt="2021-03-31T03:56:51.244" v="2227" actId="1038"/>
          <ac:picMkLst>
            <pc:docMk/>
            <pc:sldMk cId="1316190090" sldId="3946"/>
            <ac:picMk id="9" creationId="{69A1E6AD-5956-4A53-8969-EF0041ED1249}"/>
          </ac:picMkLst>
        </pc:picChg>
        <pc:picChg chg="add mod">
          <ac:chgData name="" userId="c800dd182c235370" providerId="LiveId" clId="{CE4AD394-6AA0-490F-BC1E-70B65450B120}" dt="2021-03-31T03:56:59.189" v="2233" actId="1038"/>
          <ac:picMkLst>
            <pc:docMk/>
            <pc:sldMk cId="1316190090" sldId="3946"/>
            <ac:picMk id="10" creationId="{305A94E1-BDFE-48D0-9281-2C2E8C6F7010}"/>
          </ac:picMkLst>
        </pc:picChg>
        <pc:picChg chg="add mod">
          <ac:chgData name="" userId="c800dd182c235370" providerId="LiveId" clId="{CE4AD394-6AA0-490F-BC1E-70B65450B120}" dt="2021-03-31T03:56:55.796" v="2231" actId="1037"/>
          <ac:picMkLst>
            <pc:docMk/>
            <pc:sldMk cId="1316190090" sldId="3946"/>
            <ac:picMk id="12" creationId="{A0A952BE-6F7D-45C4-BA41-A2350EB8572E}"/>
          </ac:picMkLst>
        </pc:picChg>
      </pc:sldChg>
      <pc:sldChg chg="addSp delSp modSp add">
        <pc:chgData name="" userId="c800dd182c235370" providerId="LiveId" clId="{CE4AD394-6AA0-490F-BC1E-70B65450B120}" dt="2021-03-31T11:08:31.424" v="2700" actId="1038"/>
        <pc:sldMkLst>
          <pc:docMk/>
          <pc:sldMk cId="277506995" sldId="3947"/>
        </pc:sldMkLst>
        <pc:spChg chg="add del mod">
          <ac:chgData name="" userId="c800dd182c235370" providerId="LiveId" clId="{CE4AD394-6AA0-490F-BC1E-70B65450B120}" dt="2021-03-31T11:05:57.945" v="2563" actId="478"/>
          <ac:spMkLst>
            <pc:docMk/>
            <pc:sldMk cId="277506995" sldId="3947"/>
            <ac:spMk id="6" creationId="{6CF4AA61-2079-4FDC-9C68-9B3A458BF83B}"/>
          </ac:spMkLst>
        </pc:spChg>
        <pc:spChg chg="add del">
          <ac:chgData name="" userId="c800dd182c235370" providerId="LiveId" clId="{CE4AD394-6AA0-490F-BC1E-70B65450B120}" dt="2021-03-31T03:57:28.992" v="2238"/>
          <ac:spMkLst>
            <pc:docMk/>
            <pc:sldMk cId="277506995" sldId="3947"/>
            <ac:spMk id="7" creationId="{E451C10B-979F-4ED6-9C23-35A6F0CB9CE3}"/>
          </ac:spMkLst>
        </pc:spChg>
        <pc:spChg chg="add del">
          <ac:chgData name="" userId="c800dd182c235370" providerId="LiveId" clId="{CE4AD394-6AA0-490F-BC1E-70B65450B120}" dt="2021-03-31T03:57:28.992" v="2238"/>
          <ac:spMkLst>
            <pc:docMk/>
            <pc:sldMk cId="277506995" sldId="3947"/>
            <ac:spMk id="8" creationId="{47CB34F3-901D-4578-941E-4415A8CFEAF9}"/>
          </ac:spMkLst>
        </pc:spChg>
        <pc:spChg chg="mod">
          <ac:chgData name="" userId="c800dd182c235370" providerId="LiveId" clId="{CE4AD394-6AA0-490F-BC1E-70B65450B120}" dt="2021-03-31T11:08:27.432" v="2695"/>
          <ac:spMkLst>
            <pc:docMk/>
            <pc:sldMk cId="277506995" sldId="3947"/>
            <ac:spMk id="17" creationId="{8ECBDCC3-8ED1-442E-AA8C-C5C6F3C68B60}"/>
          </ac:spMkLst>
        </pc:spChg>
        <pc:picChg chg="del">
          <ac:chgData name="" userId="c800dd182c235370" providerId="LiveId" clId="{CE4AD394-6AA0-490F-BC1E-70B65450B120}" dt="2021-03-31T11:06:05.746" v="2569" actId="478"/>
          <ac:picMkLst>
            <pc:docMk/>
            <pc:sldMk cId="277506995" sldId="3947"/>
            <ac:picMk id="2" creationId="{EC2C2BEA-B9F2-473E-83C9-E39D7D7DC6BA}"/>
          </ac:picMkLst>
        </pc:picChg>
        <pc:picChg chg="del">
          <ac:chgData name="" userId="c800dd182c235370" providerId="LiveId" clId="{CE4AD394-6AA0-490F-BC1E-70B65450B120}" dt="2021-03-31T11:06:58.767" v="2574" actId="478"/>
          <ac:picMkLst>
            <pc:docMk/>
            <pc:sldMk cId="277506995" sldId="3947"/>
            <ac:picMk id="3" creationId="{1885EEA0-60BE-454F-81D3-A4EBA4363C8D}"/>
          </ac:picMkLst>
        </pc:picChg>
        <pc:picChg chg="del">
          <ac:chgData name="" userId="c800dd182c235370" providerId="LiveId" clId="{CE4AD394-6AA0-490F-BC1E-70B65450B120}" dt="2021-03-31T03:57:36.543" v="2244" actId="478"/>
          <ac:picMkLst>
            <pc:docMk/>
            <pc:sldMk cId="277506995" sldId="3947"/>
            <ac:picMk id="4" creationId="{5DB45A35-F550-4D7C-9CBD-01CBCF13D127}"/>
          </ac:picMkLst>
        </pc:picChg>
        <pc:picChg chg="add del mod">
          <ac:chgData name="" userId="c800dd182c235370" providerId="LiveId" clId="{CE4AD394-6AA0-490F-BC1E-70B65450B120}" dt="2021-03-31T03:57:35.270" v="2243"/>
          <ac:picMkLst>
            <pc:docMk/>
            <pc:sldMk cId="277506995" sldId="3947"/>
            <ac:picMk id="5" creationId="{CFACD22B-4A20-45CB-9BA3-305628DFF99F}"/>
          </ac:picMkLst>
        </pc:picChg>
        <pc:picChg chg="add del mod">
          <ac:chgData name="" userId="c800dd182c235370" providerId="LiveId" clId="{CE4AD394-6AA0-490F-BC1E-70B65450B120}" dt="2021-03-31T11:06:04.551" v="2568"/>
          <ac:picMkLst>
            <pc:docMk/>
            <pc:sldMk cId="277506995" sldId="3947"/>
            <ac:picMk id="9" creationId="{325DE410-114D-4E57-8F24-A9FB173ED02B}"/>
          </ac:picMkLst>
        </pc:picChg>
        <pc:picChg chg="add">
          <ac:chgData name="" userId="c800dd182c235370" providerId="LiveId" clId="{CE4AD394-6AA0-490F-BC1E-70B65450B120}" dt="2021-03-31T03:57:37.062" v="2245"/>
          <ac:picMkLst>
            <pc:docMk/>
            <pc:sldMk cId="277506995" sldId="3947"/>
            <ac:picMk id="10" creationId="{CC433E53-8075-488A-9598-1FFADB811E35}"/>
          </ac:picMkLst>
        </pc:picChg>
        <pc:picChg chg="add mod">
          <ac:chgData name="" userId="c800dd182c235370" providerId="LiveId" clId="{CE4AD394-6AA0-490F-BC1E-70B65450B120}" dt="2021-03-31T11:08:31.424" v="2700" actId="1038"/>
          <ac:picMkLst>
            <pc:docMk/>
            <pc:sldMk cId="277506995" sldId="3947"/>
            <ac:picMk id="11" creationId="{18FE5D2F-F9F2-4C8B-B5F0-4643F1157959}"/>
          </ac:picMkLst>
        </pc:picChg>
        <pc:picChg chg="add mod">
          <ac:chgData name="" userId="c800dd182c235370" providerId="LiveId" clId="{CE4AD394-6AA0-490F-BC1E-70B65450B120}" dt="2021-03-31T11:08:31.424" v="2700" actId="1038"/>
          <ac:picMkLst>
            <pc:docMk/>
            <pc:sldMk cId="277506995" sldId="3947"/>
            <ac:picMk id="13" creationId="{54FBFC60-F2A8-40C4-839B-E28FED073E68}"/>
          </ac:picMkLst>
        </pc:picChg>
      </pc:sldChg>
      <pc:sldChg chg="add del setBg">
        <pc:chgData name="" userId="c800dd182c235370" providerId="LiveId" clId="{CE4AD394-6AA0-490F-BC1E-70B65450B120}" dt="2021-03-31T03:57:22.345" v="2235"/>
        <pc:sldMkLst>
          <pc:docMk/>
          <pc:sldMk cId="3714043334" sldId="3947"/>
        </pc:sldMkLst>
      </pc:sldChg>
      <pc:sldChg chg="add del setBg">
        <pc:chgData name="" userId="c800dd182c235370" providerId="LiveId" clId="{CE4AD394-6AA0-490F-BC1E-70B65450B120}" dt="2021-03-31T11:08:43.867" v="2702"/>
        <pc:sldMkLst>
          <pc:docMk/>
          <pc:sldMk cId="1082073741" sldId="3948"/>
        </pc:sldMkLst>
      </pc:sldChg>
      <pc:sldChg chg="addSp delSp modSp add">
        <pc:chgData name="" userId="c800dd182c235370" providerId="LiveId" clId="{CE4AD394-6AA0-490F-BC1E-70B65450B120}" dt="2021-03-31T11:11:42.593" v="2833"/>
        <pc:sldMkLst>
          <pc:docMk/>
          <pc:sldMk cId="2832861104" sldId="3948"/>
        </pc:sldMkLst>
        <pc:spChg chg="mod">
          <ac:chgData name="" userId="c800dd182c235370" providerId="LiveId" clId="{CE4AD394-6AA0-490F-BC1E-70B65450B120}" dt="2021-03-31T11:11:42.593" v="2833"/>
          <ac:spMkLst>
            <pc:docMk/>
            <pc:sldMk cId="2832861104" sldId="3948"/>
            <ac:spMk id="17" creationId="{8ECBDCC3-8ED1-442E-AA8C-C5C6F3C68B60}"/>
          </ac:spMkLst>
        </pc:spChg>
        <pc:picChg chg="add mod">
          <ac:chgData name="" userId="c800dd182c235370" providerId="LiveId" clId="{CE4AD394-6AA0-490F-BC1E-70B65450B120}" dt="2021-03-31T11:11:13.052" v="2747" actId="14100"/>
          <ac:picMkLst>
            <pc:docMk/>
            <pc:sldMk cId="2832861104" sldId="3948"/>
            <ac:picMk id="2" creationId="{700DDC7F-E70D-44AF-BC53-CFF73BB271C0}"/>
          </ac:picMkLst>
        </pc:picChg>
        <pc:picChg chg="add mod">
          <ac:chgData name="" userId="c800dd182c235370" providerId="LiveId" clId="{CE4AD394-6AA0-490F-BC1E-70B65450B120}" dt="2021-03-31T11:11:09.205" v="2746" actId="1038"/>
          <ac:picMkLst>
            <pc:docMk/>
            <pc:sldMk cId="2832861104" sldId="3948"/>
            <ac:picMk id="3" creationId="{10E02A68-F2D3-4A9F-911D-5F99DAEF5333}"/>
          </ac:picMkLst>
        </pc:picChg>
        <pc:picChg chg="del">
          <ac:chgData name="" userId="c800dd182c235370" providerId="LiveId" clId="{CE4AD394-6AA0-490F-BC1E-70B65450B120}" dt="2021-03-31T11:10:50.369" v="2710" actId="478"/>
          <ac:picMkLst>
            <pc:docMk/>
            <pc:sldMk cId="2832861104" sldId="3948"/>
            <ac:picMk id="11" creationId="{18FE5D2F-F9F2-4C8B-B5F0-4643F1157959}"/>
          </ac:picMkLst>
        </pc:picChg>
        <pc:picChg chg="del">
          <ac:chgData name="" userId="c800dd182c235370" providerId="LiveId" clId="{CE4AD394-6AA0-490F-BC1E-70B65450B120}" dt="2021-03-31T11:10:28.620" v="2707" actId="478"/>
          <ac:picMkLst>
            <pc:docMk/>
            <pc:sldMk cId="2832861104" sldId="3948"/>
            <ac:picMk id="13" creationId="{54FBFC60-F2A8-40C4-839B-E28FED073E68}"/>
          </ac:picMkLst>
        </pc:picChg>
      </pc:sldChg>
      <pc:sldChg chg="add del setBg">
        <pc:chgData name="" userId="c800dd182c235370" providerId="LiveId" clId="{CE4AD394-6AA0-490F-BC1E-70B65450B120}" dt="2021-03-31T11:11:50.011" v="2835"/>
        <pc:sldMkLst>
          <pc:docMk/>
          <pc:sldMk cId="2731361012" sldId="3949"/>
        </pc:sldMkLst>
      </pc:sldChg>
      <pc:sldChg chg="addSp delSp modSp add">
        <pc:chgData name="" userId="c800dd182c235370" providerId="LiveId" clId="{CE4AD394-6AA0-490F-BC1E-70B65450B120}" dt="2021-03-31T11:13:47.632" v="2895"/>
        <pc:sldMkLst>
          <pc:docMk/>
          <pc:sldMk cId="3969279379" sldId="3949"/>
        </pc:sldMkLst>
        <pc:spChg chg="mod">
          <ac:chgData name="" userId="c800dd182c235370" providerId="LiveId" clId="{CE4AD394-6AA0-490F-BC1E-70B65450B120}" dt="2021-03-31T11:13:47.632" v="2895"/>
          <ac:spMkLst>
            <pc:docMk/>
            <pc:sldMk cId="3969279379" sldId="3949"/>
            <ac:spMk id="17" creationId="{8ECBDCC3-8ED1-442E-AA8C-C5C6F3C68B60}"/>
          </ac:spMkLst>
        </pc:spChg>
        <pc:picChg chg="del">
          <ac:chgData name="" userId="c800dd182c235370" providerId="LiveId" clId="{CE4AD394-6AA0-490F-BC1E-70B65450B120}" dt="2021-03-31T11:12:52.511" v="2840" actId="478"/>
          <ac:picMkLst>
            <pc:docMk/>
            <pc:sldMk cId="3969279379" sldId="3949"/>
            <ac:picMk id="2" creationId="{700DDC7F-E70D-44AF-BC53-CFF73BB271C0}"/>
          </ac:picMkLst>
        </pc:picChg>
        <pc:picChg chg="del">
          <ac:chgData name="" userId="c800dd182c235370" providerId="LiveId" clId="{CE4AD394-6AA0-490F-BC1E-70B65450B120}" dt="2021-03-31T11:13:32.837" v="2849" actId="478"/>
          <ac:picMkLst>
            <pc:docMk/>
            <pc:sldMk cId="3969279379" sldId="3949"/>
            <ac:picMk id="3" creationId="{10E02A68-F2D3-4A9F-911D-5F99DAEF5333}"/>
          </ac:picMkLst>
        </pc:picChg>
        <pc:picChg chg="add mod">
          <ac:chgData name="" userId="c800dd182c235370" providerId="LiveId" clId="{CE4AD394-6AA0-490F-BC1E-70B65450B120}" dt="2021-03-31T11:13:31.755" v="2848" actId="1076"/>
          <ac:picMkLst>
            <pc:docMk/>
            <pc:sldMk cId="3969279379" sldId="3949"/>
            <ac:picMk id="4" creationId="{338D47C7-26DB-4457-AE9F-DCAB221E041D}"/>
          </ac:picMkLst>
        </pc:picChg>
        <pc:picChg chg="add mod">
          <ac:chgData name="" userId="c800dd182c235370" providerId="LiveId" clId="{CE4AD394-6AA0-490F-BC1E-70B65450B120}" dt="2021-03-31T11:13:31.755" v="2848" actId="1076"/>
          <ac:picMkLst>
            <pc:docMk/>
            <pc:sldMk cId="3969279379" sldId="3949"/>
            <ac:picMk id="5" creationId="{2DDC8567-488B-4047-9462-988ECAA502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2A95-A9A4-4FA3-9C6D-138DDC5B1FE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D77CE-79DC-4011-BBBA-6A0D8F1F9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9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BACB4-40EB-4A75-825D-26F796D7E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CE1EFD-3620-404C-8C82-A2EF88E63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BF994-9E31-4E28-BB08-93B30918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4DD7C-9E9D-443D-836B-5F42B7A4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CCF0B-69EA-40B9-B073-23BEA6FC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D4CA2-81A6-4E4B-9CC4-385D3726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9F925-6CB8-4386-A834-D24E46DF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56EF6-5960-40A3-8B79-FB2A1661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3815D-4246-4265-9A72-9304022E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D1453-951C-4C33-A9FF-85F4D476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8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335071-67F6-4A8B-8CEE-92B6C6143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EDC72-C429-42E3-9FB2-D3654EC82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A9559-6514-4311-9DE9-B75EDA61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3059B-623D-4853-8FC6-AF710A9B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1D67A-474D-43EB-88FF-EA25FA7B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2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162-8E2A-4692-9CBC-E5E0F90E5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F5354-6F2B-4837-BA7F-511066B8F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39D8-1292-4256-8BE1-CED5AC7A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4539-4EDC-48F1-A225-85A2C351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031D-EFFB-4671-B621-B6F61466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3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6F96-1E2C-403D-A1B7-E7DEEF89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46E0F-AD8D-4E6B-8459-BA618788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C202-E71D-497C-8A28-6623BB82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C24BA-819C-4F2C-AC68-C71C6959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3A886-140F-4E53-862D-B29B409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3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F2DC-18FA-408B-9F18-9D775ECE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9DAB-AFE9-4A4E-8DB1-8E9889B5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7BC7-042A-4F66-A290-87427797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6423-793F-49DB-91B6-CF95C494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BC471-4794-4887-88A8-DEE3F3B1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62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E7EE-4B92-4CB1-BD9E-31167918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5232-1CE3-429F-9C97-812C865AE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7E19C-30A8-46CB-A694-A1389872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270EE-7F2D-4ABD-AE2C-D2905411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E9180-B423-4327-8FB0-CD76170C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DCCF0-500E-4533-87A0-9D9B86D5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3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D28E-0A35-4B03-BEBD-54F64EA1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00752-9466-4891-8929-A49A9757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A6607-5CF9-438D-8DD8-DD8382138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34215-28E6-4BB0-B65A-FD50DFF3A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EF86C-189A-49DE-8F68-A2DE6557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CE3AF-CC80-423B-B7DE-58482C41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99F9D-2A08-41E7-8F57-208EFB1F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87FF2-D1DF-483E-B477-4A6C283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3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4586-534C-4BCA-9B18-6A0E747E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85A3E-1E54-431A-A689-1B5612EA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2C64A-60C3-4259-BB82-4CC2EE8B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4C06A-FE6C-44AF-B6E7-DA9DEF34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37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D1B37-22D7-499E-B568-116AFD57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631FB-F4B6-46C5-A686-AD247FC9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965BF-A45B-4662-9396-F5136506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4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3F5E-C45F-45F5-B975-2575F9CC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ACF1-E811-4339-8920-44AD6992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2C937-C2C0-4141-A5D2-7E1B425ED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6404D-1970-45A6-8073-BF37DC38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E522-F13D-41CF-83FC-CE01AC7B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EADD3-8C2B-4496-8B28-52A882EF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0E74A-CE91-4ADE-AAEA-A7ADBE30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8FCD-40AE-4EA1-A297-EA435C76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38BFE-443A-45C5-BC85-49A4D489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260A4-2D47-4629-8EAA-7DABAD4E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7A455-A545-4336-B744-BC2291EA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39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5BBF-9DEA-4D4D-B1BC-E4E3438B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55288-45DD-4F45-867F-44E0A21CB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4D80-2A38-4471-87F3-9EEB7121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B18AC-A30F-4C75-ACA0-5559503A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1FB6-C568-40B1-8BD1-B3963951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6A42E-7775-44DD-A21A-31BC5077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41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E093-ADC1-4E4A-A257-F626C48B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8FDA-0C6F-4E96-BD88-65CADBDD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F5E7-6D40-4B31-B008-ED1B8F29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1438-AF0B-48D3-880A-7766507F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C947-25D4-4165-8AAF-8171BE23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4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AD8F8-66B4-4223-A668-D11A1D94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5D68-FB76-465E-82E2-DAFC9FBA4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F427-39EC-4925-9C8E-AC6EC48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274A9-EB98-4EF5-AB02-9486EAA9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AD6B-E5EE-402D-84F0-257C89DD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157B-7FF8-4150-836E-43D6BD3E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A33C1-5E1E-4A88-B417-9051C5F8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75481-923D-4A4A-ABF3-25B2F933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3D8D6-9A20-4384-876B-E90B2A16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CB5B8-69C5-4735-893D-89A8EC26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7EC01-E397-414E-BA9C-DE7660C0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5248D-728C-4AC8-9731-C97898007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1265B-1371-4807-9B0F-1552AF36F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1AA26-E454-41F2-8921-F92A9EA3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CCEFD-A9C7-44BF-A0E5-56E38B8F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2B833-FD94-41AE-AB6F-6D9360A9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1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AB50-D619-4F80-92D0-7A217208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B81C9-7D32-4CF0-874D-DEFAE76F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EEDC2-135E-457B-B16F-F9BA52593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085D60-CDAE-472A-A237-7AC524C6D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17144A-CDEA-4446-9572-00797312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6BA88-AF3B-466E-9453-F1A1FF8A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A907DB-839E-4082-A9B9-5A2A3A0D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A5F208-75F1-4FA5-8576-3A29A17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8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6F5A9-AD13-41BD-A09C-D7C3768A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D683EA-165A-46E0-9BA9-F883C6DC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0B5123-9E7B-46C1-9D71-39CC4723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2B279E-57B2-4D83-AD8F-9632DF4F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1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5E8A42-E84D-4355-98A1-C1336100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1E0768-077E-46DB-9696-B59A1815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8C92-A75C-4AAE-936E-5D2353B0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6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5A91A-5D3C-42EC-B529-9B4BBF23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A3533-79CD-46E6-8FB6-672C192B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A3531-13AE-4AEC-9518-F85B91BF5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B2BA2-7A4D-4968-AEF6-663DD88A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12526-56B5-46C1-8E1D-1FBF1E27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15F8A-5490-4E00-BEA4-AF3CF1FF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D1E90-F677-46B8-A033-C893552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49DBAA-24DB-41BC-9E37-5EEEC1631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5171C-9D5A-42F7-A41B-9C8E9176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FE827-0E5A-4D3E-82E4-67B21C7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7C9B6-46B1-4AF0-8409-1209AD55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F2A6D-BC66-4BBF-8AFC-5CFB39B8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2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8802D3-9387-474A-B2AE-66EECDFC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764DA-8079-4206-BF19-8A1381AE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A21C2-D3A3-4E1E-880C-D37223664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593A-D0EA-428A-B5B3-273EA55350F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34F19-C401-4DCF-80D7-A04DFE6D9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3033F-C298-4F29-97A0-D9E4C25CE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5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E3DD9-481A-43D9-9E2E-6D1C8D82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F71C-8BA8-45B6-B7AF-4CC3826E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BC1CE-6AE5-45D4-804F-4B334BA50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65A3-8A21-46B6-94D9-916D3F20AF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30145-FA8C-4439-A282-9144A0984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64F5-BBF4-4499-855E-E929CA2DB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7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&amp;url=/url?sa=i&amp;rct=j&amp;q=&amp;esrc=s&amp;source=images&amp;cd=&amp;ved=&amp;url=https://unsplash.com/photos/1K6IQsQbizI&amp;psig=AOvVaw33c8GAjr7VydKmnBcK9etb&amp;ust=1574869977193503&amp;psig=AOvVaw33c8GAjr7VydKmnBcK9etb&amp;ust=1574869977193503" TargetMode="Externa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&amp;url=/url?sa=i&amp;rct=j&amp;q=&amp;esrc=s&amp;source=images&amp;cd=&amp;ved=&amp;url=https://unsplash.com/photos/1K6IQsQbizI&amp;psig=AOvVaw33c8GAjr7VydKmnBcK9etb&amp;ust=1574869977193503&amp;psig=AOvVaw33c8GAjr7VydKmnBcK9etb&amp;ust=157486997719350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hyperlink" Target="http://www.google.com/url?sa=i&amp;rct=j&amp;q=&amp;esrc=s&amp;source=images&amp;cd=&amp;cad=rja&amp;uact=8&amp;ved=&amp;url=/url?sa=i&amp;rct=j&amp;q=&amp;esrc=s&amp;source=images&amp;cd=&amp;ved=&amp;url=https://unsplash.com/photos/1K6IQsQbizI&amp;psig=AOvVaw33c8GAjr7VydKmnBcK9etb&amp;ust=1574869977193503&amp;psig=AOvVaw33c8GAjr7VydKmnBcK9etb&amp;ust=15748699771935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m/url?sa=i&amp;rct=j&amp;q=&amp;esrc=s&amp;source=images&amp;cd=&amp;cad=rja&amp;uact=8&amp;ved=&amp;url=/url?sa=i&amp;rct=j&amp;q=&amp;esrc=s&amp;source=images&amp;cd=&amp;ved=&amp;url=https://unsplash.com/photos/1K6IQsQbizI&amp;psig=AOvVaw33c8GAjr7VydKmnBcK9etb&amp;ust=1574869977193503&amp;psig=AOvVaw33c8GAjr7VydKmnBcK9etb&amp;ust=157486997719350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77C720-C4D1-492A-AEA9-325BB6A7475E}"/>
              </a:ext>
            </a:extLst>
          </p:cNvPr>
          <p:cNvSpPr txBox="1"/>
          <p:nvPr/>
        </p:nvSpPr>
        <p:spPr>
          <a:xfrm>
            <a:off x="2440154" y="2639860"/>
            <a:ext cx="7330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EDA </a:t>
            </a:r>
            <a:r>
              <a:rPr lang="en-US" altLang="ko-KR" sz="2400" b="1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PROJET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전쟁은 어떻게 돈벌이가 되고 누가 </a:t>
            </a:r>
            <a:r>
              <a:rPr lang="ko-KR" altLang="en-US" sz="3200" b="1" dirty="0" err="1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돈버는가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64569-D92C-41F2-8F69-590DA51F7860}"/>
              </a:ext>
            </a:extLst>
          </p:cNvPr>
          <p:cNvSpPr txBox="1"/>
          <p:nvPr/>
        </p:nvSpPr>
        <p:spPr>
          <a:xfrm>
            <a:off x="5595703" y="410154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MAR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. 2021</a:t>
            </a:r>
          </a:p>
        </p:txBody>
      </p:sp>
    </p:spTree>
    <p:extLst>
      <p:ext uri="{BB962C8B-B14F-4D97-AF65-F5344CB8AC3E}">
        <p14:creationId xmlns:p14="http://schemas.microsoft.com/office/powerpoint/2010/main" val="64801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프로젝트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B45A35-F550-4D7C-9CBD-01CBCF13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20" y="966275"/>
            <a:ext cx="1544137" cy="5402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CBDCC3-8ED1-442E-AA8C-C5C6F3C68B60}"/>
              </a:ext>
            </a:extLst>
          </p:cNvPr>
          <p:cNvSpPr txBox="1"/>
          <p:nvPr/>
        </p:nvSpPr>
        <p:spPr>
          <a:xfrm>
            <a:off x="1563521" y="1445734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간단한 요약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D4A1D427-1143-4E4B-88D1-DBBE4139B8C4}"/>
              </a:ext>
            </a:extLst>
          </p:cNvPr>
          <p:cNvSpPr/>
          <p:nvPr/>
        </p:nvSpPr>
        <p:spPr>
          <a:xfrm>
            <a:off x="937463" y="2432296"/>
            <a:ext cx="10317071" cy="3621975"/>
          </a:xfrm>
          <a:prstGeom prst="roundRect">
            <a:avLst>
              <a:gd name="adj" fmla="val 1265"/>
            </a:avLst>
          </a:prstGeom>
          <a:solidFill>
            <a:schemeClr val="bg1">
              <a:lumMod val="95000"/>
            </a:schemeClr>
          </a:solidFill>
          <a:ln w="25560">
            <a:solidFill>
              <a:srgbClr val="FFFFFF"/>
            </a:solidFill>
          </a:ln>
          <a:effectLst>
            <a:outerShdw blurRad="304800" dist="20000" dir="5400000" rotWithShape="0">
              <a:srgbClr val="000000">
                <a:alpha val="17000"/>
              </a:srgbClr>
            </a:outerShdw>
          </a:effectLst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A952BE-6F7D-45C4-BA41-A2350EB8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823" y="2942441"/>
            <a:ext cx="1762125" cy="2514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A1E6AD-5956-4A53-8969-EF0041ED1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489" y="2996869"/>
            <a:ext cx="1666875" cy="243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5A94E1-BDFE-48D0-9281-2C2E8C6F7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581" y="2985983"/>
            <a:ext cx="16573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9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프로젝트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BDCC3-8ED1-442E-AA8C-C5C6F3C68B60}"/>
              </a:ext>
            </a:extLst>
          </p:cNvPr>
          <p:cNvSpPr txBox="1"/>
          <p:nvPr/>
        </p:nvSpPr>
        <p:spPr>
          <a:xfrm>
            <a:off x="1563521" y="1674861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FinanceDataReader</a:t>
            </a:r>
            <a:r>
              <a:rPr lang="ko-KR" altLang="en-US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를 통해 시가총액 </a:t>
            </a:r>
            <a:r>
              <a:rPr lang="en-US" altLang="ko-KR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100</a:t>
            </a:r>
            <a:r>
              <a:rPr lang="ko-KR" altLang="en-US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대 기업 </a:t>
            </a:r>
            <a:r>
              <a:rPr lang="ko-KR" altLang="en-US" dirty="0" err="1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일자별</a:t>
            </a:r>
            <a:r>
              <a:rPr lang="ko-KR" altLang="en-US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Historical Data </a:t>
            </a:r>
            <a:r>
              <a:rPr lang="ko-KR" altLang="en-US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수집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433E53-8075-488A-9598-1FFADB81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19" y="966275"/>
            <a:ext cx="1544137" cy="5402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FBFC60-F2A8-40C4-839B-E28FED07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54" y="2762716"/>
            <a:ext cx="3455296" cy="3429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FE5D2F-F9F2-4C8B-B5F0-4643F1157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461" y="2752779"/>
            <a:ext cx="5782731" cy="34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프로젝트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BDCC3-8ED1-442E-AA8C-C5C6F3C68B60}"/>
              </a:ext>
            </a:extLst>
          </p:cNvPr>
          <p:cNvSpPr txBox="1"/>
          <p:nvPr/>
        </p:nvSpPr>
        <p:spPr>
          <a:xfrm>
            <a:off x="1563521" y="1674861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FinanceDataReader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100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대기업 탐색하기 위한 기업 심볼 정보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433E53-8075-488A-9598-1FFADB81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19" y="966275"/>
            <a:ext cx="1544137" cy="5402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00DDC7F-E70D-44AF-BC53-CFF73BB2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11" y="2773313"/>
            <a:ext cx="4724346" cy="32304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E02A68-F2D3-4A9F-911D-5F99DAEF5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431" y="2773314"/>
            <a:ext cx="2774226" cy="32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6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프로젝트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BDCC3-8ED1-442E-AA8C-C5C6F3C68B60}"/>
              </a:ext>
            </a:extLst>
          </p:cNvPr>
          <p:cNvSpPr txBox="1"/>
          <p:nvPr/>
        </p:nvSpPr>
        <p:spPr>
          <a:xfrm>
            <a:off x="1563521" y="1674861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기업별 카테고리 정리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433E53-8075-488A-9598-1FFADB81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19" y="966275"/>
            <a:ext cx="1544137" cy="5402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8D47C7-26DB-4457-AE9F-DCAB221E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43" y="2776873"/>
            <a:ext cx="3457440" cy="26900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DC8567-488B-4047-9462-988ECAA5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600" y="2781002"/>
            <a:ext cx="4136484" cy="26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ata has a better idea에 대한 이미지 검색결과">
            <a:hlinkClick r:id="rId3"/>
            <a:extLst>
              <a:ext uri="{FF2B5EF4-FFF2-40B4-BE49-F238E27FC236}">
                <a16:creationId xmlns:a16="http://schemas.microsoft.com/office/drawing/2014/main" id="{61422D9C-7B6B-44C8-8093-138DE5E52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14450" r="8839" b="22050"/>
          <a:stretch/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BA9590-4775-4FD4-95F8-EB2385D78C1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CB143-C0C8-48EF-A863-9A61C4D1CF30}"/>
              </a:ext>
            </a:extLst>
          </p:cNvPr>
          <p:cNvSpPr txBox="1"/>
          <p:nvPr/>
        </p:nvSpPr>
        <p:spPr>
          <a:xfrm>
            <a:off x="1973033" y="973572"/>
            <a:ext cx="880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버버리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벤츠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G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바겐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험머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 등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많은 브랜드들의 </a:t>
            </a:r>
            <a:r>
              <a:rPr lang="ko-KR" altLang="en-US" sz="2400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공통점은 군용에서 유래되었다는 것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1FD0F-6B4E-49B8-9D2B-197DC9CD9343}"/>
              </a:ext>
            </a:extLst>
          </p:cNvPr>
          <p:cNvSpPr txBox="1"/>
          <p:nvPr/>
        </p:nvSpPr>
        <p:spPr>
          <a:xfrm>
            <a:off x="616926" y="2105561"/>
            <a:ext cx="113058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{           }</a:t>
            </a:r>
          </a:p>
        </p:txBody>
      </p:sp>
      <p:pic>
        <p:nvPicPr>
          <p:cNvPr id="11" name="Picture 2" descr="https://search.pstatic.net/common/?src=http%3A%2F%2Fblogfiles.naver.net%2FMjAyMDA3MjBfMTU4%2FMDAxNTk1MjE4NTI0MDM4.ikWrZqxhCtBwObbNznF_IT67qfuGlqc1iRQgX9HAoJsg.-Ct1R6mGPb4qXevFP5-nxltN0nEmtkFAL2tYh6UfgR8g.PNG.qhdekf80%2F%25C4%25B8%25C3%25B3.PNG&amp;type=sc960_832">
            <a:extLst>
              <a:ext uri="{FF2B5EF4-FFF2-40B4-BE49-F238E27FC236}">
                <a16:creationId xmlns:a16="http://schemas.microsoft.com/office/drawing/2014/main" id="{E1CD066B-844D-42EA-9CAF-FA8CB414E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03" y="2344112"/>
            <a:ext cx="2097797" cy="250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search.pstatic.net/common/?src=http%3A%2F%2Fimgnews.naver.net%2Fimage%2F016%2F2014%2F07%2F15%2F20140717000810_0_99_20140717113105.jpg&amp;type=sc960_832">
            <a:extLst>
              <a:ext uri="{FF2B5EF4-FFF2-40B4-BE49-F238E27FC236}">
                <a16:creationId xmlns:a16="http://schemas.microsoft.com/office/drawing/2014/main" id="{3180F383-28A5-416D-B9A1-DEC64D8CE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r="30027"/>
          <a:stretch/>
        </p:blipFill>
        <p:spPr bwMode="auto">
          <a:xfrm>
            <a:off x="4895236" y="2344112"/>
            <a:ext cx="2441985" cy="25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search.pstatic.net/common/?src=http%3A%2F%2Fblogfiles.naver.net%2F20100214_128%2Fsssamulang_12661228809766r8c3_jpg%2Fimg_2200_sssamulang.jpg&amp;type=sc960_832">
            <a:extLst>
              <a:ext uri="{FF2B5EF4-FFF2-40B4-BE49-F238E27FC236}">
                <a16:creationId xmlns:a16="http://schemas.microsoft.com/office/drawing/2014/main" id="{2761AD95-6671-4D35-B90B-5E19E7126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 r="17542"/>
          <a:stretch/>
        </p:blipFill>
        <p:spPr bwMode="auto">
          <a:xfrm>
            <a:off x="7421731" y="2344112"/>
            <a:ext cx="2441985" cy="25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98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ata has a better idea에 대한 이미지 검색결과">
            <a:hlinkClick r:id="rId3"/>
            <a:extLst>
              <a:ext uri="{FF2B5EF4-FFF2-40B4-BE49-F238E27FC236}">
                <a16:creationId xmlns:a16="http://schemas.microsoft.com/office/drawing/2014/main" id="{61422D9C-7B6B-44C8-8093-138DE5E52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14450" r="8839" b="22050"/>
          <a:stretch/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BA9590-4775-4FD4-95F8-EB2385D78C1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CB143-C0C8-48EF-A863-9A61C4D1CF30}"/>
              </a:ext>
            </a:extLst>
          </p:cNvPr>
          <p:cNvSpPr txBox="1"/>
          <p:nvPr/>
        </p:nvSpPr>
        <p:spPr>
          <a:xfrm>
            <a:off x="1973034" y="3013501"/>
            <a:ext cx="880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전쟁이 어떤 기업들에게 기회가 된다는 당연한 사실이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새삼스럽게 궁금해졌다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361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ata has a better idea에 대한 이미지 검색결과">
            <a:hlinkClick r:id="rId2"/>
            <a:extLst>
              <a:ext uri="{FF2B5EF4-FFF2-40B4-BE49-F238E27FC236}">
                <a16:creationId xmlns:a16="http://schemas.microsoft.com/office/drawing/2014/main" id="{61422D9C-7B6B-44C8-8093-138DE5E52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14450" r="8839" b="22050"/>
          <a:stretch/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BA9590-4775-4FD4-95F8-EB2385D78C1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439367-FD1F-4CDD-B459-1E80EEE5A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762" y="1764253"/>
            <a:ext cx="2288677" cy="40771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09D3B9-AB70-486D-B351-0CF93F04AF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13"/>
          <a:stretch/>
        </p:blipFill>
        <p:spPr>
          <a:xfrm>
            <a:off x="6365713" y="1764253"/>
            <a:ext cx="2288677" cy="40771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A328AE-73F0-41BA-A910-DFA885FA4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363" y="1764253"/>
            <a:ext cx="2303462" cy="34316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F64D05-089D-40BE-A0BC-861E08834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798" y="1764253"/>
            <a:ext cx="2288677" cy="4396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077472-C629-4E33-AAFB-4F71E63B92CC}"/>
              </a:ext>
            </a:extLst>
          </p:cNvPr>
          <p:cNvSpPr txBox="1"/>
          <p:nvPr/>
        </p:nvSpPr>
        <p:spPr>
          <a:xfrm>
            <a:off x="1865456" y="676405"/>
            <a:ext cx="880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유사이래까지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갈것도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 없이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현대에도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이렇게나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 많은 전쟁들이 끊임없이 발발하고 있는데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2107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ata has a better idea에 대한 이미지 검색결과">
            <a:hlinkClick r:id="rId2"/>
            <a:extLst>
              <a:ext uri="{FF2B5EF4-FFF2-40B4-BE49-F238E27FC236}">
                <a16:creationId xmlns:a16="http://schemas.microsoft.com/office/drawing/2014/main" id="{61422D9C-7B6B-44C8-8093-138DE5E52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14450" r="8839" b="22050"/>
          <a:stretch/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BA9590-4775-4FD4-95F8-EB2385D78C1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CB143-C0C8-48EF-A863-9A61C4D1CF30}"/>
              </a:ext>
            </a:extLst>
          </p:cNvPr>
          <p:cNvSpPr txBox="1"/>
          <p:nvPr/>
        </p:nvSpPr>
        <p:spPr>
          <a:xfrm>
            <a:off x="1843942" y="2850381"/>
            <a:ext cx="88053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전쟁에 직접 개입된 기업은 두말할 것 없으니</a:t>
            </a:r>
            <a:r>
              <a:rPr lang="en-US" altLang="ko-KR" sz="2400" dirty="0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,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전쟁에 개입되지 않았지만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전쟁으로는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돈버는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기업들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은 어디일까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?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27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872CB8-1E07-4EC4-A961-32B2F677CB0F}"/>
              </a:ext>
            </a:extLst>
          </p:cNvPr>
          <p:cNvSpPr txBox="1"/>
          <p:nvPr/>
        </p:nvSpPr>
        <p:spPr>
          <a:xfrm>
            <a:off x="0" y="6050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첫번째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 EDA PROJECT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주제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333B7E1F-6382-4499-B4A5-410159957528}"/>
              </a:ext>
            </a:extLst>
          </p:cNvPr>
          <p:cNvSpPr/>
          <p:nvPr/>
        </p:nvSpPr>
        <p:spPr>
          <a:xfrm>
            <a:off x="2063615" y="1750125"/>
            <a:ext cx="3436033" cy="2234047"/>
          </a:xfrm>
          <a:prstGeom prst="roundRect">
            <a:avLst>
              <a:gd name="adj" fmla="val 3019"/>
            </a:avLst>
          </a:prstGeom>
          <a:solidFill>
            <a:schemeClr val="bg1">
              <a:lumMod val="95000"/>
            </a:schemeClr>
          </a:solidFill>
          <a:ln w="25560">
            <a:solidFill>
              <a:srgbClr val="FFFFFF"/>
            </a:solidFill>
          </a:ln>
          <a:effectLst>
            <a:outerShdw blurRad="304800" dist="20000" dir="5400000" rotWithShape="0">
              <a:srgbClr val="000000">
                <a:alpha val="17000"/>
              </a:srgbClr>
            </a:outerShdw>
          </a:effectLst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7" name="CustomShape 7">
            <a:extLst>
              <a:ext uri="{FF2B5EF4-FFF2-40B4-BE49-F238E27FC236}">
                <a16:creationId xmlns:a16="http://schemas.microsoft.com/office/drawing/2014/main" id="{237652FB-5A12-4145-89CB-314BE515C3F4}"/>
              </a:ext>
            </a:extLst>
          </p:cNvPr>
          <p:cNvSpPr/>
          <p:nvPr/>
        </p:nvSpPr>
        <p:spPr>
          <a:xfrm>
            <a:off x="2609230" y="1963046"/>
            <a:ext cx="2442961" cy="685857"/>
          </a:xfrm>
          <a:prstGeom prst="roundRect">
            <a:avLst>
              <a:gd name="adj" fmla="val 27780"/>
            </a:avLst>
          </a:prstGeom>
          <a:solidFill>
            <a:srgbClr val="1C96B9"/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FE237-FBDF-4D40-86BF-E30CE5D82AB0}"/>
              </a:ext>
            </a:extLst>
          </p:cNvPr>
          <p:cNvSpPr txBox="1"/>
          <p:nvPr/>
        </p:nvSpPr>
        <p:spPr>
          <a:xfrm>
            <a:off x="2594787" y="2013175"/>
            <a:ext cx="244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DATA 1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4F97D5-9D0F-4E32-AD18-C6E7BA597573}"/>
              </a:ext>
            </a:extLst>
          </p:cNvPr>
          <p:cNvSpPr txBox="1"/>
          <p:nvPr/>
        </p:nvSpPr>
        <p:spPr>
          <a:xfrm>
            <a:off x="2063615" y="2911313"/>
            <a:ext cx="34360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rPr>
              <a:t>90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rPr>
              <a:t>년 이후 전쟁목록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발발시점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참전국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,</a:t>
            </a:r>
            <a:r>
              <a:rPr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피해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,</a:t>
            </a:r>
            <a:r>
              <a:rPr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전쟁원인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,</a:t>
            </a:r>
            <a:r>
              <a:rPr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승전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,</a:t>
            </a:r>
            <a:r>
              <a:rPr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패전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 </a:t>
            </a:r>
            <a:r>
              <a:rPr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등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35" name="CustomShape 2">
            <a:extLst>
              <a:ext uri="{FF2B5EF4-FFF2-40B4-BE49-F238E27FC236}">
                <a16:creationId xmlns:a16="http://schemas.microsoft.com/office/drawing/2014/main" id="{17F08EEC-660B-492A-8341-083976475910}"/>
              </a:ext>
            </a:extLst>
          </p:cNvPr>
          <p:cNvSpPr/>
          <p:nvPr/>
        </p:nvSpPr>
        <p:spPr>
          <a:xfrm>
            <a:off x="6977763" y="1728353"/>
            <a:ext cx="3436033" cy="2234047"/>
          </a:xfrm>
          <a:prstGeom prst="roundRect">
            <a:avLst>
              <a:gd name="adj" fmla="val 3019"/>
            </a:avLst>
          </a:prstGeom>
          <a:solidFill>
            <a:schemeClr val="bg1">
              <a:lumMod val="95000"/>
            </a:schemeClr>
          </a:solidFill>
          <a:ln w="25560">
            <a:solidFill>
              <a:srgbClr val="FFFFFF"/>
            </a:solidFill>
          </a:ln>
          <a:effectLst>
            <a:outerShdw blurRad="304800" dist="20000" dir="5400000" rotWithShape="0">
              <a:srgbClr val="000000">
                <a:alpha val="17000"/>
              </a:srgbClr>
            </a:outerShdw>
          </a:effectLst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8A63EC09-DEEB-4F38-BA26-C6EAA3A91790}"/>
              </a:ext>
            </a:extLst>
          </p:cNvPr>
          <p:cNvSpPr/>
          <p:nvPr/>
        </p:nvSpPr>
        <p:spPr>
          <a:xfrm>
            <a:off x="7523378" y="1941274"/>
            <a:ext cx="2442961" cy="685857"/>
          </a:xfrm>
          <a:prstGeom prst="roundRect">
            <a:avLst>
              <a:gd name="adj" fmla="val 27780"/>
            </a:avLst>
          </a:prstGeom>
          <a:solidFill>
            <a:srgbClr val="1C96B9"/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B79FB4-A5AA-4FA1-A4CD-F42365C48E2B}"/>
              </a:ext>
            </a:extLst>
          </p:cNvPr>
          <p:cNvSpPr txBox="1"/>
          <p:nvPr/>
        </p:nvSpPr>
        <p:spPr>
          <a:xfrm>
            <a:off x="7508935" y="1991403"/>
            <a:ext cx="244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DATA 2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7B6D9D-9C57-44D4-B990-9BA02D1943DF}"/>
              </a:ext>
            </a:extLst>
          </p:cNvPr>
          <p:cNvSpPr txBox="1"/>
          <p:nvPr/>
        </p:nvSpPr>
        <p:spPr>
          <a:xfrm>
            <a:off x="6977763" y="2889541"/>
            <a:ext cx="34360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rPr>
              <a:t>미국 증시 상장기업 주가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기업별 카테고리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전쟁관여여부 등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A3797CF3-92C6-4144-A61F-7733DEF85C92}"/>
              </a:ext>
            </a:extLst>
          </p:cNvPr>
          <p:cNvSpPr/>
          <p:nvPr/>
        </p:nvSpPr>
        <p:spPr>
          <a:xfrm>
            <a:off x="5821357" y="2576178"/>
            <a:ext cx="834696" cy="88490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452D1A-0CB2-4BD4-A9BC-BEFD3335746E}"/>
              </a:ext>
            </a:extLst>
          </p:cNvPr>
          <p:cNvSpPr txBox="1"/>
          <p:nvPr/>
        </p:nvSpPr>
        <p:spPr>
          <a:xfrm rot="5400000">
            <a:off x="5760246" y="1135072"/>
            <a:ext cx="1199786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13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00g" panose="02020603020101020101" pitchFamily="18" charset="-127"/>
                <a:ea typeface="HG꼬딕씨 00g" panose="02020603020101020101" pitchFamily="18" charset="-127"/>
              </a:rPr>
              <a:t>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9262BA-8E81-42C5-8E8C-79B67F579EBF}"/>
              </a:ext>
            </a:extLst>
          </p:cNvPr>
          <p:cNvSpPr txBox="1"/>
          <p:nvPr/>
        </p:nvSpPr>
        <p:spPr>
          <a:xfrm>
            <a:off x="1460500" y="5457838"/>
            <a:ext cx="967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rPr>
              <a:t>전쟁의 양상에 따라 어떤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rPr>
              <a:t>카테고리의 기업들의 가치가 올라가는가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8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</a:t>
            </a:r>
            <a:r>
              <a:rPr lang="en-US" altLang="ko-KR" sz="3200" dirty="0">
                <a:solidFill>
                  <a:prstClr val="white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A</a:t>
            </a:r>
            <a:r>
              <a:rPr lang="ko-KR" altLang="en-US" sz="3200" dirty="0">
                <a:solidFill>
                  <a:prstClr val="white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프로젝트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 스케쥴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5F6AC1D9-1051-443B-9276-3D1E027DDBC5}"/>
              </a:ext>
            </a:extLst>
          </p:cNvPr>
          <p:cNvSpPr/>
          <p:nvPr/>
        </p:nvSpPr>
        <p:spPr>
          <a:xfrm>
            <a:off x="551029" y="2143125"/>
            <a:ext cx="2456015" cy="87630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AF161CF5-FB07-4764-BABE-BC4DA26C03F0}"/>
              </a:ext>
            </a:extLst>
          </p:cNvPr>
          <p:cNvSpPr/>
          <p:nvPr/>
        </p:nvSpPr>
        <p:spPr>
          <a:xfrm>
            <a:off x="2665241" y="2142857"/>
            <a:ext cx="2456015" cy="8763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14">
            <a:extLst>
              <a:ext uri="{FF2B5EF4-FFF2-40B4-BE49-F238E27FC236}">
                <a16:creationId xmlns:a16="http://schemas.microsoft.com/office/drawing/2014/main" id="{21B48235-1CE1-4612-BA40-E77200525896}"/>
              </a:ext>
            </a:extLst>
          </p:cNvPr>
          <p:cNvSpPr txBox="1"/>
          <p:nvPr/>
        </p:nvSpPr>
        <p:spPr>
          <a:xfrm>
            <a:off x="590256" y="2251193"/>
            <a:ext cx="2090634" cy="677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EDA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프로젝트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3.26(</a:t>
            </a:r>
            <a:r>
              <a:rPr kumimoji="1" lang="ko-KR" altLang="en-US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금</a:t>
            </a:r>
            <a:r>
              <a:rPr kumimoji="1" lang="en-US" altLang="ko-KR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)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38" name="テキスト ボックス 14">
            <a:extLst>
              <a:ext uri="{FF2B5EF4-FFF2-40B4-BE49-F238E27FC236}">
                <a16:creationId xmlns:a16="http://schemas.microsoft.com/office/drawing/2014/main" id="{9B5E55E8-6FEE-44A3-A1A9-C5239A915441}"/>
              </a:ext>
            </a:extLst>
          </p:cNvPr>
          <p:cNvSpPr txBox="1"/>
          <p:nvPr/>
        </p:nvSpPr>
        <p:spPr>
          <a:xfrm>
            <a:off x="3082200" y="2251193"/>
            <a:ext cx="1707361" cy="677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EDA</a:t>
            </a:r>
            <a:r>
              <a:rPr kumimoji="1" lang="ko-KR" altLang="en-US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프로젝트</a:t>
            </a:r>
            <a:r>
              <a:rPr kumimoji="1" lang="en-US" altLang="ko-KR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3.31(</a:t>
            </a:r>
            <a:r>
              <a:rPr kumimoji="1" lang="ko-KR" altLang="en-US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수</a:t>
            </a:r>
            <a:r>
              <a:rPr kumimoji="1" lang="en-US" altLang="ko-KR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)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id="{F1946BC9-0228-4BC2-8198-EBE0E76E45E9}"/>
              </a:ext>
            </a:extLst>
          </p:cNvPr>
          <p:cNvSpPr/>
          <p:nvPr/>
        </p:nvSpPr>
        <p:spPr>
          <a:xfrm>
            <a:off x="4779452" y="2142857"/>
            <a:ext cx="2456015" cy="8763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14">
            <a:extLst>
              <a:ext uri="{FF2B5EF4-FFF2-40B4-BE49-F238E27FC236}">
                <a16:creationId xmlns:a16="http://schemas.microsoft.com/office/drawing/2014/main" id="{C45BB1CB-941A-4DE6-88E7-D1AC13C786B0}"/>
              </a:ext>
            </a:extLst>
          </p:cNvPr>
          <p:cNvSpPr txBox="1"/>
          <p:nvPr/>
        </p:nvSpPr>
        <p:spPr>
          <a:xfrm>
            <a:off x="5196412" y="2251193"/>
            <a:ext cx="1689542" cy="677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EDA</a:t>
            </a:r>
            <a:r>
              <a:rPr kumimoji="1" lang="ko-KR" altLang="en-US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프로젝트</a:t>
            </a:r>
            <a:r>
              <a:rPr kumimoji="1" lang="en-US" altLang="ko-KR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3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4.7(</a:t>
            </a:r>
            <a:r>
              <a: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수</a:t>
            </a: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)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16D931C4-4449-44E3-B0A1-8F5EF15A3051}"/>
              </a:ext>
            </a:extLst>
          </p:cNvPr>
          <p:cNvSpPr/>
          <p:nvPr/>
        </p:nvSpPr>
        <p:spPr>
          <a:xfrm>
            <a:off x="6878014" y="2141773"/>
            <a:ext cx="2456015" cy="8763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テキスト ボックス 14">
            <a:extLst>
              <a:ext uri="{FF2B5EF4-FFF2-40B4-BE49-F238E27FC236}">
                <a16:creationId xmlns:a16="http://schemas.microsoft.com/office/drawing/2014/main" id="{4E3913BF-4A46-42C1-8C10-37B5848003F8}"/>
              </a:ext>
            </a:extLst>
          </p:cNvPr>
          <p:cNvSpPr txBox="1"/>
          <p:nvPr/>
        </p:nvSpPr>
        <p:spPr>
          <a:xfrm>
            <a:off x="7294973" y="2250109"/>
            <a:ext cx="1697252" cy="677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EDA</a:t>
            </a:r>
            <a:r>
              <a:rPr kumimoji="1" lang="ko-KR" altLang="en-US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프로젝트</a:t>
            </a:r>
            <a:r>
              <a:rPr kumimoji="1" lang="en-US" altLang="ko-KR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4.14(</a:t>
            </a:r>
            <a:r>
              <a: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수</a:t>
            </a: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)</a:t>
            </a:r>
          </a:p>
        </p:txBody>
      </p:sp>
      <p:sp>
        <p:nvSpPr>
          <p:cNvPr id="39" name="화살표: 갈매기형 수장 38">
            <a:extLst>
              <a:ext uri="{FF2B5EF4-FFF2-40B4-BE49-F238E27FC236}">
                <a16:creationId xmlns:a16="http://schemas.microsoft.com/office/drawing/2014/main" id="{E25EA37F-A50C-42D5-8767-478EF1988D57}"/>
              </a:ext>
            </a:extLst>
          </p:cNvPr>
          <p:cNvSpPr/>
          <p:nvPr/>
        </p:nvSpPr>
        <p:spPr>
          <a:xfrm>
            <a:off x="8986685" y="2141773"/>
            <a:ext cx="2456015" cy="8763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テキスト ボックス 14">
            <a:extLst>
              <a:ext uri="{FF2B5EF4-FFF2-40B4-BE49-F238E27FC236}">
                <a16:creationId xmlns:a16="http://schemas.microsoft.com/office/drawing/2014/main" id="{CBC33259-38B4-487F-A01E-111B3AB53FF8}"/>
              </a:ext>
            </a:extLst>
          </p:cNvPr>
          <p:cNvSpPr txBox="1"/>
          <p:nvPr/>
        </p:nvSpPr>
        <p:spPr>
          <a:xfrm>
            <a:off x="9403644" y="2250108"/>
            <a:ext cx="1697252" cy="677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EDA</a:t>
            </a:r>
            <a:r>
              <a:rPr kumimoji="1" lang="ko-KR" altLang="en-US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프로젝트</a:t>
            </a:r>
            <a:r>
              <a:rPr kumimoji="1" lang="en-US" altLang="ko-KR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5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4.21(</a:t>
            </a:r>
            <a:r>
              <a: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수</a:t>
            </a: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)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C44C3DF-819D-4EDA-954A-CBD368802AE4}"/>
              </a:ext>
            </a:extLst>
          </p:cNvPr>
          <p:cNvSpPr/>
          <p:nvPr/>
        </p:nvSpPr>
        <p:spPr>
          <a:xfrm>
            <a:off x="596347" y="326194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42" name="テキスト ボックス 14">
            <a:extLst>
              <a:ext uri="{FF2B5EF4-FFF2-40B4-BE49-F238E27FC236}">
                <a16:creationId xmlns:a16="http://schemas.microsoft.com/office/drawing/2014/main" id="{B42FC3F7-352E-44C4-83CD-C122CE506E52}"/>
              </a:ext>
            </a:extLst>
          </p:cNvPr>
          <p:cNvSpPr txBox="1"/>
          <p:nvPr/>
        </p:nvSpPr>
        <p:spPr>
          <a:xfrm>
            <a:off x="596348" y="357061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EDA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프로젝트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주제 및 방향성 발표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83DAD9F-0391-46D3-A612-CAE57D027864}"/>
              </a:ext>
            </a:extLst>
          </p:cNvPr>
          <p:cNvSpPr/>
          <p:nvPr/>
        </p:nvSpPr>
        <p:spPr>
          <a:xfrm>
            <a:off x="596347" y="450019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44" name="テキスト ボックス 14">
            <a:extLst>
              <a:ext uri="{FF2B5EF4-FFF2-40B4-BE49-F238E27FC236}">
                <a16:creationId xmlns:a16="http://schemas.microsoft.com/office/drawing/2014/main" id="{3042AC21-3554-4CD4-83B2-DD52CDFB12CA}"/>
              </a:ext>
            </a:extLst>
          </p:cNvPr>
          <p:cNvSpPr txBox="1"/>
          <p:nvPr/>
        </p:nvSpPr>
        <p:spPr>
          <a:xfrm>
            <a:off x="596348" y="480886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주제선성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 및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발표자료 만들기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5D1EE30-6DF0-4FCC-A5D2-48838750322E}"/>
              </a:ext>
            </a:extLst>
          </p:cNvPr>
          <p:cNvSpPr/>
          <p:nvPr/>
        </p:nvSpPr>
        <p:spPr>
          <a:xfrm>
            <a:off x="2748690" y="3261944"/>
            <a:ext cx="2078452" cy="1140563"/>
          </a:xfrm>
          <a:prstGeom prst="roundRect">
            <a:avLst>
              <a:gd name="adj" fmla="val 62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46" name="テキスト ボックス 14">
            <a:extLst>
              <a:ext uri="{FF2B5EF4-FFF2-40B4-BE49-F238E27FC236}">
                <a16:creationId xmlns:a16="http://schemas.microsoft.com/office/drawing/2014/main" id="{65D03DF0-93CE-4879-8BA5-482819218182}"/>
              </a:ext>
            </a:extLst>
          </p:cNvPr>
          <p:cNvSpPr txBox="1"/>
          <p:nvPr/>
        </p:nvSpPr>
        <p:spPr>
          <a:xfrm>
            <a:off x="2748691" y="3462893"/>
            <a:ext cx="2078451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수집한 데이터에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대한 </a:t>
            </a:r>
            <a:r>
              <a:rPr kumimoji="1"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Feature/Label </a:t>
            </a: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컬럼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제출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9C59711-11AE-44B2-8E51-7A2F0AF7CB45}"/>
              </a:ext>
            </a:extLst>
          </p:cNvPr>
          <p:cNvSpPr/>
          <p:nvPr/>
        </p:nvSpPr>
        <p:spPr>
          <a:xfrm>
            <a:off x="2748690" y="4500194"/>
            <a:ext cx="2078452" cy="1140563"/>
          </a:xfrm>
          <a:prstGeom prst="roundRect">
            <a:avLst>
              <a:gd name="adj" fmla="val 62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0" name="テキスト ボックス 14">
            <a:extLst>
              <a:ext uri="{FF2B5EF4-FFF2-40B4-BE49-F238E27FC236}">
                <a16:creationId xmlns:a16="http://schemas.microsoft.com/office/drawing/2014/main" id="{0448017C-3102-44BF-9B88-E30A01A46404}"/>
              </a:ext>
            </a:extLst>
          </p:cNvPr>
          <p:cNvSpPr txBox="1"/>
          <p:nvPr/>
        </p:nvSpPr>
        <p:spPr>
          <a:xfrm>
            <a:off x="2748691" y="4808865"/>
            <a:ext cx="207845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DATA 1, 2</a:t>
            </a: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에 대한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DataFrame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만들기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91B345-8061-444A-A32D-80104A55A2A1}"/>
              </a:ext>
            </a:extLst>
          </p:cNvPr>
          <p:cNvSpPr/>
          <p:nvPr/>
        </p:nvSpPr>
        <p:spPr>
          <a:xfrm>
            <a:off x="4901033" y="326194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2" name="テキスト ボックス 14">
            <a:extLst>
              <a:ext uri="{FF2B5EF4-FFF2-40B4-BE49-F238E27FC236}">
                <a16:creationId xmlns:a16="http://schemas.microsoft.com/office/drawing/2014/main" id="{B3D3A084-96B6-47CA-B6F4-4CFD92C9592C}"/>
              </a:ext>
            </a:extLst>
          </p:cNvPr>
          <p:cNvSpPr txBox="1"/>
          <p:nvPr/>
        </p:nvSpPr>
        <p:spPr>
          <a:xfrm>
            <a:off x="4901034" y="357061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1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차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EDA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분석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데이터 발표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8D6A2F5-4550-48D9-8F67-C7C6571DCBCE}"/>
              </a:ext>
            </a:extLst>
          </p:cNvPr>
          <p:cNvSpPr/>
          <p:nvPr/>
        </p:nvSpPr>
        <p:spPr>
          <a:xfrm>
            <a:off x="4901033" y="450019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6" name="テキスト ボックス 14">
            <a:extLst>
              <a:ext uri="{FF2B5EF4-FFF2-40B4-BE49-F238E27FC236}">
                <a16:creationId xmlns:a16="http://schemas.microsoft.com/office/drawing/2014/main" id="{8EB87C99-30CE-4DCA-8428-4EEAD5CF305B}"/>
              </a:ext>
            </a:extLst>
          </p:cNvPr>
          <p:cNvSpPr txBox="1"/>
          <p:nvPr/>
        </p:nvSpPr>
        <p:spPr>
          <a:xfrm>
            <a:off x="4901034" y="480886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1</a:t>
            </a: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차 데이터 분석 자료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추가적인 </a:t>
            </a:r>
            <a:r>
              <a:rPr kumimoji="1" lang="ko-KR" altLang="en-US" sz="1400" dirty="0" err="1">
                <a:latin typeface="HG꼬딕씨 40g" panose="02020603020101020101" pitchFamily="18" charset="-127"/>
                <a:ea typeface="HG꼬딕씨 40g" panose="02020603020101020101" pitchFamily="18" charset="-127"/>
              </a:rPr>
              <a:t>가설만들기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BA0A1CC-9FB1-4A43-B729-69D0988368F9}"/>
              </a:ext>
            </a:extLst>
          </p:cNvPr>
          <p:cNvSpPr/>
          <p:nvPr/>
        </p:nvSpPr>
        <p:spPr>
          <a:xfrm>
            <a:off x="7053376" y="326194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8" name="テキスト ボックス 14">
            <a:extLst>
              <a:ext uri="{FF2B5EF4-FFF2-40B4-BE49-F238E27FC236}">
                <a16:creationId xmlns:a16="http://schemas.microsoft.com/office/drawing/2014/main" id="{87F42D20-3F82-47B2-90BC-BF6A48784A27}"/>
              </a:ext>
            </a:extLst>
          </p:cNvPr>
          <p:cNvSpPr txBox="1"/>
          <p:nvPr/>
        </p:nvSpPr>
        <p:spPr>
          <a:xfrm>
            <a:off x="7053377" y="357061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2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차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EDA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분석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가설에 대한 인사이트도출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EB35026-BF92-4410-9123-1970AA2CB662}"/>
              </a:ext>
            </a:extLst>
          </p:cNvPr>
          <p:cNvSpPr/>
          <p:nvPr/>
        </p:nvSpPr>
        <p:spPr>
          <a:xfrm>
            <a:off x="7053376" y="450019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0" name="テキスト ボックス 14">
            <a:extLst>
              <a:ext uri="{FF2B5EF4-FFF2-40B4-BE49-F238E27FC236}">
                <a16:creationId xmlns:a16="http://schemas.microsoft.com/office/drawing/2014/main" id="{8D63C638-4E3C-42C6-95A2-F7CCF3354DA0}"/>
              </a:ext>
            </a:extLst>
          </p:cNvPr>
          <p:cNvSpPr txBox="1"/>
          <p:nvPr/>
        </p:nvSpPr>
        <p:spPr>
          <a:xfrm>
            <a:off x="7053377" y="480886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추가가설 검증위한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추가분석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A301840-5BFF-4688-A724-A7A4B3F1EF5C}"/>
              </a:ext>
            </a:extLst>
          </p:cNvPr>
          <p:cNvSpPr/>
          <p:nvPr/>
        </p:nvSpPr>
        <p:spPr>
          <a:xfrm>
            <a:off x="9205719" y="326194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2" name="テキスト ボックス 14">
            <a:extLst>
              <a:ext uri="{FF2B5EF4-FFF2-40B4-BE49-F238E27FC236}">
                <a16:creationId xmlns:a16="http://schemas.microsoft.com/office/drawing/2014/main" id="{2C6C2F7A-76CC-40AE-AA13-2ACA8C114B24}"/>
              </a:ext>
            </a:extLst>
          </p:cNvPr>
          <p:cNvSpPr txBox="1"/>
          <p:nvPr/>
        </p:nvSpPr>
        <p:spPr>
          <a:xfrm>
            <a:off x="9205720" y="357061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 err="1">
                <a:latin typeface="HG꼬딕씨 40g" panose="02020603020101020101" pitchFamily="18" charset="-127"/>
                <a:ea typeface="HG꼬딕씨 40g" panose="02020603020101020101" pitchFamily="18" charset="-127"/>
              </a:rPr>
              <a:t>시각화된</a:t>
            </a: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 리포트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최종 발표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043609C-EE2B-4C92-AC0B-27345B7E82FF}"/>
              </a:ext>
            </a:extLst>
          </p:cNvPr>
          <p:cNvSpPr/>
          <p:nvPr/>
        </p:nvSpPr>
        <p:spPr>
          <a:xfrm>
            <a:off x="9205719" y="450019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4" name="テキスト ボックス 14">
            <a:extLst>
              <a:ext uri="{FF2B5EF4-FFF2-40B4-BE49-F238E27FC236}">
                <a16:creationId xmlns:a16="http://schemas.microsoft.com/office/drawing/2014/main" id="{3946186C-E716-410D-B9DE-D16F4E79F784}"/>
              </a:ext>
            </a:extLst>
          </p:cNvPr>
          <p:cNvSpPr txBox="1"/>
          <p:nvPr/>
        </p:nvSpPr>
        <p:spPr>
          <a:xfrm>
            <a:off x="9205720" y="4707265"/>
            <a:ext cx="2078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인사이트에 대한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시각화 </a:t>
            </a:r>
            <a:r>
              <a:rPr kumimoji="1" lang="ko-KR" altLang="en-US" sz="1400" dirty="0" err="1">
                <a:latin typeface="HG꼬딕씨 40g" panose="02020603020101020101" pitchFamily="18" charset="-127"/>
                <a:ea typeface="HG꼬딕씨 40g" panose="02020603020101020101" pitchFamily="18" charset="-127"/>
              </a:rPr>
              <a:t>리포트만들기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발표용 </a:t>
            </a:r>
            <a:r>
              <a:rPr kumimoji="1"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PPT</a:t>
            </a: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만들기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71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2">
            <a:extLst>
              <a:ext uri="{FF2B5EF4-FFF2-40B4-BE49-F238E27FC236}">
                <a16:creationId xmlns:a16="http://schemas.microsoft.com/office/drawing/2014/main" id="{87244044-5E04-4ED5-B2AA-EE271194D035}"/>
              </a:ext>
            </a:extLst>
          </p:cNvPr>
          <p:cNvSpPr/>
          <p:nvPr/>
        </p:nvSpPr>
        <p:spPr>
          <a:xfrm>
            <a:off x="4266830" y="2714647"/>
            <a:ext cx="7810870" cy="3621975"/>
          </a:xfrm>
          <a:prstGeom prst="roundRect">
            <a:avLst>
              <a:gd name="adj" fmla="val 564"/>
            </a:avLst>
          </a:prstGeom>
          <a:solidFill>
            <a:schemeClr val="bg1">
              <a:lumMod val="95000"/>
            </a:schemeClr>
          </a:solidFill>
          <a:ln w="25560">
            <a:solidFill>
              <a:srgbClr val="FFFFFF"/>
            </a:solidFill>
          </a:ln>
          <a:effectLst>
            <a:outerShdw blurRad="304800" dist="20000" dir="5400000" rotWithShape="0">
              <a:srgbClr val="000000">
                <a:alpha val="17000"/>
              </a:srgbClr>
            </a:outerShdw>
          </a:effectLst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8" name="CustomShape 2">
            <a:extLst>
              <a:ext uri="{FF2B5EF4-FFF2-40B4-BE49-F238E27FC236}">
                <a16:creationId xmlns:a16="http://schemas.microsoft.com/office/drawing/2014/main" id="{B68A69AF-96DE-45E4-B1F8-50FC1A8DF46A}"/>
              </a:ext>
            </a:extLst>
          </p:cNvPr>
          <p:cNvSpPr/>
          <p:nvPr/>
        </p:nvSpPr>
        <p:spPr>
          <a:xfrm>
            <a:off x="209415" y="2715325"/>
            <a:ext cx="3968885" cy="3621975"/>
          </a:xfrm>
          <a:prstGeom prst="roundRect">
            <a:avLst>
              <a:gd name="adj" fmla="val 1265"/>
            </a:avLst>
          </a:prstGeom>
          <a:solidFill>
            <a:schemeClr val="bg1">
              <a:lumMod val="95000"/>
            </a:schemeClr>
          </a:solidFill>
          <a:ln w="25560">
            <a:solidFill>
              <a:srgbClr val="FFFFFF"/>
            </a:solidFill>
          </a:ln>
          <a:effectLst>
            <a:outerShdw blurRad="304800" dist="20000" dir="5400000" rotWithShape="0">
              <a:srgbClr val="000000">
                <a:alpha val="17000"/>
              </a:srgbClr>
            </a:outerShdw>
          </a:effectLst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프로젝트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2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4A2B872-7D6A-449B-98D4-D5E9F9DD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06783"/>
              </p:ext>
            </p:extLst>
          </p:nvPr>
        </p:nvGraphicFramePr>
        <p:xfrm>
          <a:off x="309729" y="2823835"/>
          <a:ext cx="3771900" cy="3429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61451002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247726985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자료출처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ko.vvikipeda.com/wiki/List_of_wars:_2000-2003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16498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자료수집방법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수기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88137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컬럼명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654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발발시점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6222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종료시점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7037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갈등이름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3679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위치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8596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전쟁규모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총참여병력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3708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참전국수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총 참전국수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106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전쟁수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G꼬딕씨 40g" panose="02020603020101020101" pitchFamily="18" charset="-127"/>
                        <a:ea typeface="HG꼬딕씨 40g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G꼬딕씨 40g" panose="02020603020101020101" pitchFamily="18" charset="-127"/>
                        <a:ea typeface="HG꼬딕씨 40g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840563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1C8E0AF0-77C9-4A27-9D9F-9931D335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35863"/>
              </p:ext>
            </p:extLst>
          </p:nvPr>
        </p:nvGraphicFramePr>
        <p:xfrm>
          <a:off x="4368330" y="2811135"/>
          <a:ext cx="3771900" cy="3429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29270224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30958101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자료출처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investing.com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 종목검색기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11692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자료수집방법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시가총액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기업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92218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3267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8716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163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2003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307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시가총액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65579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18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종목카테고리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1711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0F42A297-23A1-4297-9370-7D2108482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44694"/>
              </p:ext>
            </p:extLst>
          </p:nvPr>
        </p:nvGraphicFramePr>
        <p:xfrm>
          <a:off x="8210315" y="2811135"/>
          <a:ext cx="3771900" cy="3429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1732953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996350443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자료출처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financeDataframe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82226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자료수집방법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Historical Price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5965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882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1948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OPEN(*price)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369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CLOSE(*price)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5784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 HIGH(*price)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1189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 LOW(*price)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3495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3208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전쟁기간 겹치는 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96178"/>
                  </a:ext>
                </a:extLst>
              </a:tr>
            </a:tbl>
          </a:graphicData>
        </a:graphic>
      </p:graphicFrame>
      <p:sp>
        <p:nvSpPr>
          <p:cNvPr id="54" name="CustomShape 7">
            <a:extLst>
              <a:ext uri="{FF2B5EF4-FFF2-40B4-BE49-F238E27FC236}">
                <a16:creationId xmlns:a16="http://schemas.microsoft.com/office/drawing/2014/main" id="{B54E4D2F-ED7D-4A7B-AE58-26E2EF245FB2}"/>
              </a:ext>
            </a:extLst>
          </p:cNvPr>
          <p:cNvSpPr/>
          <p:nvPr/>
        </p:nvSpPr>
        <p:spPr>
          <a:xfrm>
            <a:off x="1085230" y="1937646"/>
            <a:ext cx="2442961" cy="685857"/>
          </a:xfrm>
          <a:prstGeom prst="roundRect">
            <a:avLst>
              <a:gd name="adj" fmla="val 27780"/>
            </a:avLst>
          </a:prstGeom>
          <a:solidFill>
            <a:srgbClr val="1C96B9"/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19AA3F-F49D-4254-8CAD-9312CB8C6425}"/>
              </a:ext>
            </a:extLst>
          </p:cNvPr>
          <p:cNvSpPr txBox="1"/>
          <p:nvPr/>
        </p:nvSpPr>
        <p:spPr>
          <a:xfrm>
            <a:off x="1070787" y="1987775"/>
            <a:ext cx="244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DATA 1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  <p:sp>
        <p:nvSpPr>
          <p:cNvPr id="66" name="CustomShape 7">
            <a:extLst>
              <a:ext uri="{FF2B5EF4-FFF2-40B4-BE49-F238E27FC236}">
                <a16:creationId xmlns:a16="http://schemas.microsoft.com/office/drawing/2014/main" id="{929C7A94-B794-42EA-A6EB-4764A822BF65}"/>
              </a:ext>
            </a:extLst>
          </p:cNvPr>
          <p:cNvSpPr/>
          <p:nvPr/>
        </p:nvSpPr>
        <p:spPr>
          <a:xfrm>
            <a:off x="6843532" y="1944278"/>
            <a:ext cx="2442961" cy="685857"/>
          </a:xfrm>
          <a:prstGeom prst="roundRect">
            <a:avLst>
              <a:gd name="adj" fmla="val 27780"/>
            </a:avLst>
          </a:prstGeom>
          <a:solidFill>
            <a:srgbClr val="1C96B9"/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514B2E-AE8B-4E86-8854-6D3982593FBE}"/>
              </a:ext>
            </a:extLst>
          </p:cNvPr>
          <p:cNvSpPr txBox="1"/>
          <p:nvPr/>
        </p:nvSpPr>
        <p:spPr>
          <a:xfrm>
            <a:off x="6829089" y="1994407"/>
            <a:ext cx="244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DATA 2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12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프로젝트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2C2BEA-B9F2-473E-83C9-E39D7D7D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38" y="2844722"/>
            <a:ext cx="3455297" cy="31921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85EEA0-60BE-454F-81D3-A4EBA436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44" y="2834783"/>
            <a:ext cx="6650728" cy="32034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B45A35-F550-4D7C-9CBD-01CBCF13D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20" y="966275"/>
            <a:ext cx="1544137" cy="5402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CBDCC3-8ED1-442E-AA8C-C5C6F3C68B60}"/>
              </a:ext>
            </a:extLst>
          </p:cNvPr>
          <p:cNvSpPr txBox="1"/>
          <p:nvPr/>
        </p:nvSpPr>
        <p:spPr>
          <a:xfrm>
            <a:off x="1563521" y="1674861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위키피디아 전쟁목록데이터 아래 컬럼으로 </a:t>
            </a:r>
            <a:r>
              <a:rPr lang="ko-KR" altLang="en-US" dirty="0" err="1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전처리</a:t>
            </a:r>
            <a:r>
              <a:rPr lang="ko-KR" altLang="en-US" dirty="0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 작업 완료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6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>
            <a:latin typeface="YouandiModern HeadRegular" panose="02020603020101020101" pitchFamily="18" charset="-127"/>
            <a:ea typeface="YouandiModern HeadRegular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5965</TotalTime>
  <Words>368</Words>
  <Application>Microsoft Office PowerPoint</Application>
  <PresentationFormat>와이드스크린</PresentationFormat>
  <Paragraphs>117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HG꼬딕씨 00g</vt:lpstr>
      <vt:lpstr>HG꼬딕씨 40g</vt:lpstr>
      <vt:lpstr>HG꼬딕씨 60g</vt:lpstr>
      <vt:lpstr>HG꼬딕씨 80g</vt:lpstr>
      <vt:lpstr>HG꼬딕씨 99g</vt:lpstr>
      <vt:lpstr>HG꼬딕씨_Pro 20g</vt:lpstr>
      <vt:lpstr>맑은 고딕</vt:lpstr>
      <vt:lpstr>맑은 고딕</vt:lpstr>
      <vt:lpstr>Arial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이양진</dc:creator>
  <cp:lastModifiedBy>홍상윤</cp:lastModifiedBy>
  <cp:revision>471</cp:revision>
  <dcterms:created xsi:type="dcterms:W3CDTF">2020-02-11T05:14:38Z</dcterms:created>
  <dcterms:modified xsi:type="dcterms:W3CDTF">2021-03-31T11:13:57Z</dcterms:modified>
</cp:coreProperties>
</file>