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4"/>
  </p:notesMasterIdLst>
  <p:handoutMasterIdLst>
    <p:handoutMasterId r:id="rId55"/>
  </p:handoutMasterIdLst>
  <p:sldIdLst>
    <p:sldId id="883" r:id="rId2"/>
    <p:sldId id="352" r:id="rId3"/>
    <p:sldId id="1046" r:id="rId4"/>
    <p:sldId id="1045" r:id="rId5"/>
    <p:sldId id="1051" r:id="rId6"/>
    <p:sldId id="1050" r:id="rId7"/>
    <p:sldId id="1054" r:id="rId8"/>
    <p:sldId id="1047" r:id="rId9"/>
    <p:sldId id="1069" r:id="rId10"/>
    <p:sldId id="1059" r:id="rId11"/>
    <p:sldId id="1057" r:id="rId12"/>
    <p:sldId id="1070" r:id="rId13"/>
    <p:sldId id="1060" r:id="rId14"/>
    <p:sldId id="1112" r:id="rId15"/>
    <p:sldId id="1113" r:id="rId16"/>
    <p:sldId id="1080" r:id="rId17"/>
    <p:sldId id="1063" r:id="rId18"/>
    <p:sldId id="1055" r:id="rId19"/>
    <p:sldId id="1082" r:id="rId20"/>
    <p:sldId id="1117" r:id="rId21"/>
    <p:sldId id="1114" r:id="rId22"/>
    <p:sldId id="1115" r:id="rId23"/>
    <p:sldId id="1116" r:id="rId24"/>
    <p:sldId id="1094" r:id="rId25"/>
    <p:sldId id="1106" r:id="rId26"/>
    <p:sldId id="1100" r:id="rId27"/>
    <p:sldId id="1109" r:id="rId28"/>
    <p:sldId id="1110" r:id="rId29"/>
    <p:sldId id="1096" r:id="rId30"/>
    <p:sldId id="1102" r:id="rId31"/>
    <p:sldId id="1111" r:id="rId32"/>
    <p:sldId id="1121" r:id="rId33"/>
    <p:sldId id="1091" r:id="rId34"/>
    <p:sldId id="1120" r:id="rId35"/>
    <p:sldId id="1083" r:id="rId36"/>
    <p:sldId id="1105" r:id="rId37"/>
    <p:sldId id="1092" r:id="rId38"/>
    <p:sldId id="1093" r:id="rId39"/>
    <p:sldId id="1099" r:id="rId40"/>
    <p:sldId id="1097" r:id="rId41"/>
    <p:sldId id="1103" r:id="rId42"/>
    <p:sldId id="1098" r:id="rId43"/>
    <p:sldId id="1104" r:id="rId44"/>
    <p:sldId id="1056" r:id="rId45"/>
    <p:sldId id="1042" r:id="rId46"/>
    <p:sldId id="1048" r:id="rId47"/>
    <p:sldId id="1041" r:id="rId48"/>
    <p:sldId id="997" r:id="rId49"/>
    <p:sldId id="1043" r:id="rId50"/>
    <p:sldId id="1044" r:id="rId51"/>
    <p:sldId id="1049" r:id="rId52"/>
    <p:sldId id="547" r:id="rId53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ter" id="{C0E11B4C-15C7-480A-8DB7-15F2CEA9266C}">
          <p14:sldIdLst>
            <p14:sldId id="883"/>
            <p14:sldId id="352"/>
            <p14:sldId id="1046"/>
            <p14:sldId id="1045"/>
            <p14:sldId id="1051"/>
            <p14:sldId id="1050"/>
            <p14:sldId id="1054"/>
            <p14:sldId id="1047"/>
          </p14:sldIdLst>
        </p14:section>
        <p14:section name="로그인 및 회원가입" id="{EEFD02E9-97FC-4149-A393-498729A61EE3}">
          <p14:sldIdLst>
            <p14:sldId id="1069"/>
            <p14:sldId id="1059"/>
            <p14:sldId id="1057"/>
          </p14:sldIdLst>
        </p14:section>
        <p14:section name="튜토리얼" id="{746886D3-11B7-49C6-8295-E7053002E626}">
          <p14:sldIdLst>
            <p14:sldId id="1070"/>
            <p14:sldId id="1060"/>
            <p14:sldId id="1112"/>
            <p14:sldId id="1113"/>
          </p14:sldIdLst>
        </p14:section>
        <p14:section name="홈화면" id="{73930ED1-B0A2-46F7-ABD6-4BD99EC030F8}">
          <p14:sldIdLst>
            <p14:sldId id="1080"/>
            <p14:sldId id="1063"/>
            <p14:sldId id="1055"/>
          </p14:sldIdLst>
        </p14:section>
        <p14:section name="워크로그" id="{256F976D-4E23-4B0C-96D9-A1A65682CEA4}">
          <p14:sldIdLst>
            <p14:sldId id="1082"/>
            <p14:sldId id="1117"/>
            <p14:sldId id="1114"/>
            <p14:sldId id="1115"/>
            <p14:sldId id="1116"/>
          </p14:sldIdLst>
        </p14:section>
        <p14:section name="검색" id="{361547E8-82B3-48C6-BE73-47EF360F68E6}">
          <p14:sldIdLst>
            <p14:sldId id="1094"/>
            <p14:sldId id="1106"/>
            <p14:sldId id="1100"/>
            <p14:sldId id="1109"/>
            <p14:sldId id="1110"/>
          </p14:sldIdLst>
        </p14:section>
        <p14:section name="지갑" id="{28DEF7E7-87F3-4927-9503-CC2C55D04C1A}">
          <p14:sldIdLst>
            <p14:sldId id="1096"/>
            <p14:sldId id="1102"/>
            <p14:sldId id="1111"/>
          </p14:sldIdLst>
        </p14:section>
        <p14:section name="포트폴리오" id="{97C62832-A48F-4DF5-95AD-CA3075793C6D}">
          <p14:sldIdLst>
            <p14:sldId id="1121"/>
            <p14:sldId id="1091"/>
            <p14:sldId id="1120"/>
          </p14:sldIdLst>
        </p14:section>
        <p14:section name="재생" id="{B94338DD-1951-47B9-8EEC-8A04767BAE20}">
          <p14:sldIdLst>
            <p14:sldId id="1083"/>
            <p14:sldId id="1105"/>
            <p14:sldId id="1092"/>
            <p14:sldId id="1093"/>
            <p14:sldId id="1099"/>
            <p14:sldId id="1097"/>
            <p14:sldId id="1103"/>
            <p14:sldId id="1098"/>
            <p14:sldId id="1104"/>
          </p14:sldIdLst>
        </p14:section>
        <p14:section name="메뉴" id="{811B44E1-61CC-4DF8-815E-D6AC2194B071}">
          <p14:sldIdLst/>
        </p14:section>
        <p14:section name="MISC" id="{BB6AD024-961D-4D02-BC24-E79B4AAF9FF1}">
          <p14:sldIdLst>
            <p14:sldId id="1056"/>
            <p14:sldId id="1042"/>
            <p14:sldId id="1048"/>
            <p14:sldId id="1041"/>
            <p14:sldId id="997"/>
            <p14:sldId id="1043"/>
            <p14:sldId id="1044"/>
            <p14:sldId id="1049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36">
          <p15:clr>
            <a:srgbClr val="A4A3A4"/>
          </p15:clr>
        </p15:guide>
        <p15:guide id="2" pos="6107">
          <p15:clr>
            <a:srgbClr val="A4A3A4"/>
          </p15:clr>
        </p15:guide>
        <p15:guide id="3" pos="183">
          <p15:clr>
            <a:srgbClr val="A4A3A4"/>
          </p15:clr>
        </p15:guide>
        <p15:guide id="4" pos="1776">
          <p15:clr>
            <a:srgbClr val="A4A3A4"/>
          </p15:clr>
        </p15:guide>
        <p15:guide id="5" pos="1915">
          <p15:clr>
            <a:srgbClr val="A4A3A4"/>
          </p15:clr>
        </p15:guide>
        <p15:guide id="6" pos="35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A"/>
    <a:srgbClr val="FD3F03"/>
    <a:srgbClr val="0060A8"/>
    <a:srgbClr val="EE543A"/>
    <a:srgbClr val="973163"/>
    <a:srgbClr val="531D05"/>
    <a:srgbClr val="05B3B7"/>
    <a:srgbClr val="06CFD4"/>
    <a:srgbClr val="093FB7"/>
    <a:srgbClr val="0BA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8824" autoAdjust="0"/>
  </p:normalViewPr>
  <p:slideViewPr>
    <p:cSldViewPr snapToGrid="0" snapToObjects="1">
      <p:cViewPr varScale="1">
        <p:scale>
          <a:sx n="114" d="100"/>
          <a:sy n="114" d="100"/>
        </p:scale>
        <p:origin x="1428" y="102"/>
      </p:cViewPr>
      <p:guideLst>
        <p:guide orient="horz" pos="2836"/>
        <p:guide pos="6107"/>
        <p:guide pos="183"/>
        <p:guide pos="1776"/>
        <p:guide pos="1915"/>
        <p:guide pos="3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858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E2C2-404A-C64A-B04A-613163257B1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72F5-1E1A-914E-9C0F-E19F57AC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83DA-E6F5-0548-864B-6F15AEF796B3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299BA-0482-E341-B0E1-5FFBB708D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C5B1CF-7075-4B50-90F6-BCCCB8F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96B3-8FAF-4017-A195-E98F10846172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4D4E37-B1B5-436D-99AE-6DBB6D06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567E6-1FA3-4BFD-A909-B7012662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B7B-C871-4360-AA2A-F03B7FC54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2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6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92417" y="4739779"/>
            <a:ext cx="7090991" cy="623350"/>
          </a:xfrm>
          <a:prstGeom prst="rect">
            <a:avLst/>
          </a:prstGeom>
        </p:spPr>
        <p:txBody>
          <a:bodyPr lIns="86356" tIns="0" rIns="86356" bIns="0" anchor="t" anchorCtr="0"/>
          <a:lstStyle>
            <a:lvl1pPr algn="r">
              <a:defRPr kumimoji="0" lang="en-US" altLang="ko-KR" sz="4000" b="1" i="0" u="none" strike="noStrike" kern="0" cap="none" spc="-150" normalizeH="0" baseline="0" dirty="0" smtClean="0">
                <a:ln>
                  <a:noFill/>
                </a:ln>
                <a:solidFill>
                  <a:srgbClr val="EC96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en-US" altLang="ko-KR" dirty="0"/>
              <a:t>PROJECT</a:t>
            </a:r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13372" y="5309712"/>
            <a:ext cx="7090991" cy="529113"/>
          </a:xfrm>
          <a:prstGeom prst="rect">
            <a:avLst/>
          </a:prstGeom>
        </p:spPr>
        <p:txBody>
          <a:bodyPr lIns="86356" tIns="0" rIns="86356" bIns="0" anchor="ctr" anchorCtr="0"/>
          <a:lstStyle>
            <a:lvl1pPr marL="0" indent="0" algn="r">
              <a:buFont typeface="Wingdings" pitchFamily="2" charset="2"/>
              <a:buNone/>
              <a:defRPr kumimoji="0" lang="ko-KR" altLang="en-US" sz="4000" b="1" i="0" u="none" strike="noStrike" kern="0" cap="none" spc="-150" normalizeH="0" baseline="0" dirty="0" smtClean="0">
                <a:ln>
                  <a:noFill/>
                </a:ln>
                <a:solidFill>
                  <a:srgbClr val="97316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610" y="6705241"/>
            <a:ext cx="9906610" cy="152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589463" y="4520704"/>
            <a:ext cx="4819650" cy="3048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프로젝트에 대한 간단한 카피</a:t>
            </a:r>
          </a:p>
        </p:txBody>
      </p:sp>
    </p:spTree>
    <p:extLst>
      <p:ext uri="{BB962C8B-B14F-4D97-AF65-F5344CB8AC3E}">
        <p14:creationId xmlns:p14="http://schemas.microsoft.com/office/powerpoint/2010/main" val="328496033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단메뉴 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03564" y="683479"/>
            <a:ext cx="9056122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403564" y="373214"/>
            <a:ext cx="855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altLang="ko-KR" sz="16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60"/>
          <p:cNvSpPr>
            <a:spLocks noChangeArrowheads="1"/>
          </p:cNvSpPr>
          <p:nvPr userDrawn="1"/>
        </p:nvSpPr>
        <p:spPr bwMode="auto">
          <a:xfrm>
            <a:off x="5817096" y="592598"/>
            <a:ext cx="3937005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7" name="Rectangle 749"/>
          <p:cNvSpPr>
            <a:spLocks noChangeArrowheads="1"/>
          </p:cNvSpPr>
          <p:nvPr userDrawn="1"/>
        </p:nvSpPr>
        <p:spPr bwMode="auto">
          <a:xfrm>
            <a:off x="151899" y="591805"/>
            <a:ext cx="5593189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Rectangle 750"/>
          <p:cNvSpPr>
            <a:spLocks noChangeArrowheads="1"/>
          </p:cNvSpPr>
          <p:nvPr userDrawn="1"/>
        </p:nvSpPr>
        <p:spPr bwMode="auto">
          <a:xfrm>
            <a:off x="5817096" y="591805"/>
            <a:ext cx="3937005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7787699" y="843836"/>
            <a:ext cx="0" cy="5563681"/>
          </a:xfrm>
          <a:prstGeom prst="line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7" name="그룹 16"/>
          <p:cNvGrpSpPr/>
          <p:nvPr userDrawn="1"/>
        </p:nvGrpSpPr>
        <p:grpSpPr>
          <a:xfrm>
            <a:off x="229484" y="643908"/>
            <a:ext cx="5434941" cy="5756892"/>
            <a:chOff x="229484" y="643908"/>
            <a:chExt cx="5434941" cy="5756892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8866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29484" y="863728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29484" y="71013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29484" y="6338761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18007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79"/>
            <p:cNvSpPr>
              <a:spLocks noChangeArrowheads="1"/>
            </p:cNvSpPr>
            <p:nvPr/>
          </p:nvSpPr>
          <p:spPr bwMode="auto">
            <a:xfrm>
              <a:off x="292030" y="721771"/>
              <a:ext cx="2526881" cy="132455"/>
            </a:xfrm>
            <a:prstGeom prst="rect">
              <a:avLst/>
            </a:prstGeom>
            <a:ln w="3175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latinLnBrk="0"/>
              <a:r>
                <a:rPr lang="en-US" altLang="ko-KR" sz="800" dirty="0"/>
                <a:t>Indicator Area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03926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0083" y="71013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980083" y="6338761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56860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229484" y="4498126"/>
              <a:ext cx="59182" cy="842969"/>
              <a:chOff x="229484" y="4498126"/>
              <a:chExt cx="2684342" cy="842969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29484" y="4498126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29484" y="4919122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229484" y="5205379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29484" y="5341095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2818911" y="4498126"/>
              <a:ext cx="59182" cy="842969"/>
              <a:chOff x="229484" y="4498126"/>
              <a:chExt cx="2684342" cy="842969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229484" y="4498126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29484" y="4919122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29484" y="5205379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29484" y="5341095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292030" y="4498126"/>
              <a:ext cx="2525976" cy="842969"/>
              <a:chOff x="229484" y="4498126"/>
              <a:chExt cx="2684342" cy="842969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229484" y="4498126"/>
                <a:ext cx="268434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29484" y="4919122"/>
                <a:ext cx="268434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229484" y="5205379"/>
                <a:ext cx="268434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229484" y="5341095"/>
                <a:ext cx="268434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화면코드를 적어주세요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 경로를 적어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3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페이지버전</a:t>
            </a:r>
            <a:endParaRPr lang="en-US" altLang="ko-KR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해당 페이지 이름과 페이지 </a:t>
            </a:r>
            <a:r>
              <a:rPr lang="en-US" altLang="ko-KR" dirty="0"/>
              <a:t>Depth </a:t>
            </a:r>
            <a:r>
              <a:rPr lang="ko-KR" altLang="en-US" dirty="0"/>
              <a:t>를 맞게 적어주세요</a:t>
            </a:r>
            <a:r>
              <a:rPr lang="en-US" altLang="ko-KR" dirty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3965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60"/>
          <p:cNvSpPr>
            <a:spLocks noChangeArrowheads="1"/>
          </p:cNvSpPr>
          <p:nvPr userDrawn="1"/>
        </p:nvSpPr>
        <p:spPr bwMode="auto">
          <a:xfrm>
            <a:off x="5817096" y="592598"/>
            <a:ext cx="3937005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7" name="Rectangle 749"/>
          <p:cNvSpPr>
            <a:spLocks noChangeArrowheads="1"/>
          </p:cNvSpPr>
          <p:nvPr userDrawn="1"/>
        </p:nvSpPr>
        <p:spPr bwMode="auto">
          <a:xfrm>
            <a:off x="151899" y="591805"/>
            <a:ext cx="5593189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Rectangle 750"/>
          <p:cNvSpPr>
            <a:spLocks noChangeArrowheads="1"/>
          </p:cNvSpPr>
          <p:nvPr userDrawn="1"/>
        </p:nvSpPr>
        <p:spPr bwMode="auto">
          <a:xfrm>
            <a:off x="5817096" y="591805"/>
            <a:ext cx="3937005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7787699" y="843836"/>
            <a:ext cx="0" cy="5563681"/>
          </a:xfrm>
          <a:prstGeom prst="line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88666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9484" y="710137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9484" y="6338761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18007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39266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80083" y="710137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980083" y="6338761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68606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30" name="Text Placeholder 46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페이지버전</a:t>
            </a:r>
            <a:endParaRPr lang="en-US" altLang="ko-KR" dirty="0"/>
          </a:p>
        </p:txBody>
      </p:sp>
      <p:sp>
        <p:nvSpPr>
          <p:cNvPr id="47" name="Text Placeholder 4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해당 페이지 이름과 페이지 </a:t>
            </a:r>
            <a:r>
              <a:rPr lang="en-US" altLang="ko-KR" dirty="0"/>
              <a:t>Depth </a:t>
            </a:r>
            <a:r>
              <a:rPr lang="ko-KR" altLang="en-US" dirty="0"/>
              <a:t>를 맞게 적어주세요</a:t>
            </a:r>
            <a:r>
              <a:rPr lang="en-US" altLang="ko-KR" dirty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59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화면코드를 적어주세요</a:t>
            </a:r>
            <a:r>
              <a:rPr lang="en-US" altLang="ko-KR" dirty="0"/>
              <a:t>.</a:t>
            </a:r>
          </a:p>
        </p:txBody>
      </p:sp>
      <p:sp>
        <p:nvSpPr>
          <p:cNvPr id="60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 경로를 적어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52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60"/>
          <p:cNvSpPr>
            <a:spLocks noChangeArrowheads="1"/>
          </p:cNvSpPr>
          <p:nvPr userDrawn="1"/>
        </p:nvSpPr>
        <p:spPr bwMode="auto">
          <a:xfrm>
            <a:off x="8566720" y="592598"/>
            <a:ext cx="1187381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7" name="Rectangle 749"/>
          <p:cNvSpPr>
            <a:spLocks noChangeArrowheads="1"/>
          </p:cNvSpPr>
          <p:nvPr userDrawn="1"/>
        </p:nvSpPr>
        <p:spPr bwMode="auto">
          <a:xfrm>
            <a:off x="151899" y="591805"/>
            <a:ext cx="8329493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Rectangle 750"/>
          <p:cNvSpPr>
            <a:spLocks noChangeArrowheads="1"/>
          </p:cNvSpPr>
          <p:nvPr userDrawn="1"/>
        </p:nvSpPr>
        <p:spPr bwMode="auto">
          <a:xfrm>
            <a:off x="8566720" y="591805"/>
            <a:ext cx="1187381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88666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9484" y="710137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9484" y="6338761"/>
            <a:ext cx="2684342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18007" y="643908"/>
            <a:ext cx="0" cy="575689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2980083" y="643908"/>
            <a:ext cx="2684342" cy="5756892"/>
            <a:chOff x="2980083" y="643908"/>
            <a:chExt cx="2684342" cy="5756892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3926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0083" y="71013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980083" y="6338761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56860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4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30" name="Text Placeholder 46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페이지버전</a:t>
            </a:r>
            <a:endParaRPr lang="en-US" altLang="ko-KR" dirty="0"/>
          </a:p>
        </p:txBody>
      </p:sp>
      <p:sp>
        <p:nvSpPr>
          <p:cNvPr id="47" name="Text Placeholder 4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해당 페이지 이름과 페이지 </a:t>
            </a:r>
            <a:r>
              <a:rPr lang="en-US" altLang="ko-KR" dirty="0"/>
              <a:t>Depth </a:t>
            </a:r>
            <a:r>
              <a:rPr lang="ko-KR" altLang="en-US" dirty="0"/>
              <a:t>를 맞게 적어주세요</a:t>
            </a:r>
            <a:r>
              <a:rPr lang="en-US" altLang="ko-KR" dirty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grpSp>
        <p:nvGrpSpPr>
          <p:cNvPr id="40" name="그룹 39"/>
          <p:cNvGrpSpPr/>
          <p:nvPr userDrawn="1"/>
        </p:nvGrpSpPr>
        <p:grpSpPr>
          <a:xfrm>
            <a:off x="5722228" y="643908"/>
            <a:ext cx="2684342" cy="5756892"/>
            <a:chOff x="2980083" y="643908"/>
            <a:chExt cx="2684342" cy="5756892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303926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980083" y="71013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980083" y="6338761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568606" y="643908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화면코드를 적어주세요</a:t>
            </a:r>
            <a:r>
              <a:rPr lang="en-US" altLang="ko-KR" dirty="0"/>
              <a:t>.</a:t>
            </a:r>
          </a:p>
        </p:txBody>
      </p:sp>
      <p:sp>
        <p:nvSpPr>
          <p:cNvPr id="4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 경로를 적어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70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60"/>
          <p:cNvSpPr>
            <a:spLocks noChangeArrowheads="1"/>
          </p:cNvSpPr>
          <p:nvPr userDrawn="1"/>
        </p:nvSpPr>
        <p:spPr bwMode="auto">
          <a:xfrm>
            <a:off x="7761312" y="590217"/>
            <a:ext cx="1992789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ea typeface="맑은 고딕" pitchFamily="50" charset="-127"/>
            </a:endParaRPr>
          </a:p>
        </p:txBody>
      </p:sp>
      <p:sp>
        <p:nvSpPr>
          <p:cNvPr id="9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화면코드를 적어주세요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 경로를 적어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3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페이지버전</a:t>
            </a:r>
            <a:endParaRPr lang="en-US" altLang="ko-KR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해당 페이지 이름과 페이지 </a:t>
            </a:r>
            <a:r>
              <a:rPr lang="en-US" altLang="ko-KR" dirty="0"/>
              <a:t>Depth </a:t>
            </a:r>
            <a:r>
              <a:rPr lang="ko-KR" altLang="en-US" dirty="0"/>
              <a:t>를 맞게 적어주세요</a:t>
            </a:r>
            <a:r>
              <a:rPr lang="en-US" altLang="ko-KR" dirty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59" name="Rectangle 749"/>
          <p:cNvSpPr>
            <a:spLocks noChangeArrowheads="1"/>
          </p:cNvSpPr>
          <p:nvPr userDrawn="1"/>
        </p:nvSpPr>
        <p:spPr bwMode="auto">
          <a:xfrm>
            <a:off x="151899" y="591805"/>
            <a:ext cx="7564438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60" name="Rectangle 750"/>
          <p:cNvSpPr>
            <a:spLocks noChangeArrowheads="1"/>
          </p:cNvSpPr>
          <p:nvPr userDrawn="1"/>
        </p:nvSpPr>
        <p:spPr bwMode="auto">
          <a:xfrm>
            <a:off x="7761312" y="591805"/>
            <a:ext cx="1992789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47184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 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화면경로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화면코드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ea typeface="맑은 고딕" pitchFamily="50" charset="-127"/>
            </a:endParaRPr>
          </a:p>
        </p:txBody>
      </p:sp>
      <p:sp>
        <p:nvSpPr>
          <p:cNvPr id="9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화면코드를 적어주세요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화면 경로를 적어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3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페이지버전</a:t>
            </a:r>
            <a:endParaRPr lang="en-US" altLang="ko-KR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해당 페이지 이름과 페이지 </a:t>
            </a:r>
            <a:r>
              <a:rPr lang="en-US" altLang="ko-KR" dirty="0"/>
              <a:t>Depth </a:t>
            </a:r>
            <a:r>
              <a:rPr lang="ko-KR" altLang="en-US" dirty="0"/>
              <a:t>를 맞게 적어주세요</a:t>
            </a:r>
            <a:r>
              <a:rPr lang="en-US" altLang="ko-KR" dirty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59" name="Rectangle 749"/>
          <p:cNvSpPr>
            <a:spLocks noChangeArrowheads="1"/>
          </p:cNvSpPr>
          <p:nvPr userDrawn="1"/>
        </p:nvSpPr>
        <p:spPr bwMode="auto">
          <a:xfrm>
            <a:off x="151898" y="591805"/>
            <a:ext cx="9602495" cy="5892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1689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-2" y="0"/>
            <a:ext cx="9906002" cy="46938"/>
          </a:xfrm>
          <a:prstGeom prst="rect">
            <a:avLst/>
          </a:prstGeom>
          <a:gradFill flip="none" rotWithShape="1">
            <a:gsLst>
              <a:gs pos="0">
                <a:srgbClr val="973163"/>
              </a:gs>
              <a:gs pos="100000">
                <a:srgbClr val="EE543A"/>
              </a:gs>
            </a:gsLst>
            <a:lin ang="10800000" scaled="1"/>
            <a:tileRect/>
          </a:gra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610" y="6705241"/>
            <a:ext cx="9906610" cy="152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2" y="6615027"/>
            <a:ext cx="9906002" cy="243485"/>
          </a:xfrm>
          <a:prstGeom prst="rect">
            <a:avLst/>
          </a:prstGeom>
          <a:solidFill>
            <a:srgbClr val="EE5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42" y="6619714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Mobile</a:t>
            </a:r>
            <a:r>
              <a:rPr lang="en-US" altLang="ko-KR" sz="1000" b="1" baseline="0" dirty="0">
                <a:solidFill>
                  <a:schemeClr val="bg1"/>
                </a:solidFill>
              </a:rPr>
              <a:t> Storyboard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-2" y="0"/>
            <a:ext cx="9906002" cy="46938"/>
          </a:xfrm>
          <a:prstGeom prst="rect">
            <a:avLst/>
          </a:prstGeom>
          <a:gradFill flip="none" rotWithShape="1">
            <a:gsLst>
              <a:gs pos="0">
                <a:srgbClr val="973163"/>
              </a:gs>
              <a:gs pos="100000">
                <a:srgbClr val="EE543A"/>
              </a:gs>
            </a:gsLst>
            <a:lin ang="10800000" scaled="1"/>
            <a:tileRect/>
          </a:gra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49" r:id="rId2"/>
    <p:sldLayoutId id="2147483914" r:id="rId3"/>
    <p:sldLayoutId id="2147483948" r:id="rId4"/>
    <p:sldLayoutId id="2147483955" r:id="rId5"/>
    <p:sldLayoutId id="2147483959" r:id="rId6"/>
    <p:sldLayoutId id="2147483956" r:id="rId7"/>
    <p:sldLayoutId id="2147483957" r:id="rId8"/>
    <p:sldLayoutId id="2147483935" r:id="rId9"/>
    <p:sldLayoutId id="2147483960" r:id="rId1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ENTER PLATFORM</a:t>
            </a:r>
            <a:endParaRPr lang="ko-KR" altLang="en-US" dirty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MOBILE STORYBOARD</a:t>
            </a:r>
            <a:endParaRPr lang="ko-KR" altLang="en-US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296931" y="5903843"/>
            <a:ext cx="505097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by CICADA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1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8D0D8D-4731-3BAE-B6AA-571E466105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2C771-27D3-E51E-4FFF-A3E684BA2E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59E4B-AFCF-4FAB-7629-4041268B8D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B2B60C-F06C-BA37-C283-A7EF5D8990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0278A1F-490F-F9F1-89A3-38EC32AD26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LG-01/02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6F96AEA-0CD6-9893-7981-E5A07AE253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 접속 후 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1F95BE-E19D-9FD3-956A-E5BBEB0586CA}"/>
              </a:ext>
            </a:extLst>
          </p:cNvPr>
          <p:cNvSpPr/>
          <p:nvPr/>
        </p:nvSpPr>
        <p:spPr>
          <a:xfrm>
            <a:off x="858680" y="1921416"/>
            <a:ext cx="1427320" cy="3804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97880" y="1112520"/>
            <a:ext cx="1691640" cy="3581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1520" y="2573655"/>
            <a:ext cx="1732120" cy="190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앤터 플렛폼을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소개합니다 </a:t>
            </a:r>
            <a:r>
              <a:rPr lang="en-US" altLang="ko-KR" sz="5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2000" y="4613433"/>
            <a:ext cx="1671160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네이버로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쉬운시작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2000" y="5157786"/>
            <a:ext cx="1671160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다른 계정으로 로그인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627" y="5719758"/>
            <a:ext cx="1520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  <a:r>
              <a:rPr lang="en-US" altLang="ko-KR" sz="1000"/>
              <a:t> | </a:t>
            </a:r>
            <a:r>
              <a:rPr lang="ko-KR" altLang="en-US" sz="1000"/>
              <a:t>문의하기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1F95BE-E19D-9FD3-956A-E5BBEB0586CA}"/>
              </a:ext>
            </a:extLst>
          </p:cNvPr>
          <p:cNvSpPr/>
          <p:nvPr/>
        </p:nvSpPr>
        <p:spPr>
          <a:xfrm>
            <a:off x="3632360" y="1922072"/>
            <a:ext cx="1427320" cy="3804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95200" y="2574311"/>
            <a:ext cx="1732120" cy="190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앤터 플렛폼을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소개합니다 </a:t>
            </a:r>
            <a:r>
              <a:rPr lang="en-US" altLang="ko-KR" sz="5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12A179D-3E1E-19FD-6543-27270646257F}"/>
              </a:ext>
            </a:extLst>
          </p:cNvPr>
          <p:cNvSpPr/>
          <p:nvPr/>
        </p:nvSpPr>
        <p:spPr>
          <a:xfrm>
            <a:off x="3436622" y="4403304"/>
            <a:ext cx="351693" cy="3552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카카오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327D40F-CCDB-775A-3048-3223E3CFA237}"/>
              </a:ext>
            </a:extLst>
          </p:cNvPr>
          <p:cNvSpPr/>
          <p:nvPr/>
        </p:nvSpPr>
        <p:spPr>
          <a:xfrm>
            <a:off x="3908682" y="4403303"/>
            <a:ext cx="351693" cy="3552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AB3F233-375B-4F96-4722-82F7F1824F98}"/>
              </a:ext>
            </a:extLst>
          </p:cNvPr>
          <p:cNvSpPr/>
          <p:nvPr/>
        </p:nvSpPr>
        <p:spPr>
          <a:xfrm>
            <a:off x="4381009" y="4392432"/>
            <a:ext cx="351693" cy="3552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6143EAD-2A4C-9CF7-0F0E-80BF2F0D9D74}"/>
              </a:ext>
            </a:extLst>
          </p:cNvPr>
          <p:cNvSpPr/>
          <p:nvPr/>
        </p:nvSpPr>
        <p:spPr>
          <a:xfrm>
            <a:off x="4854183" y="4392432"/>
            <a:ext cx="373137" cy="3552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72435" y="4178373"/>
            <a:ext cx="15205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엔터플랫폼</a:t>
            </a:r>
            <a:r>
              <a:rPr lang="ko-KR" altLang="en-US" sz="500" dirty="0"/>
              <a:t> 시작하기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25680" y="4920612"/>
            <a:ext cx="1671160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이메일로 로그인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6307" y="5706775"/>
            <a:ext cx="1520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  <a:r>
              <a:rPr lang="en-US" altLang="ko-KR" sz="1000"/>
              <a:t> | </a:t>
            </a:r>
            <a:r>
              <a:rPr lang="ko-KR" altLang="en-US" sz="1000"/>
              <a:t>문의하기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657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931E-EB14-9522-42AF-002138412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77E7E-D530-89D3-690B-79D802447A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93A05-7CC0-7F2B-5315-521AC66A2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B49EED-43A2-E5FE-3D6E-1DF6535E5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 접속 후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907522-6EB6-07F4-4FF5-AA1A3E771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LG-03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7CF8A61-A216-9BE0-BA42-9F6F0192BD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BEED7F-FD46-4BA7-BEFA-CAB1E0F1761C}"/>
              </a:ext>
            </a:extLst>
          </p:cNvPr>
          <p:cNvGrpSpPr/>
          <p:nvPr/>
        </p:nvGrpSpPr>
        <p:grpSpPr>
          <a:xfrm>
            <a:off x="340520" y="819738"/>
            <a:ext cx="2428350" cy="2428350"/>
            <a:chOff x="957491" y="2697457"/>
            <a:chExt cx="1125309" cy="112530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A39218-8F31-4266-6946-130E9C7BAA14}"/>
                </a:ext>
              </a:extLst>
            </p:cNvPr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3AF476-277E-D524-3EA3-47BA7DCBCCBB}"/>
                </a:ext>
              </a:extLst>
            </p:cNvPr>
            <p:cNvSpPr txBox="1"/>
            <p:nvPr/>
          </p:nvSpPr>
          <p:spPr bwMode="auto">
            <a:xfrm>
              <a:off x="1325018" y="2697457"/>
              <a:ext cx="390254" cy="17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80C0A9-FC05-36B4-B140-C0F298FEEA54}"/>
              </a:ext>
            </a:extLst>
          </p:cNvPr>
          <p:cNvSpPr/>
          <p:nvPr/>
        </p:nvSpPr>
        <p:spPr>
          <a:xfrm>
            <a:off x="1223078" y="1857773"/>
            <a:ext cx="1386692" cy="3522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6DC0E9-5E54-B5C0-8B32-79B4F53F9882}"/>
              </a:ext>
            </a:extLst>
          </p:cNvPr>
          <p:cNvSpPr/>
          <p:nvPr/>
        </p:nvSpPr>
        <p:spPr>
          <a:xfrm>
            <a:off x="1223079" y="1372588"/>
            <a:ext cx="1386692" cy="3552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875" y="1436386"/>
            <a:ext cx="626355" cy="22761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0875" y="1904911"/>
            <a:ext cx="626355" cy="22761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80C0A9-FC05-36B4-B140-C0F298FEEA54}"/>
              </a:ext>
            </a:extLst>
          </p:cNvPr>
          <p:cNvSpPr/>
          <p:nvPr/>
        </p:nvSpPr>
        <p:spPr>
          <a:xfrm>
            <a:off x="1030265" y="2385354"/>
            <a:ext cx="1048856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03888" y="2644103"/>
            <a:ext cx="1101610" cy="22761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아이디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비밀번호가 기억아나지 않으세요</a:t>
            </a:r>
            <a:r>
              <a:rPr lang="en-US" altLang="ko-KR" sz="6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1F95BE-E19D-9FD3-956A-E5BBEB0586CA}"/>
              </a:ext>
            </a:extLst>
          </p:cNvPr>
          <p:cNvSpPr/>
          <p:nvPr/>
        </p:nvSpPr>
        <p:spPr>
          <a:xfrm>
            <a:off x="340518" y="3484918"/>
            <a:ext cx="2428350" cy="16890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2A179D-3E1E-19FD-6543-27270646257F}"/>
              </a:ext>
            </a:extLst>
          </p:cNvPr>
          <p:cNvSpPr/>
          <p:nvPr/>
        </p:nvSpPr>
        <p:spPr>
          <a:xfrm>
            <a:off x="558205" y="4403304"/>
            <a:ext cx="351693" cy="3552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카카오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327D40F-CCDB-775A-3048-3223E3CFA237}"/>
              </a:ext>
            </a:extLst>
          </p:cNvPr>
          <p:cNvSpPr/>
          <p:nvPr/>
        </p:nvSpPr>
        <p:spPr>
          <a:xfrm>
            <a:off x="1030265" y="4403303"/>
            <a:ext cx="351693" cy="3552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B3F233-375B-4F96-4722-82F7F1824F98}"/>
              </a:ext>
            </a:extLst>
          </p:cNvPr>
          <p:cNvSpPr/>
          <p:nvPr/>
        </p:nvSpPr>
        <p:spPr>
          <a:xfrm>
            <a:off x="1502592" y="4392432"/>
            <a:ext cx="351693" cy="3552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6143EAD-2A4C-9CF7-0F0E-80BF2F0D9D74}"/>
              </a:ext>
            </a:extLst>
          </p:cNvPr>
          <p:cNvSpPr/>
          <p:nvPr/>
        </p:nvSpPr>
        <p:spPr>
          <a:xfrm>
            <a:off x="1975766" y="4392432"/>
            <a:ext cx="373137" cy="3552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4051" y="3679657"/>
            <a:ext cx="1671160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SNS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쉬운시작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64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211016" y="2454450"/>
            <a:ext cx="40655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튜토리얼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A3903-95DD-445F-9655-6E054BE90CAD}"/>
              </a:ext>
            </a:extLst>
          </p:cNvPr>
          <p:cNvSpPr txBox="1"/>
          <p:nvPr/>
        </p:nvSpPr>
        <p:spPr>
          <a:xfrm>
            <a:off x="211016" y="3113529"/>
            <a:ext cx="546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61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F25D56-0F3B-2380-AC24-8994333AA4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32BEE-3C82-47B2-14A1-0F5E724051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B1C1F-112C-DBE1-C4AF-92D97F9617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BF1C3-9254-6E90-C632-EA72FB16E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튜토리얼페이지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60765E4-E989-5B05-0110-793D10D9A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T-01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601CF3-2C3E-004B-8E86-DADAFC3503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회원가입후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80836C-5DCD-307F-877B-A018A34DE092}"/>
              </a:ext>
            </a:extLst>
          </p:cNvPr>
          <p:cNvGrpSpPr/>
          <p:nvPr/>
        </p:nvGrpSpPr>
        <p:grpSpPr>
          <a:xfrm>
            <a:off x="340520" y="819738"/>
            <a:ext cx="2428350" cy="4552362"/>
            <a:chOff x="957491" y="2697457"/>
            <a:chExt cx="1125309" cy="112530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B63F2C-A561-211F-2EAD-3EDA5CB5CE37}"/>
                </a:ext>
              </a:extLst>
            </p:cNvPr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BD6CC-8C50-DDB4-1FD7-5B8A64A84BFB}"/>
                </a:ext>
              </a:extLst>
            </p:cNvPr>
            <p:cNvSpPr txBox="1"/>
            <p:nvPr/>
          </p:nvSpPr>
          <p:spPr bwMode="auto">
            <a:xfrm>
              <a:off x="1105441" y="3213084"/>
              <a:ext cx="865671" cy="94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튜토리얼페이지</a:t>
              </a:r>
              <a:endPara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49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F25D56-0F3B-2380-AC24-8994333AA4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32BEE-3C82-47B2-14A1-0F5E724051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B1C1F-112C-DBE1-C4AF-92D97F9617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BF1C3-9254-6E90-C632-EA72FB16E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튜토리얼페이지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60765E4-E989-5B05-0110-793D10D9A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T-02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601CF3-2C3E-004B-8E86-DADAFC3503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회원가입후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80836C-5DCD-307F-877B-A018A34DE092}"/>
              </a:ext>
            </a:extLst>
          </p:cNvPr>
          <p:cNvGrpSpPr/>
          <p:nvPr/>
        </p:nvGrpSpPr>
        <p:grpSpPr>
          <a:xfrm>
            <a:off x="340520" y="819738"/>
            <a:ext cx="2428350" cy="4552362"/>
            <a:chOff x="957491" y="2697457"/>
            <a:chExt cx="1125309" cy="112530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B63F2C-A561-211F-2EAD-3EDA5CB5CE37}"/>
                </a:ext>
              </a:extLst>
            </p:cNvPr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BD6CC-8C50-DDB4-1FD7-5B8A64A84BFB}"/>
                </a:ext>
              </a:extLst>
            </p:cNvPr>
            <p:cNvSpPr txBox="1"/>
            <p:nvPr/>
          </p:nvSpPr>
          <p:spPr bwMode="auto">
            <a:xfrm>
              <a:off x="1105441" y="3213084"/>
              <a:ext cx="865671" cy="94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튜토리얼페이지</a:t>
              </a:r>
              <a:endPara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92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F25D56-0F3B-2380-AC24-8994333AA4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32BEE-3C82-47B2-14A1-0F5E724051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B1C1F-112C-DBE1-C4AF-92D97F9617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BF1C3-9254-6E90-C632-EA72FB16E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튜토리얼</a:t>
            </a:r>
            <a:r>
              <a:rPr lang="ko-KR" altLang="en-US" dirty="0" smtClean="0"/>
              <a:t> 페이지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60765E4-E989-5B05-0110-793D10D9A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T-03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601CF3-2C3E-004B-8E86-DADAFC3503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가입후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80836C-5DCD-307F-877B-A018A34DE092}"/>
              </a:ext>
            </a:extLst>
          </p:cNvPr>
          <p:cNvGrpSpPr/>
          <p:nvPr/>
        </p:nvGrpSpPr>
        <p:grpSpPr>
          <a:xfrm>
            <a:off x="340520" y="819738"/>
            <a:ext cx="2428350" cy="4552362"/>
            <a:chOff x="957491" y="2697457"/>
            <a:chExt cx="1125309" cy="112530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B63F2C-A561-211F-2EAD-3EDA5CB5CE37}"/>
                </a:ext>
              </a:extLst>
            </p:cNvPr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BD6CC-8C50-DDB4-1FD7-5B8A64A84BFB}"/>
                </a:ext>
              </a:extLst>
            </p:cNvPr>
            <p:cNvSpPr txBox="1"/>
            <p:nvPr/>
          </p:nvSpPr>
          <p:spPr bwMode="auto">
            <a:xfrm>
              <a:off x="1280009" y="3137004"/>
              <a:ext cx="516536" cy="246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테스트 </a:t>
              </a:r>
              <a:endPara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FOR </a:t>
              </a:r>
            </a:p>
            <a:p>
              <a:pPr algn="ctr">
                <a:defRPr/>
              </a:pPr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Curation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11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211016" y="2454450"/>
            <a:ext cx="40655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메인 홈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A3903-95DD-445F-9655-6E054BE90CAD}"/>
              </a:ext>
            </a:extLst>
          </p:cNvPr>
          <p:cNvSpPr txBox="1"/>
          <p:nvPr/>
        </p:nvSpPr>
        <p:spPr>
          <a:xfrm>
            <a:off x="483971" y="3488842"/>
            <a:ext cx="546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&lt;H-01&gt;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699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홈 화면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H-01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홈화면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303213" y="1716977"/>
            <a:ext cx="1280685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나만의 아티스트를 후원해보세요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346164" y="1585199"/>
            <a:ext cx="24283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94405" y="712086"/>
            <a:ext cx="2521532" cy="5159815"/>
            <a:chOff x="957491" y="2526128"/>
            <a:chExt cx="1125309" cy="1296639"/>
          </a:xfrm>
        </p:grpSpPr>
        <p:sp>
          <p:nvSpPr>
            <p:cNvPr id="23" name="직사각형 22"/>
            <p:cNvSpPr/>
            <p:nvPr/>
          </p:nvSpPr>
          <p:spPr>
            <a:xfrm>
              <a:off x="957491" y="2526128"/>
              <a:ext cx="1125309" cy="12966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TextBox 25"/>
            <p:cNvSpPr txBox="1"/>
            <p:nvPr/>
          </p:nvSpPr>
          <p:spPr bwMode="auto">
            <a:xfrm>
              <a:off x="1461966" y="3176549"/>
              <a:ext cx="152631" cy="167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7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홈화면</a:t>
              </a:r>
              <a:endParaRPr lang="en-US" altLang="ko-KR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319246" y="6335143"/>
            <a:ext cx="2524535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▼ 연결화면 </a:t>
            </a:r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(1/3)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30777" y="602774"/>
            <a:ext cx="2549524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▲ 연결화면 </a:t>
            </a:r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(2/3)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4" name="TextBox 193"/>
          <p:cNvSpPr txBox="1">
            <a:spLocks noChangeArrowheads="1"/>
          </p:cNvSpPr>
          <p:nvPr/>
        </p:nvSpPr>
        <p:spPr bwMode="auto">
          <a:xfrm>
            <a:off x="5834467" y="817687"/>
            <a:ext cx="2007783" cy="595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touchable: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&lt;touch&gt;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홈화면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H-01&gt;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&lt;touch&gt;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알람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AR-01&gt;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&lt;touch/banner&gt;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이벤트창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EV-xx&gt;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&lt;touch&gt;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홈화면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H-01&gt;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&lt;touch&gt;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검색및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랭킹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SR-01&gt;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. &lt;touch&gt;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워크로그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WL-01&gt;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14. &lt;touch&gt; &lt;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지갑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W-01&gt;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15. &lt;touch&gt; 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햄버거메뉴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HM-01&gt;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layer: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3. 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최근 재생 음악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----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아티스트 메인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곡명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-- 8. &lt;touch&gt; &lt;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재생목록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PL-01/{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SideSlide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4.&lt;Layer&gt;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관리자에서 등록한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베너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이미지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---&lt;touch&gt; 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이벤트창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EV-xx&gt;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SideSlide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5.&lt;Layer&gt;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참여중인 작업실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WL-03/{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----D-day, 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user_count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hashtag,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SideSlide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--10. &lt;touch&gt;&lt;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워크로그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WL-03&gt;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6.&lt;Layer&gt;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--&lt;touch&gt;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앨범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터치시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아티스트 페이지의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뮤직탭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WL-02/{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user_idx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--&lt;touch&gt;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전체보기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검색및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랭킹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SR-01/?recently&gt;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7.&lt;Layer&gt;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--&lt;touch&gt;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음악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&lt;Tab : H-01/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RankingLayer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Music?page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=1&gt;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                         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0C5A7D-7DA6-92C4-B287-C8BCBB91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4" y="681427"/>
            <a:ext cx="2574070" cy="482170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5E58E2-FD52-8DF7-AD40-F5861493ACAA}"/>
              </a:ext>
            </a:extLst>
          </p:cNvPr>
          <p:cNvSpPr/>
          <p:nvPr/>
        </p:nvSpPr>
        <p:spPr>
          <a:xfrm>
            <a:off x="212958" y="947302"/>
            <a:ext cx="186162" cy="19047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C1ACEF0-CD36-165E-5D8E-3F252A8F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92" y="773465"/>
            <a:ext cx="2525845" cy="4677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F2E3F7-C8E7-8D51-C62F-294CA04DC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08" y="5506680"/>
            <a:ext cx="2520602" cy="50728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91FA1-EC17-74D7-D8DD-9E8AF8830512}"/>
              </a:ext>
            </a:extLst>
          </p:cNvPr>
          <p:cNvSpPr/>
          <p:nvPr/>
        </p:nvSpPr>
        <p:spPr>
          <a:xfrm>
            <a:off x="2321611" y="1031741"/>
            <a:ext cx="183457" cy="16676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FFAFB2-C74C-3FA7-8F7B-D7E147C9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465" y="5442129"/>
            <a:ext cx="2520602" cy="5072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FA20707-3FFC-00A5-8466-B435EFFF643E}"/>
              </a:ext>
            </a:extLst>
          </p:cNvPr>
          <p:cNvSpPr/>
          <p:nvPr/>
        </p:nvSpPr>
        <p:spPr>
          <a:xfrm>
            <a:off x="389208" y="980178"/>
            <a:ext cx="661670" cy="2983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1275E9-8BF4-3574-4333-FFCB86FE8D87}"/>
              </a:ext>
            </a:extLst>
          </p:cNvPr>
          <p:cNvSpPr/>
          <p:nvPr/>
        </p:nvSpPr>
        <p:spPr>
          <a:xfrm>
            <a:off x="2519547" y="1040388"/>
            <a:ext cx="268399" cy="185292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817CB6-DAC5-2ACC-CCF7-361416B4431C}"/>
              </a:ext>
            </a:extLst>
          </p:cNvPr>
          <p:cNvSpPr/>
          <p:nvPr/>
        </p:nvSpPr>
        <p:spPr>
          <a:xfrm>
            <a:off x="449943" y="1327653"/>
            <a:ext cx="2324571" cy="1452789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364E52-8B90-CDCA-CEEE-9BA6ED10E3DB}"/>
              </a:ext>
            </a:extLst>
          </p:cNvPr>
          <p:cNvSpPr/>
          <p:nvPr/>
        </p:nvSpPr>
        <p:spPr>
          <a:xfrm>
            <a:off x="453553" y="2819939"/>
            <a:ext cx="2326056" cy="112234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2E0A8-DC2F-A74E-2EC4-E25D6736E84A}"/>
              </a:ext>
            </a:extLst>
          </p:cNvPr>
          <p:cNvSpPr/>
          <p:nvPr/>
        </p:nvSpPr>
        <p:spPr>
          <a:xfrm>
            <a:off x="420870" y="4077560"/>
            <a:ext cx="2376948" cy="130977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0822F7-63A6-034A-25A3-59DB3AB5913A}"/>
              </a:ext>
            </a:extLst>
          </p:cNvPr>
          <p:cNvSpPr/>
          <p:nvPr/>
        </p:nvSpPr>
        <p:spPr>
          <a:xfrm>
            <a:off x="240103" y="1327653"/>
            <a:ext cx="212122" cy="20883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D571EE-C221-62CB-1AC9-F6E4C6D4892B}"/>
              </a:ext>
            </a:extLst>
          </p:cNvPr>
          <p:cNvSpPr/>
          <p:nvPr/>
        </p:nvSpPr>
        <p:spPr>
          <a:xfrm>
            <a:off x="223023" y="2823104"/>
            <a:ext cx="216402" cy="20883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4F0426B-0104-81E3-72EC-0B3CD5718076}"/>
              </a:ext>
            </a:extLst>
          </p:cNvPr>
          <p:cNvCxnSpPr/>
          <p:nvPr/>
        </p:nvCxnSpPr>
        <p:spPr>
          <a:xfrm>
            <a:off x="1164229" y="4935782"/>
            <a:ext cx="839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FC1D24-7033-DC44-3573-433C633DB10B}"/>
              </a:ext>
            </a:extLst>
          </p:cNvPr>
          <p:cNvSpPr/>
          <p:nvPr/>
        </p:nvSpPr>
        <p:spPr>
          <a:xfrm>
            <a:off x="169140" y="4071639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CB83B87-DCE3-6552-775A-22A7D91DDB49}"/>
              </a:ext>
            </a:extLst>
          </p:cNvPr>
          <p:cNvSpPr/>
          <p:nvPr/>
        </p:nvSpPr>
        <p:spPr>
          <a:xfrm>
            <a:off x="1260895" y="4917675"/>
            <a:ext cx="633614" cy="16676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슬라이드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A0EE6DC-8598-5339-2E7F-77DA0E7DB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46" y="5940910"/>
            <a:ext cx="2511794" cy="37074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C1B9FB8A-76D8-E57F-B3C1-6AC0767D4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273" y="5907938"/>
            <a:ext cx="2511794" cy="370743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3130867" y="810092"/>
            <a:ext cx="2324571" cy="230015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BC125A-68A3-DC97-2CA7-C01501C72538}"/>
              </a:ext>
            </a:extLst>
          </p:cNvPr>
          <p:cNvSpPr/>
          <p:nvPr/>
        </p:nvSpPr>
        <p:spPr>
          <a:xfrm>
            <a:off x="3094539" y="3135051"/>
            <a:ext cx="2360899" cy="230015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3036465" y="820015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FEB7898-12D0-E256-BBDE-7DCFDF9ACE9B}"/>
              </a:ext>
            </a:extLst>
          </p:cNvPr>
          <p:cNvSpPr/>
          <p:nvPr/>
        </p:nvSpPr>
        <p:spPr>
          <a:xfrm>
            <a:off x="2938800" y="3131131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49DF4F-BA3F-3654-A95E-3208D2ABA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933178"/>
            <a:ext cx="1855383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--&lt;touch&gt;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프로듀서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&lt;Tab: H-01/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RankingLayer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Producer?page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=1&gt;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--&lt;touch&gt;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뮤지션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&lt;Tab: H-01/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RankingLayer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Musician?page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=1&gt;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--&lt;touch&gt;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전체보기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&lt;SR-01/?recently&gt;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----&lt;touch&gt;&lt;Layer&gt;19 &lt;WL-02/{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------&lt;touch&gt;&lt;Layer&gt;19/&lt;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PlayButton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재생목록에 추가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PL-02/{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}/append&gt;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&lt;PL-01/{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}/play/{mu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냐챠무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music_id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 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즉시 재생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16.&lt;Layer&gt;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SlideUP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플래이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리스트의 재생 탭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PL-02/{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}/play&gt;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SlideDown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현재 모습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재생되는 음악이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있을때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--&lt;OFF&gt;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재생되는 음악이 없는 상황에서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SlideUP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--&lt;touch&gt;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메뉴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&lt;PL-01/{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--&lt;touch&gt;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&lt;PL-01/{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}/play&gt;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정지로 변경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17&lt;Layer&gt;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화면을 위로 슬라이드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했을떄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--&lt;OFF&gt;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화면을 아래로 슬라이드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했을떄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18&lt;Layer&gt;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화면을 아래로 슬라이드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했을때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--&lt;OFF&gt;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화면을 위로 슬라이드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했을떄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2224629" y="1365860"/>
            <a:ext cx="454133" cy="10354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1981521" y="1343544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4910133" y="3225151"/>
            <a:ext cx="454133" cy="10354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4667025" y="3202835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2237021" y="4164356"/>
            <a:ext cx="454133" cy="12241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1993913" y="4142040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379409" y="5925912"/>
            <a:ext cx="350122" cy="31061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875817" y="5919812"/>
            <a:ext cx="350122" cy="31061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1380110" y="5922545"/>
            <a:ext cx="350122" cy="31061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1949950" y="5929837"/>
            <a:ext cx="350122" cy="31061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2412974" y="5930056"/>
            <a:ext cx="350122" cy="31061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140142" y="5853079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779104" y="5686697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1552290" y="5679706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1947971" y="5697882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2511432" y="5716058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3114002" y="5536690"/>
            <a:ext cx="350122" cy="31061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3062629" y="5457775"/>
            <a:ext cx="2503246" cy="464769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2848010" y="5293094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372333" y="947302"/>
            <a:ext cx="2443604" cy="369902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3048779" y="5895582"/>
            <a:ext cx="2503246" cy="383099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2857797" y="5906889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1594135" y="724135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71F324-9C1C-E3A4-47D5-E2C799184970}"/>
              </a:ext>
            </a:extLst>
          </p:cNvPr>
          <p:cNvSpPr/>
          <p:nvPr/>
        </p:nvSpPr>
        <p:spPr>
          <a:xfrm>
            <a:off x="3229592" y="3704857"/>
            <a:ext cx="1896081" cy="38858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632859-A39D-F760-9963-962F92D66142}"/>
              </a:ext>
            </a:extLst>
          </p:cNvPr>
          <p:cNvSpPr/>
          <p:nvPr/>
        </p:nvSpPr>
        <p:spPr>
          <a:xfrm>
            <a:off x="3000410" y="3792861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42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H-02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연결 화면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59559" y="590471"/>
            <a:ext cx="2524535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▼ 연결화면 </a:t>
            </a:r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(3/3)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76188F9-3257-F112-DD6D-85CEE0DD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3" y="5797795"/>
            <a:ext cx="2487961" cy="46973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CF796BB-F883-C6C6-EBAA-48921646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6" y="5376860"/>
            <a:ext cx="2514079" cy="42093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BD0B7B-E44B-FC1F-B46B-64EAF82F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33" y="719988"/>
            <a:ext cx="2503507" cy="4677415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81226" y="885903"/>
            <a:ext cx="2324571" cy="230015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189160" y="881983"/>
            <a:ext cx="239267" cy="22632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2A442E5-C456-04F1-36D5-8AD3CB5BF620}"/>
              </a:ext>
            </a:extLst>
          </p:cNvPr>
          <p:cNvSpPr/>
          <p:nvPr/>
        </p:nvSpPr>
        <p:spPr>
          <a:xfrm>
            <a:off x="296133" y="3290978"/>
            <a:ext cx="2494131" cy="207383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6953BC-7DDB-8FB2-3343-0CD9139B3CCF}"/>
              </a:ext>
            </a:extLst>
          </p:cNvPr>
          <p:cNvSpPr/>
          <p:nvPr/>
        </p:nvSpPr>
        <p:spPr>
          <a:xfrm>
            <a:off x="189160" y="3287058"/>
            <a:ext cx="239267" cy="205241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BA02BC-8A54-2FFB-0E5C-0D39B5804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395" y="995145"/>
            <a:ext cx="18553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1. 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--&lt;touch&gt;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전체보기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티켓팅화면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TK-01/?recently&gt;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2.&lt;Layer&gt;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46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211015" y="2454450"/>
            <a:ext cx="5870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워크 로그</a:t>
            </a:r>
            <a:endParaRPr lang="en-US" altLang="ko-KR" sz="3500" dirty="0"/>
          </a:p>
          <a:p>
            <a:r>
              <a:rPr lang="en-US" altLang="ko-KR" sz="3500" dirty="0"/>
              <a:t>&lt;WL-01~&gt;</a:t>
            </a:r>
          </a:p>
          <a:p>
            <a:r>
              <a:rPr lang="en-US" altLang="ko-KR" sz="3500" dirty="0"/>
              <a:t>Artist View</a:t>
            </a:r>
          </a:p>
        </p:txBody>
      </p:sp>
    </p:spTree>
    <p:extLst>
      <p:ext uri="{BB962C8B-B14F-4D97-AF65-F5344CB8AC3E}">
        <p14:creationId xmlns:p14="http://schemas.microsoft.com/office/powerpoint/2010/main" val="39609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013562-C4CC-E69E-0491-9D0F80A0300A}"/>
              </a:ext>
            </a:extLst>
          </p:cNvPr>
          <p:cNvSpPr/>
          <p:nvPr/>
        </p:nvSpPr>
        <p:spPr>
          <a:xfrm>
            <a:off x="0" y="902289"/>
            <a:ext cx="9906000" cy="5117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2AE2D-1F2F-BEBB-2F4E-88788BCCCD41}"/>
              </a:ext>
            </a:extLst>
          </p:cNvPr>
          <p:cNvSpPr txBox="1"/>
          <p:nvPr/>
        </p:nvSpPr>
        <p:spPr>
          <a:xfrm>
            <a:off x="296916" y="1410962"/>
            <a:ext cx="11624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INDEX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BDCB6-63DD-A0BF-94E5-21B656930D4F}"/>
              </a:ext>
            </a:extLst>
          </p:cNvPr>
          <p:cNvSpPr txBox="1"/>
          <p:nvPr/>
        </p:nvSpPr>
        <p:spPr>
          <a:xfrm>
            <a:off x="296916" y="2511881"/>
            <a:ext cx="16642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- </a:t>
            </a:r>
            <a:r>
              <a:rPr lang="ko-KR" altLang="en-US" sz="2500" dirty="0"/>
              <a:t>튜토리얼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F7898-26EB-2C29-70C5-860527417895}"/>
              </a:ext>
            </a:extLst>
          </p:cNvPr>
          <p:cNvSpPr txBox="1"/>
          <p:nvPr/>
        </p:nvSpPr>
        <p:spPr>
          <a:xfrm>
            <a:off x="2294875" y="2511881"/>
            <a:ext cx="14334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- </a:t>
            </a:r>
            <a:r>
              <a:rPr lang="ko-KR" altLang="en-US" sz="2500" dirty="0"/>
              <a:t>홈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06438-EDBB-B717-97CA-8D3C76009ED8}"/>
              </a:ext>
            </a:extLst>
          </p:cNvPr>
          <p:cNvSpPr txBox="1"/>
          <p:nvPr/>
        </p:nvSpPr>
        <p:spPr>
          <a:xfrm>
            <a:off x="743352" y="2034827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01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7B68B-015A-F5E8-58B7-F4443AB84C6E}"/>
              </a:ext>
            </a:extLst>
          </p:cNvPr>
          <p:cNvSpPr txBox="1"/>
          <p:nvPr/>
        </p:nvSpPr>
        <p:spPr>
          <a:xfrm>
            <a:off x="2747641" y="2049785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02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F1932-4738-9E0A-9324-3732A74A9993}"/>
              </a:ext>
            </a:extLst>
          </p:cNvPr>
          <p:cNvSpPr txBox="1"/>
          <p:nvPr/>
        </p:nvSpPr>
        <p:spPr>
          <a:xfrm>
            <a:off x="4284887" y="2511881"/>
            <a:ext cx="16642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- </a:t>
            </a:r>
            <a:r>
              <a:rPr lang="ko-KR" altLang="en-US" sz="2500" dirty="0"/>
              <a:t>튜토리얼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00B31-63B7-E052-3A4E-E53214B40C8A}"/>
              </a:ext>
            </a:extLst>
          </p:cNvPr>
          <p:cNvSpPr txBox="1"/>
          <p:nvPr/>
        </p:nvSpPr>
        <p:spPr>
          <a:xfrm>
            <a:off x="4846739" y="2037448"/>
            <a:ext cx="540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03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50679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워크로그 메인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WL-01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홈화면에서</a:t>
            </a:r>
            <a:r>
              <a:rPr lang="ko-KR" altLang="en-US" dirty="0" smtClean="0"/>
              <a:t> 하단 메뉴로 </a:t>
            </a:r>
            <a:r>
              <a:rPr lang="ko-KR" altLang="en-US" dirty="0" err="1" smtClean="0"/>
              <a:t>워크로그</a:t>
            </a:r>
            <a:r>
              <a:rPr lang="ko-KR" altLang="en-US" dirty="0" smtClean="0"/>
              <a:t> 터치 </a:t>
            </a:r>
            <a:endParaRPr lang="ko-KR" altLang="en-US" dirty="0"/>
          </a:p>
        </p:txBody>
      </p:sp>
      <p:sp>
        <p:nvSpPr>
          <p:cNvPr id="194" name="TextBox 193"/>
          <p:cNvSpPr txBox="1">
            <a:spLocks noChangeArrowheads="1"/>
          </p:cNvSpPr>
          <p:nvPr/>
        </p:nvSpPr>
        <p:spPr bwMode="auto">
          <a:xfrm>
            <a:off x="6110383" y="967077"/>
            <a:ext cx="1855383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로고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: Image&gt;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&lt;button&gt;Alarm&lt;ICON&gt;</a:t>
            </a:r>
          </a:p>
          <a:p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알림창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&lt;AR-01&gt;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180" y="1113397"/>
            <a:ext cx="2523745" cy="38431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297180" y="1525434"/>
            <a:ext cx="2514600" cy="2428350"/>
            <a:chOff x="957491" y="2697457"/>
            <a:chExt cx="1125309" cy="1125309"/>
          </a:xfrm>
        </p:grpSpPr>
        <p:sp>
          <p:nvSpPr>
            <p:cNvPr id="126" name="직사각형 12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9" name="TextBox 128"/>
            <p:cNvSpPr txBox="1"/>
            <p:nvPr/>
          </p:nvSpPr>
          <p:spPr bwMode="auto">
            <a:xfrm>
              <a:off x="1260213" y="3142772"/>
              <a:ext cx="556129" cy="234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48" name="타원 147"/>
          <p:cNvSpPr/>
          <p:nvPr/>
        </p:nvSpPr>
        <p:spPr>
          <a:xfrm>
            <a:off x="384653" y="121808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593744" y="1272045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297180" y="4061636"/>
            <a:ext cx="703366" cy="14436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94</a:t>
            </a: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Freeform 123"/>
          <p:cNvSpPr>
            <a:spLocks/>
          </p:cNvSpPr>
          <p:nvPr/>
        </p:nvSpPr>
        <p:spPr bwMode="auto">
          <a:xfrm>
            <a:off x="2224915" y="4054617"/>
            <a:ext cx="186795" cy="158401"/>
          </a:xfrm>
          <a:custGeom>
            <a:avLst/>
            <a:gdLst>
              <a:gd name="T0" fmla="*/ 177 w 192"/>
              <a:gd name="T1" fmla="*/ 148 h 192"/>
              <a:gd name="T2" fmla="*/ 192 w 192"/>
              <a:gd name="T3" fmla="*/ 96 h 192"/>
              <a:gd name="T4" fmla="*/ 96 w 192"/>
              <a:gd name="T5" fmla="*/ 0 h 192"/>
              <a:gd name="T6" fmla="*/ 0 w 192"/>
              <a:gd name="T7" fmla="*/ 96 h 192"/>
              <a:gd name="T8" fmla="*/ 96 w 192"/>
              <a:gd name="T9" fmla="*/ 192 h 192"/>
              <a:gd name="T10" fmla="*/ 148 w 192"/>
              <a:gd name="T11" fmla="*/ 177 h 192"/>
              <a:gd name="T12" fmla="*/ 192 w 192"/>
              <a:gd name="T13" fmla="*/ 192 h 192"/>
              <a:gd name="T14" fmla="*/ 177 w 192"/>
              <a:gd name="T15" fmla="*/ 1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192">
                <a:moveTo>
                  <a:pt x="177" y="148"/>
                </a:moveTo>
                <a:cubicBezTo>
                  <a:pt x="187" y="133"/>
                  <a:pt x="192" y="115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16" y="192"/>
                  <a:pt x="133" y="186"/>
                  <a:pt x="148" y="177"/>
                </a:cubicBezTo>
                <a:cubicBezTo>
                  <a:pt x="192" y="192"/>
                  <a:pt x="192" y="192"/>
                  <a:pt x="192" y="192"/>
                </a:cubicBezTo>
                <a:lnTo>
                  <a:pt x="177" y="14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15"/>
          <p:cNvSpPr>
            <a:spLocks/>
          </p:cNvSpPr>
          <p:nvPr/>
        </p:nvSpPr>
        <p:spPr bwMode="auto">
          <a:xfrm>
            <a:off x="2518722" y="4031424"/>
            <a:ext cx="202486" cy="179263"/>
          </a:xfrm>
          <a:custGeom>
            <a:avLst/>
            <a:gdLst>
              <a:gd name="T0" fmla="*/ 173 w 347"/>
              <a:gd name="T1" fmla="*/ 0 h 331"/>
              <a:gd name="T2" fmla="*/ 226 w 347"/>
              <a:gd name="T3" fmla="*/ 108 h 331"/>
              <a:gd name="T4" fmla="*/ 347 w 347"/>
              <a:gd name="T5" fmla="*/ 127 h 331"/>
              <a:gd name="T6" fmla="*/ 260 w 347"/>
              <a:gd name="T7" fmla="*/ 210 h 331"/>
              <a:gd name="T8" fmla="*/ 280 w 347"/>
              <a:gd name="T9" fmla="*/ 331 h 331"/>
              <a:gd name="T10" fmla="*/ 173 w 347"/>
              <a:gd name="T11" fmla="*/ 273 h 331"/>
              <a:gd name="T12" fmla="*/ 65 w 347"/>
              <a:gd name="T13" fmla="*/ 331 h 331"/>
              <a:gd name="T14" fmla="*/ 87 w 347"/>
              <a:gd name="T15" fmla="*/ 210 h 331"/>
              <a:gd name="T16" fmla="*/ 0 w 347"/>
              <a:gd name="T17" fmla="*/ 127 h 331"/>
              <a:gd name="T18" fmla="*/ 119 w 347"/>
              <a:gd name="T19" fmla="*/ 108 h 331"/>
              <a:gd name="T20" fmla="*/ 173 w 347"/>
              <a:gd name="T21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1">
                <a:moveTo>
                  <a:pt x="173" y="0"/>
                </a:moveTo>
                <a:lnTo>
                  <a:pt x="226" y="108"/>
                </a:lnTo>
                <a:lnTo>
                  <a:pt x="347" y="127"/>
                </a:lnTo>
                <a:lnTo>
                  <a:pt x="260" y="210"/>
                </a:lnTo>
                <a:lnTo>
                  <a:pt x="280" y="331"/>
                </a:lnTo>
                <a:lnTo>
                  <a:pt x="173" y="273"/>
                </a:lnTo>
                <a:lnTo>
                  <a:pt x="65" y="331"/>
                </a:lnTo>
                <a:lnTo>
                  <a:pt x="87" y="210"/>
                </a:lnTo>
                <a:lnTo>
                  <a:pt x="0" y="127"/>
                </a:lnTo>
                <a:lnTo>
                  <a:pt x="119" y="108"/>
                </a:lnTo>
                <a:lnTo>
                  <a:pt x="173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182"/>
          <p:cNvSpPr>
            <a:spLocks noEditPoints="1"/>
          </p:cNvSpPr>
          <p:nvPr/>
        </p:nvSpPr>
        <p:spPr bwMode="auto">
          <a:xfrm>
            <a:off x="1904119" y="4054617"/>
            <a:ext cx="211933" cy="179262"/>
          </a:xfrm>
          <a:custGeom>
            <a:avLst/>
            <a:gdLst>
              <a:gd name="T0" fmla="*/ 96 w 192"/>
              <a:gd name="T1" fmla="*/ 167 h 167"/>
              <a:gd name="T2" fmla="*/ 0 w 192"/>
              <a:gd name="T3" fmla="*/ 60 h 167"/>
              <a:gd name="T4" fmla="*/ 47 w 192"/>
              <a:gd name="T5" fmla="*/ 0 h 167"/>
              <a:gd name="T6" fmla="*/ 47 w 192"/>
              <a:gd name="T7" fmla="*/ 9 h 167"/>
              <a:gd name="T8" fmla="*/ 20 w 192"/>
              <a:gd name="T9" fmla="*/ 21 h 167"/>
              <a:gd name="T10" fmla="*/ 8 w 192"/>
              <a:gd name="T11" fmla="*/ 60 h 167"/>
              <a:gd name="T12" fmla="*/ 96 w 192"/>
              <a:gd name="T13" fmla="*/ 158 h 167"/>
              <a:gd name="T14" fmla="*/ 183 w 192"/>
              <a:gd name="T15" fmla="*/ 59 h 167"/>
              <a:gd name="T16" fmla="*/ 171 w 192"/>
              <a:gd name="T17" fmla="*/ 21 h 167"/>
              <a:gd name="T18" fmla="*/ 144 w 192"/>
              <a:gd name="T19" fmla="*/ 9 h 167"/>
              <a:gd name="T20" fmla="*/ 96 w 192"/>
              <a:gd name="T21" fmla="*/ 52 h 167"/>
              <a:gd name="T22" fmla="*/ 47 w 192"/>
              <a:gd name="T23" fmla="*/ 9 h 167"/>
              <a:gd name="T24" fmla="*/ 47 w 192"/>
              <a:gd name="T25" fmla="*/ 0 h 167"/>
              <a:gd name="T26" fmla="*/ 47 w 192"/>
              <a:gd name="T27" fmla="*/ 0 h 167"/>
              <a:gd name="T28" fmla="*/ 96 w 192"/>
              <a:gd name="T29" fmla="*/ 37 h 167"/>
              <a:gd name="T30" fmla="*/ 144 w 192"/>
              <a:gd name="T31" fmla="*/ 1 h 167"/>
              <a:gd name="T32" fmla="*/ 192 w 192"/>
              <a:gd name="T33" fmla="*/ 59 h 167"/>
              <a:gd name="T34" fmla="*/ 96 w 192"/>
              <a:gd name="T35" fmla="*/ 167 h 167"/>
              <a:gd name="T36" fmla="*/ 47 w 192"/>
              <a:gd name="T37" fmla="*/ 0 h 167"/>
              <a:gd name="T38" fmla="*/ 47 w 192"/>
              <a:gd name="T39" fmla="*/ 0 h 167"/>
              <a:gd name="T40" fmla="*/ 47 w 192"/>
              <a:gd name="T41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2" h="167">
                <a:moveTo>
                  <a:pt x="96" y="167"/>
                </a:moveTo>
                <a:cubicBezTo>
                  <a:pt x="96" y="167"/>
                  <a:pt x="0" y="126"/>
                  <a:pt x="0" y="60"/>
                </a:cubicBezTo>
                <a:cubicBezTo>
                  <a:pt x="0" y="21"/>
                  <a:pt x="23" y="0"/>
                  <a:pt x="47" y="0"/>
                </a:cubicBezTo>
                <a:cubicBezTo>
                  <a:pt x="47" y="9"/>
                  <a:pt x="47" y="9"/>
                  <a:pt x="47" y="9"/>
                </a:cubicBezTo>
                <a:cubicBezTo>
                  <a:pt x="37" y="9"/>
                  <a:pt x="28" y="13"/>
                  <a:pt x="20" y="21"/>
                </a:cubicBezTo>
                <a:cubicBezTo>
                  <a:pt x="12" y="30"/>
                  <a:pt x="8" y="44"/>
                  <a:pt x="8" y="60"/>
                </a:cubicBezTo>
                <a:cubicBezTo>
                  <a:pt x="8" y="113"/>
                  <a:pt x="79" y="150"/>
                  <a:pt x="96" y="158"/>
                </a:cubicBezTo>
                <a:cubicBezTo>
                  <a:pt x="112" y="150"/>
                  <a:pt x="183" y="113"/>
                  <a:pt x="183" y="59"/>
                </a:cubicBezTo>
                <a:cubicBezTo>
                  <a:pt x="183" y="44"/>
                  <a:pt x="179" y="30"/>
                  <a:pt x="171" y="21"/>
                </a:cubicBezTo>
                <a:cubicBezTo>
                  <a:pt x="164" y="14"/>
                  <a:pt x="154" y="9"/>
                  <a:pt x="144" y="9"/>
                </a:cubicBezTo>
                <a:cubicBezTo>
                  <a:pt x="116" y="9"/>
                  <a:pt x="96" y="52"/>
                  <a:pt x="96" y="52"/>
                </a:cubicBezTo>
                <a:cubicBezTo>
                  <a:pt x="96" y="52"/>
                  <a:pt x="75" y="9"/>
                  <a:pt x="47" y="9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66" y="0"/>
                  <a:pt x="85" y="12"/>
                  <a:pt x="96" y="37"/>
                </a:cubicBezTo>
                <a:cubicBezTo>
                  <a:pt x="106" y="13"/>
                  <a:pt x="125" y="1"/>
                  <a:pt x="144" y="1"/>
                </a:cubicBezTo>
                <a:cubicBezTo>
                  <a:pt x="168" y="1"/>
                  <a:pt x="192" y="21"/>
                  <a:pt x="192" y="59"/>
                </a:cubicBezTo>
                <a:cubicBezTo>
                  <a:pt x="192" y="126"/>
                  <a:pt x="96" y="167"/>
                  <a:pt x="96" y="167"/>
                </a:cubicBezTo>
                <a:close/>
                <a:moveTo>
                  <a:pt x="47" y="0"/>
                </a:move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직사각형 155"/>
          <p:cNvSpPr/>
          <p:nvPr/>
        </p:nvSpPr>
        <p:spPr>
          <a:xfrm>
            <a:off x="414228" y="4274228"/>
            <a:ext cx="2424028" cy="17345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en-US" altLang="ko-KR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b="1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  <a:r>
              <a:rPr lang="en-US" altLang="ko-KR" sz="6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...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 보기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344883" y="4457598"/>
            <a:ext cx="718327" cy="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500" b="1" dirty="0">
                <a:latin typeface="맑은 고딕" pitchFamily="50" charset="-127"/>
                <a:ea typeface="맑은 고딕" pitchFamily="50" charset="-127"/>
              </a:rPr>
              <a:t>댓글 </a:t>
            </a:r>
            <a:r>
              <a:rPr lang="en-US" altLang="ko-KR" sz="500" b="1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500" b="1">
                <a:latin typeface="맑은 고딕" pitchFamily="50" charset="-127"/>
                <a:ea typeface="맑은 고딕" pitchFamily="50" charset="-127"/>
              </a:rPr>
              <a:t>개 모두 보기</a:t>
            </a:r>
            <a:endParaRPr lang="en-US" altLang="ko-KR" sz="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344883" y="4596693"/>
            <a:ext cx="531418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876301" y="4596693"/>
            <a:ext cx="531418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344883" y="4721256"/>
            <a:ext cx="531418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876301" y="4721256"/>
            <a:ext cx="531418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44883" y="4825132"/>
            <a:ext cx="531418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876301" y="4825132"/>
            <a:ext cx="531418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290040" y="5349893"/>
            <a:ext cx="2514600" cy="1042636"/>
            <a:chOff x="957491" y="2697457"/>
            <a:chExt cx="1125309" cy="1125309"/>
          </a:xfrm>
        </p:grpSpPr>
        <p:sp>
          <p:nvSpPr>
            <p:cNvPr id="166" name="직사각형 16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9" name="TextBox 168"/>
            <p:cNvSpPr txBox="1"/>
            <p:nvPr/>
          </p:nvSpPr>
          <p:spPr bwMode="auto">
            <a:xfrm>
              <a:off x="1260213" y="3142772"/>
              <a:ext cx="556129" cy="234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70" name="타원 169"/>
          <p:cNvSpPr/>
          <p:nvPr/>
        </p:nvSpPr>
        <p:spPr>
          <a:xfrm>
            <a:off x="377513" y="5042541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586604" y="5096504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292762" y="6226614"/>
            <a:ext cx="2524535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▼ 연결화면 </a:t>
            </a:r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(1/3)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0040" y="713064"/>
            <a:ext cx="2521740" cy="4273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228" y="805344"/>
            <a:ext cx="307225" cy="1009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365783" y="943120"/>
            <a:ext cx="441641" cy="1265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워크로그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79849" y="704043"/>
            <a:ext cx="2558407" cy="4364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40582" y="700122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Freeform 60"/>
          <p:cNvSpPr>
            <a:spLocks/>
          </p:cNvSpPr>
          <p:nvPr/>
        </p:nvSpPr>
        <p:spPr bwMode="auto">
          <a:xfrm rot="5400000">
            <a:off x="774863" y="973082"/>
            <a:ext cx="46149" cy="73623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9" name="그룹 188"/>
          <p:cNvGrpSpPr/>
          <p:nvPr/>
        </p:nvGrpSpPr>
        <p:grpSpPr>
          <a:xfrm>
            <a:off x="2035939" y="771606"/>
            <a:ext cx="180417" cy="171514"/>
            <a:chOff x="957491" y="2697457"/>
            <a:chExt cx="1125309" cy="1125309"/>
          </a:xfrm>
        </p:grpSpPr>
        <p:sp>
          <p:nvSpPr>
            <p:cNvPr id="190" name="직사각형 18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1" name="직선 연결선 19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93" name="TextBox 192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300367" y="769584"/>
            <a:ext cx="180417" cy="171514"/>
            <a:chOff x="957491" y="2697457"/>
            <a:chExt cx="1125309" cy="1125309"/>
          </a:xfrm>
        </p:grpSpPr>
        <p:sp>
          <p:nvSpPr>
            <p:cNvPr id="196" name="직사각형 19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7" name="직선 연결선 19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99" name="TextBox 19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2564795" y="769584"/>
            <a:ext cx="180417" cy="171514"/>
            <a:chOff x="957491" y="2697457"/>
            <a:chExt cx="1125309" cy="1125309"/>
          </a:xfrm>
        </p:grpSpPr>
        <p:sp>
          <p:nvSpPr>
            <p:cNvPr id="201" name="직사각형 20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04" name="TextBox 203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97181" y="1144364"/>
            <a:ext cx="2541076" cy="4364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73348" y="1141500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00992" y="1587425"/>
            <a:ext cx="2541076" cy="235804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73348" y="1568434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90040" y="3940982"/>
            <a:ext cx="2541076" cy="34156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12615" y="4283829"/>
            <a:ext cx="2518501" cy="67941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0772" y="3953784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73348" y="4288749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871116" y="92063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1937452" y="85263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2300367" y="94775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2570721" y="93911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875348" y="97798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888351" y="1379496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679090" y="1874297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TextBox 220"/>
          <p:cNvSpPr txBox="1">
            <a:spLocks noChangeArrowheads="1"/>
          </p:cNvSpPr>
          <p:nvPr/>
        </p:nvSpPr>
        <p:spPr bwMode="auto">
          <a:xfrm>
            <a:off x="5918357" y="1953427"/>
            <a:ext cx="18553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&lt;button&gt;USERNAME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Username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&lt;touch&gt; WL-02/{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679090" y="2639387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TextBox 222"/>
          <p:cNvSpPr txBox="1">
            <a:spLocks noChangeArrowheads="1"/>
          </p:cNvSpPr>
          <p:nvPr/>
        </p:nvSpPr>
        <p:spPr bwMode="auto">
          <a:xfrm>
            <a:off x="5918357" y="2718517"/>
            <a:ext cx="18553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&lt;button&gt;USERNAME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Username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&lt;image&gt; WL-02/{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pic_id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&lt;touch&gt; WL-02/{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좌우로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당길시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확대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1815466" y="402797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2175671" y="4022015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2472234" y="400901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869113" y="374111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679090" y="3468215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TextBox 228"/>
          <p:cNvSpPr txBox="1">
            <a:spLocks noChangeArrowheads="1"/>
          </p:cNvSpPr>
          <p:nvPr/>
        </p:nvSpPr>
        <p:spPr bwMode="auto">
          <a:xfrm>
            <a:off x="5918357" y="3642975"/>
            <a:ext cx="1855383" cy="143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is_like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&lt;toggle&gt;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터치시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liked+1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터치시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내부를 채우고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한번더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터치시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다시 비운다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&lt;button&gt;review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&lt;touch&gt;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하부에 댓글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쓰끼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창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Open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댓글 작성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&lt;button&gt;donation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&lt;touch&gt;donation popup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후원창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팝업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865301" y="437477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865300" y="475707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7871838" y="125346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7686873" y="938637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TextBox 240"/>
          <p:cNvSpPr txBox="1">
            <a:spLocks noChangeArrowheads="1"/>
          </p:cNvSpPr>
          <p:nvPr/>
        </p:nvSpPr>
        <p:spPr bwMode="auto">
          <a:xfrm>
            <a:off x="7940319" y="1006394"/>
            <a:ext cx="1855383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더보기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&lt;toggle&gt;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터치시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liked+1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터치시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내부를 채우고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한번더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터치시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다시 비운다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</a:t>
            </a:r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get_all_review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&lt;touch&gt;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하부에 댓글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쓰끼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창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Open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댓글 작성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&lt;button&gt;donation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&lt;touch&gt;donation popup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후원창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팝업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7871838" y="184519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7867279" y="2253155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1875211" y="430762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1000546" y="447896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1268654" y="459339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62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타원 124"/>
          <p:cNvSpPr/>
          <p:nvPr/>
        </p:nvSpPr>
        <p:spPr>
          <a:xfrm>
            <a:off x="1216243" y="873182"/>
            <a:ext cx="703366" cy="722357"/>
          </a:xfrm>
          <a:prstGeom prst="ellipse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워크로그 메인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WL-02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From </a:t>
            </a:r>
            <a:r>
              <a:rPr lang="ko-KR" altLang="en-US" smtClean="0"/>
              <a:t>워크로드</a:t>
            </a:r>
            <a:r>
              <a:rPr lang="en-US" altLang="ko-KR" smtClean="0"/>
              <a:t>&lt;WL-01&gt;</a:t>
            </a:r>
            <a:endParaRPr lang="ko-KR" altLang="en-US" dirty="0"/>
          </a:p>
        </p:txBody>
      </p:sp>
      <p:sp>
        <p:nvSpPr>
          <p:cNvPr id="194" name="TextBox 193"/>
          <p:cNvSpPr txBox="1">
            <a:spLocks noChangeArrowheads="1"/>
          </p:cNvSpPr>
          <p:nvPr/>
        </p:nvSpPr>
        <p:spPr bwMode="auto">
          <a:xfrm>
            <a:off x="6093462" y="954195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81200" y="2324100"/>
            <a:ext cx="83337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2586" y="2324100"/>
            <a:ext cx="84861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9212" y="2324100"/>
            <a:ext cx="83337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6508" y="2324100"/>
            <a:ext cx="303543" cy="303543"/>
            <a:chOff x="957491" y="2697457"/>
            <a:chExt cx="1125309" cy="1125309"/>
          </a:xfrm>
        </p:grpSpPr>
        <p:sp>
          <p:nvSpPr>
            <p:cNvPr id="46" name="직사각형 4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03090" y="2324099"/>
            <a:ext cx="303543" cy="303543"/>
            <a:chOff x="957491" y="2697457"/>
            <a:chExt cx="1125309" cy="1125309"/>
          </a:xfrm>
        </p:grpSpPr>
        <p:sp>
          <p:nvSpPr>
            <p:cNvPr id="51" name="직사각형 5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246115" y="2324921"/>
            <a:ext cx="303543" cy="303543"/>
            <a:chOff x="957491" y="2697457"/>
            <a:chExt cx="1125309" cy="1125309"/>
          </a:xfrm>
        </p:grpSpPr>
        <p:sp>
          <p:nvSpPr>
            <p:cNvPr id="56" name="직사각형 5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TextBox 5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99212" y="2583180"/>
            <a:ext cx="833374" cy="60960"/>
          </a:xfrm>
          <a:prstGeom prst="rect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87120" y="2684319"/>
            <a:ext cx="845466" cy="750170"/>
            <a:chOff x="957491" y="2697457"/>
            <a:chExt cx="1125309" cy="1125309"/>
          </a:xfrm>
        </p:grpSpPr>
        <p:sp>
          <p:nvSpPr>
            <p:cNvPr id="63" name="직사각형 6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132940" y="2684319"/>
            <a:ext cx="845466" cy="750170"/>
            <a:chOff x="957491" y="2697457"/>
            <a:chExt cx="1125309" cy="1125309"/>
          </a:xfrm>
        </p:grpSpPr>
        <p:sp>
          <p:nvSpPr>
            <p:cNvPr id="68" name="직사각형 6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TextBox 70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78406" y="2683307"/>
            <a:ext cx="845466" cy="750170"/>
            <a:chOff x="957491" y="2697457"/>
            <a:chExt cx="1125309" cy="1125309"/>
          </a:xfrm>
        </p:grpSpPr>
        <p:sp>
          <p:nvSpPr>
            <p:cNvPr id="73" name="직사각형 7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TextBox 75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7120" y="3472644"/>
            <a:ext cx="845466" cy="750170"/>
            <a:chOff x="957491" y="2697457"/>
            <a:chExt cx="1125309" cy="1125309"/>
          </a:xfrm>
        </p:grpSpPr>
        <p:sp>
          <p:nvSpPr>
            <p:cNvPr id="78" name="직사각형 7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TextBox 80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132940" y="3472644"/>
            <a:ext cx="845466" cy="750170"/>
            <a:chOff x="957491" y="2697457"/>
            <a:chExt cx="1125309" cy="1125309"/>
          </a:xfrm>
        </p:grpSpPr>
        <p:sp>
          <p:nvSpPr>
            <p:cNvPr id="83" name="직사각형 8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TextBox 85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978406" y="3471632"/>
            <a:ext cx="845466" cy="750170"/>
            <a:chOff x="957491" y="2697457"/>
            <a:chExt cx="1125309" cy="1125309"/>
          </a:xfrm>
        </p:grpSpPr>
        <p:sp>
          <p:nvSpPr>
            <p:cNvPr id="88" name="직사각형 8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TextBox 90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87120" y="4258945"/>
            <a:ext cx="845466" cy="750170"/>
            <a:chOff x="957491" y="2697457"/>
            <a:chExt cx="1125309" cy="1125309"/>
          </a:xfrm>
        </p:grpSpPr>
        <p:sp>
          <p:nvSpPr>
            <p:cNvPr id="93" name="직사각형 9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TextBox 95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132940" y="4258945"/>
            <a:ext cx="845466" cy="750170"/>
            <a:chOff x="957491" y="2697457"/>
            <a:chExt cx="1125309" cy="1125309"/>
          </a:xfrm>
        </p:grpSpPr>
        <p:sp>
          <p:nvSpPr>
            <p:cNvPr id="98" name="직사각형 9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TextBox 100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978406" y="4257933"/>
            <a:ext cx="845466" cy="750170"/>
            <a:chOff x="957491" y="2697457"/>
            <a:chExt cx="1125309" cy="1125309"/>
          </a:xfrm>
        </p:grpSpPr>
        <p:sp>
          <p:nvSpPr>
            <p:cNvPr id="103" name="직사각형 10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6" name="TextBox 105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87120" y="5050306"/>
            <a:ext cx="845466" cy="750170"/>
            <a:chOff x="957491" y="2697457"/>
            <a:chExt cx="1125309" cy="1125309"/>
          </a:xfrm>
        </p:grpSpPr>
        <p:sp>
          <p:nvSpPr>
            <p:cNvPr id="108" name="직사각형 10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1" name="TextBox 110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132940" y="5050306"/>
            <a:ext cx="845466" cy="750170"/>
            <a:chOff x="957491" y="2697457"/>
            <a:chExt cx="1125309" cy="1125309"/>
          </a:xfrm>
        </p:grpSpPr>
        <p:sp>
          <p:nvSpPr>
            <p:cNvPr id="113" name="직사각형 11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6" name="TextBox 115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978406" y="5049294"/>
            <a:ext cx="845466" cy="750170"/>
            <a:chOff x="957491" y="2697457"/>
            <a:chExt cx="1125309" cy="1125309"/>
          </a:xfrm>
        </p:grpSpPr>
        <p:sp>
          <p:nvSpPr>
            <p:cNvPr id="118" name="직사각형 11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1" name="TextBox 120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22" name="타원 121"/>
          <p:cNvSpPr/>
          <p:nvPr/>
        </p:nvSpPr>
        <p:spPr>
          <a:xfrm>
            <a:off x="361429" y="81123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 rot="10800000">
            <a:off x="422362" y="867064"/>
            <a:ext cx="71436" cy="100013"/>
          </a:xfrm>
          <a:prstGeom prst="chevron">
            <a:avLst>
              <a:gd name="adj" fmla="val 75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47558" y="914498"/>
            <a:ext cx="643473" cy="6426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727064" y="1353763"/>
            <a:ext cx="223860" cy="191897"/>
          </a:xfrm>
          <a:prstGeom prst="ellipse">
            <a:avLst/>
          </a:prstGeom>
          <a:solidFill>
            <a:srgbClr val="FD3F03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6243" y="1616772"/>
            <a:ext cx="703366" cy="14436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USERNAME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2158492" y="807686"/>
            <a:ext cx="303543" cy="303543"/>
            <a:chOff x="957491" y="2697457"/>
            <a:chExt cx="1125309" cy="1125309"/>
          </a:xfrm>
        </p:grpSpPr>
        <p:sp>
          <p:nvSpPr>
            <p:cNvPr id="133" name="직사각형 13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36" name="TextBox 135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489058" y="809807"/>
            <a:ext cx="303543" cy="303543"/>
            <a:chOff x="957491" y="2697457"/>
            <a:chExt cx="1125309" cy="1125309"/>
          </a:xfrm>
        </p:grpSpPr>
        <p:sp>
          <p:nvSpPr>
            <p:cNvPr id="138" name="직사각형 13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41" name="TextBox 140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422362" y="18025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310413" y="180066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34k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195422" y="180066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540k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22612" y="19549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Tracks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307335" y="19549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follows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191583" y="19549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341058" y="1864662"/>
            <a:ext cx="124063" cy="1333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2209441" y="1856890"/>
            <a:ext cx="124063" cy="1333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87120" y="745310"/>
            <a:ext cx="2518501" cy="101037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41290" y="779166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1164755" y="837786"/>
            <a:ext cx="816445" cy="89951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925488" y="840723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88902" y="1761133"/>
            <a:ext cx="2534970" cy="56296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96525" y="2332177"/>
            <a:ext cx="2534970" cy="31196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05492" y="2667758"/>
            <a:ext cx="2534970" cy="313170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41290" y="1761133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7258" y="2332177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7258" y="2662102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354C8-653E-ADE3-31A1-3FF41F6B18F9}"/>
              </a:ext>
            </a:extLst>
          </p:cNvPr>
          <p:cNvSpPr/>
          <p:nvPr/>
        </p:nvSpPr>
        <p:spPr>
          <a:xfrm>
            <a:off x="2166661" y="81062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DBE256-09AE-9D0B-D56C-5377E654C1AC}"/>
              </a:ext>
            </a:extLst>
          </p:cNvPr>
          <p:cNvSpPr/>
          <p:nvPr/>
        </p:nvSpPr>
        <p:spPr>
          <a:xfrm>
            <a:off x="2498838" y="82056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468D74-9C64-B3FC-7D3C-1541F5725619}"/>
              </a:ext>
            </a:extLst>
          </p:cNvPr>
          <p:cNvSpPr/>
          <p:nvPr/>
        </p:nvSpPr>
        <p:spPr>
          <a:xfrm>
            <a:off x="1271547" y="100010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C86B6B-A5DA-42C7-381C-51E238E333C8}"/>
              </a:ext>
            </a:extLst>
          </p:cNvPr>
          <p:cNvSpPr/>
          <p:nvPr/>
        </p:nvSpPr>
        <p:spPr>
          <a:xfrm>
            <a:off x="1727064" y="135856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E66949-8057-C5BF-E0BF-5B4202FD4165}"/>
              </a:ext>
            </a:extLst>
          </p:cNvPr>
          <p:cNvSpPr/>
          <p:nvPr/>
        </p:nvSpPr>
        <p:spPr>
          <a:xfrm>
            <a:off x="543860" y="232409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0117C0-9F14-04E5-24F1-914396049D6C}"/>
              </a:ext>
            </a:extLst>
          </p:cNvPr>
          <p:cNvSpPr/>
          <p:nvPr/>
        </p:nvSpPr>
        <p:spPr>
          <a:xfrm>
            <a:off x="1410856" y="232886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39377-3C5C-6676-D861-2281EDFC3D73}"/>
              </a:ext>
            </a:extLst>
          </p:cNvPr>
          <p:cNvSpPr/>
          <p:nvPr/>
        </p:nvSpPr>
        <p:spPr>
          <a:xfrm>
            <a:off x="2252259" y="2323056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197EFF-BE07-21AD-A97B-0906B1752E9A}"/>
              </a:ext>
            </a:extLst>
          </p:cNvPr>
          <p:cNvSpPr/>
          <p:nvPr/>
        </p:nvSpPr>
        <p:spPr>
          <a:xfrm>
            <a:off x="5854195" y="875782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ED92A8-3260-5B45-F5DF-EBA7FBA2CBEE}"/>
              </a:ext>
            </a:extLst>
          </p:cNvPr>
          <p:cNvSpPr/>
          <p:nvPr/>
        </p:nvSpPr>
        <p:spPr>
          <a:xfrm>
            <a:off x="5854195" y="114995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62B444-590E-2F12-3441-BF5C4FAF02D2}"/>
              </a:ext>
            </a:extLst>
          </p:cNvPr>
          <p:cNvSpPr/>
          <p:nvPr/>
        </p:nvSpPr>
        <p:spPr>
          <a:xfrm>
            <a:off x="5847452" y="135003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56FA55-FB60-C4CB-CA6B-431BF21EEF15}"/>
              </a:ext>
            </a:extLst>
          </p:cNvPr>
          <p:cNvSpPr/>
          <p:nvPr/>
        </p:nvSpPr>
        <p:spPr>
          <a:xfrm>
            <a:off x="5843580" y="1856890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346364-697C-16FD-5126-B0ADDC084AFC}"/>
              </a:ext>
            </a:extLst>
          </p:cNvPr>
          <p:cNvSpPr/>
          <p:nvPr/>
        </p:nvSpPr>
        <p:spPr>
          <a:xfrm>
            <a:off x="5854194" y="224119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1DD3C3-75D0-9DF6-264A-184F3AF6D6D6}"/>
              </a:ext>
            </a:extLst>
          </p:cNvPr>
          <p:cNvSpPr/>
          <p:nvPr/>
        </p:nvSpPr>
        <p:spPr>
          <a:xfrm>
            <a:off x="5845504" y="256301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14C1B2-7A65-F78F-CF8F-9FAA6E940114}"/>
              </a:ext>
            </a:extLst>
          </p:cNvPr>
          <p:cNvSpPr/>
          <p:nvPr/>
        </p:nvSpPr>
        <p:spPr>
          <a:xfrm>
            <a:off x="1274731" y="181997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7E131B-D43E-25D5-FA30-675E9521E793}"/>
              </a:ext>
            </a:extLst>
          </p:cNvPr>
          <p:cNvSpPr/>
          <p:nvPr/>
        </p:nvSpPr>
        <p:spPr>
          <a:xfrm>
            <a:off x="2138683" y="183079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C2F6EB-4556-3A1D-1A5A-D1F1E811FD78}"/>
              </a:ext>
            </a:extLst>
          </p:cNvPr>
          <p:cNvSpPr/>
          <p:nvPr/>
        </p:nvSpPr>
        <p:spPr>
          <a:xfrm>
            <a:off x="5833047" y="2775264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A3B780-DA79-92D7-55E5-ABDA2CE5FEF9}"/>
              </a:ext>
            </a:extLst>
          </p:cNvPr>
          <p:cNvSpPr/>
          <p:nvPr/>
        </p:nvSpPr>
        <p:spPr>
          <a:xfrm>
            <a:off x="5871950" y="311313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9E7FA6-9AB6-AAE5-9249-E9C2F7E36BBA}"/>
              </a:ext>
            </a:extLst>
          </p:cNvPr>
          <p:cNvSpPr/>
          <p:nvPr/>
        </p:nvSpPr>
        <p:spPr>
          <a:xfrm>
            <a:off x="5874050" y="338119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088C76-CE81-6094-1E81-7053DD0DF553}"/>
              </a:ext>
            </a:extLst>
          </p:cNvPr>
          <p:cNvSpPr/>
          <p:nvPr/>
        </p:nvSpPr>
        <p:spPr>
          <a:xfrm>
            <a:off x="5882448" y="5004575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2EF78E-4350-9BB1-433A-8078589F5BD6}"/>
              </a:ext>
            </a:extLst>
          </p:cNvPr>
          <p:cNvSpPr/>
          <p:nvPr/>
        </p:nvSpPr>
        <p:spPr>
          <a:xfrm>
            <a:off x="5852903" y="4050056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6AE30C-C05A-79BB-E058-1EA1271D1F38}"/>
              </a:ext>
            </a:extLst>
          </p:cNvPr>
          <p:cNvSpPr/>
          <p:nvPr/>
        </p:nvSpPr>
        <p:spPr>
          <a:xfrm>
            <a:off x="5874050" y="434235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31657B-1609-5EAA-DCDA-0E9106425E90}"/>
              </a:ext>
            </a:extLst>
          </p:cNvPr>
          <p:cNvSpPr/>
          <p:nvPr/>
        </p:nvSpPr>
        <p:spPr>
          <a:xfrm>
            <a:off x="5882448" y="467836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E4AA50-B727-D4A6-803F-74523FCBBC3E}"/>
              </a:ext>
            </a:extLst>
          </p:cNvPr>
          <p:cNvSpPr/>
          <p:nvPr/>
        </p:nvSpPr>
        <p:spPr>
          <a:xfrm>
            <a:off x="312185" y="270213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076A4-933E-2B1F-F0CB-F9BE2061801F}"/>
              </a:ext>
            </a:extLst>
          </p:cNvPr>
          <p:cNvSpPr/>
          <p:nvPr/>
        </p:nvSpPr>
        <p:spPr>
          <a:xfrm>
            <a:off x="5861809" y="5285762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2EDD7-9FD8-B655-E880-672168CAFF43}"/>
              </a:ext>
            </a:extLst>
          </p:cNvPr>
          <p:cNvSpPr/>
          <p:nvPr/>
        </p:nvSpPr>
        <p:spPr>
          <a:xfrm>
            <a:off x="323441" y="80681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7E05B-2BBF-9B66-12A5-DE91504C0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847" y="1946746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A4120A-3E94-653A-DAB2-BE8AED02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211" y="2826909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78277D-F436-F4D7-49A5-658EE8E60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314" y="4096932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13797-2927-A048-570F-986130192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1076" y="5345886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DCB20F-69CE-A889-9E89-F305DEC245A2}"/>
              </a:ext>
            </a:extLst>
          </p:cNvPr>
          <p:cNvSpPr txBox="1"/>
          <p:nvPr/>
        </p:nvSpPr>
        <p:spPr>
          <a:xfrm>
            <a:off x="5892823" y="1092201"/>
            <a:ext cx="4954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뒤로 가기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&lt;function&gt; 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BD01FF-48E9-B23B-69C6-805DA3081ADD}"/>
              </a:ext>
            </a:extLst>
          </p:cNvPr>
          <p:cNvSpPr txBox="1"/>
          <p:nvPr/>
        </p:nvSpPr>
        <p:spPr>
          <a:xfrm>
            <a:off x="5903437" y="1275048"/>
            <a:ext cx="49540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&lt;button&gt;Alarm&lt;move AL-01&gt;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3264FB0-3A0C-249E-F1B1-803195719533}"/>
              </a:ext>
            </a:extLst>
          </p:cNvPr>
          <p:cNvSpPr/>
          <p:nvPr/>
        </p:nvSpPr>
        <p:spPr>
          <a:xfrm>
            <a:off x="5848023" y="153825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69BBAE9-FE19-83DF-0660-5FEBA00937D0}"/>
              </a:ext>
            </a:extLst>
          </p:cNvPr>
          <p:cNvSpPr txBox="1"/>
          <p:nvPr/>
        </p:nvSpPr>
        <p:spPr>
          <a:xfrm>
            <a:off x="5910024" y="1463271"/>
            <a:ext cx="49540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&lt;button&gt;More&lt;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하단팝업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5B2C10-3650-D191-26C4-BE307D923137}"/>
              </a:ext>
            </a:extLst>
          </p:cNvPr>
          <p:cNvSpPr txBox="1"/>
          <p:nvPr/>
        </p:nvSpPr>
        <p:spPr>
          <a:xfrm>
            <a:off x="5913956" y="2143481"/>
            <a:ext cx="4954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&lt;Image&gt;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프로필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미정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3646363-A9FB-3E9E-A680-448257178655}"/>
              </a:ext>
            </a:extLst>
          </p:cNvPr>
          <p:cNvSpPr txBox="1"/>
          <p:nvPr/>
        </p:nvSpPr>
        <p:spPr>
          <a:xfrm>
            <a:off x="5913956" y="2495612"/>
            <a:ext cx="49540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뱃지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&lt;touch&gt;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랭킹설명페이지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12949EA-F969-A02D-B486-D16C4EA7672A}"/>
              </a:ext>
            </a:extLst>
          </p:cNvPr>
          <p:cNvSpPr txBox="1"/>
          <p:nvPr/>
        </p:nvSpPr>
        <p:spPr>
          <a:xfrm>
            <a:off x="5972537" y="3002716"/>
            <a:ext cx="4954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track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&gt; WL-03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6B9EA6B-3145-3B64-2774-A8D20E1A4D03}"/>
              </a:ext>
            </a:extLst>
          </p:cNvPr>
          <p:cNvSpPr txBox="1"/>
          <p:nvPr/>
        </p:nvSpPr>
        <p:spPr>
          <a:xfrm>
            <a:off x="5956871" y="3299679"/>
            <a:ext cx="4954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followed user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followed page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58E840E-69AE-DA68-D6A8-B328DA88EB96}"/>
              </a:ext>
            </a:extLst>
          </p:cNvPr>
          <p:cNvSpPr txBox="1"/>
          <p:nvPr/>
        </p:nvSpPr>
        <p:spPr>
          <a:xfrm>
            <a:off x="5972537" y="4251167"/>
            <a:ext cx="4954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피드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move to WL-02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FADC924-4C32-017E-4B70-049CBB079D91}"/>
              </a:ext>
            </a:extLst>
          </p:cNvPr>
          <p:cNvSpPr txBox="1"/>
          <p:nvPr/>
        </p:nvSpPr>
        <p:spPr>
          <a:xfrm>
            <a:off x="5980935" y="4567813"/>
            <a:ext cx="4954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포트폴리오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move to WL-02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87FD9E7-914D-F847-0D33-1B9ED84BC5D3}"/>
              </a:ext>
            </a:extLst>
          </p:cNvPr>
          <p:cNvSpPr txBox="1"/>
          <p:nvPr/>
        </p:nvSpPr>
        <p:spPr>
          <a:xfrm>
            <a:off x="5983140" y="4933804"/>
            <a:ext cx="49540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move to WL-02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8C4AB15-D18F-6C7D-CD15-217EED8650E5}"/>
              </a:ext>
            </a:extLst>
          </p:cNvPr>
          <p:cNvSpPr/>
          <p:nvPr/>
        </p:nvSpPr>
        <p:spPr>
          <a:xfrm>
            <a:off x="5892823" y="568153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AE4C63F-0F42-A940-1A12-E97A6DB12D00}"/>
              </a:ext>
            </a:extLst>
          </p:cNvPr>
          <p:cNvSpPr txBox="1"/>
          <p:nvPr/>
        </p:nvSpPr>
        <p:spPr>
          <a:xfrm>
            <a:off x="5980935" y="5610634"/>
            <a:ext cx="49540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&lt;image&gt;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워크로그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1A58C98-8B42-398C-E7E2-336BDBE83B4A}"/>
              </a:ext>
            </a:extLst>
          </p:cNvPr>
          <p:cNvSpPr/>
          <p:nvPr/>
        </p:nvSpPr>
        <p:spPr>
          <a:xfrm>
            <a:off x="516849" y="182802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8A71D4A-CCD4-37D5-D9C7-C7E39D012A77}"/>
              </a:ext>
            </a:extLst>
          </p:cNvPr>
          <p:cNvSpPr/>
          <p:nvPr/>
        </p:nvSpPr>
        <p:spPr>
          <a:xfrm>
            <a:off x="5871949" y="372734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1ED2915-DE42-3803-3AE4-318DD41B3AA4}"/>
              </a:ext>
            </a:extLst>
          </p:cNvPr>
          <p:cNvSpPr txBox="1"/>
          <p:nvPr/>
        </p:nvSpPr>
        <p:spPr>
          <a:xfrm>
            <a:off x="5956871" y="3632951"/>
            <a:ext cx="4954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producing user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&gt; produced user page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02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타원 124"/>
          <p:cNvSpPr/>
          <p:nvPr/>
        </p:nvSpPr>
        <p:spPr>
          <a:xfrm>
            <a:off x="1216243" y="873182"/>
            <a:ext cx="703366" cy="722357"/>
          </a:xfrm>
          <a:prstGeom prst="ellipse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워크로그 메인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WL-03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ko-KR" altLang="en-US"/>
              <a:t>워크로드</a:t>
            </a:r>
            <a:r>
              <a:rPr lang="en-US" altLang="ko-KR"/>
              <a:t>&lt;WL-01&gt;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981200" y="2324100"/>
            <a:ext cx="83337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2586" y="2324100"/>
            <a:ext cx="84861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9212" y="2324100"/>
            <a:ext cx="83337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6508" y="2324100"/>
            <a:ext cx="303543" cy="303543"/>
            <a:chOff x="957491" y="2697457"/>
            <a:chExt cx="1125309" cy="1125309"/>
          </a:xfrm>
        </p:grpSpPr>
        <p:sp>
          <p:nvSpPr>
            <p:cNvPr id="46" name="직사각형 4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03090" y="2324099"/>
            <a:ext cx="303543" cy="303543"/>
            <a:chOff x="957491" y="2697457"/>
            <a:chExt cx="1125309" cy="1125309"/>
          </a:xfrm>
        </p:grpSpPr>
        <p:sp>
          <p:nvSpPr>
            <p:cNvPr id="51" name="직사각형 5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246115" y="2324921"/>
            <a:ext cx="303543" cy="303543"/>
            <a:chOff x="957491" y="2697457"/>
            <a:chExt cx="1125309" cy="1125309"/>
          </a:xfrm>
        </p:grpSpPr>
        <p:sp>
          <p:nvSpPr>
            <p:cNvPr id="56" name="직사각형 5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TextBox 5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145032" y="2583180"/>
            <a:ext cx="833374" cy="60960"/>
          </a:xfrm>
          <a:prstGeom prst="rect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361429" y="81123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 rot="10800000">
            <a:off x="422362" y="867064"/>
            <a:ext cx="71436" cy="100013"/>
          </a:xfrm>
          <a:prstGeom prst="chevron">
            <a:avLst>
              <a:gd name="adj" fmla="val 75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47558" y="914498"/>
            <a:ext cx="643473" cy="6426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727064" y="1353763"/>
            <a:ext cx="223860" cy="191897"/>
          </a:xfrm>
          <a:prstGeom prst="ellipse">
            <a:avLst/>
          </a:prstGeom>
          <a:solidFill>
            <a:srgbClr val="FD3F03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6243" y="1616772"/>
            <a:ext cx="703366" cy="14436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USERNAME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2158492" y="807686"/>
            <a:ext cx="303543" cy="303543"/>
            <a:chOff x="957491" y="2697457"/>
            <a:chExt cx="1125309" cy="1125309"/>
          </a:xfrm>
        </p:grpSpPr>
        <p:sp>
          <p:nvSpPr>
            <p:cNvPr id="133" name="직사각형 13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36" name="TextBox 135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489058" y="809807"/>
            <a:ext cx="303543" cy="303543"/>
            <a:chOff x="957491" y="2697457"/>
            <a:chExt cx="1125309" cy="1125309"/>
          </a:xfrm>
        </p:grpSpPr>
        <p:sp>
          <p:nvSpPr>
            <p:cNvPr id="138" name="직사각형 13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41" name="TextBox 140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422362" y="18025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310413" y="180066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34k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195422" y="180066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540k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22612" y="19549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Tracks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307335" y="19549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follows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191583" y="19549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341058" y="1864662"/>
            <a:ext cx="124063" cy="1333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2209441" y="1856890"/>
            <a:ext cx="124063" cy="1333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89064" y="3151663"/>
            <a:ext cx="361768" cy="337292"/>
            <a:chOff x="957491" y="2697457"/>
            <a:chExt cx="1125309" cy="1125309"/>
          </a:xfrm>
        </p:grpSpPr>
        <p:sp>
          <p:nvSpPr>
            <p:cNvPr id="127" name="직사각형 126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48" name="TextBox 147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35724" y="2760741"/>
            <a:ext cx="1468669" cy="2743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TRACKS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25209" y="3172863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80119" y="3324749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01523" y="3252745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Freeform 192"/>
          <p:cNvSpPr>
            <a:spLocks/>
          </p:cNvSpPr>
          <p:nvPr/>
        </p:nvSpPr>
        <p:spPr bwMode="auto">
          <a:xfrm rot="10800000" flipH="1">
            <a:off x="2391737" y="3265389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493798" y="3608307"/>
            <a:ext cx="361768" cy="337292"/>
            <a:chOff x="957491" y="2697457"/>
            <a:chExt cx="1125309" cy="1125309"/>
          </a:xfrm>
        </p:grpSpPr>
        <p:sp>
          <p:nvSpPr>
            <p:cNvPr id="155" name="직사각형 154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58" name="TextBox 157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59" name="직사각형 158"/>
          <p:cNvSpPr/>
          <p:nvPr/>
        </p:nvSpPr>
        <p:spPr>
          <a:xfrm>
            <a:off x="929943" y="362950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84853" y="3781393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06257" y="3709389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Freeform 192"/>
          <p:cNvSpPr>
            <a:spLocks/>
          </p:cNvSpPr>
          <p:nvPr/>
        </p:nvSpPr>
        <p:spPr bwMode="auto">
          <a:xfrm rot="10800000" flipH="1">
            <a:off x="2396471" y="3722033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493798" y="4082110"/>
            <a:ext cx="361768" cy="337292"/>
            <a:chOff x="957491" y="2697457"/>
            <a:chExt cx="1125309" cy="1125309"/>
          </a:xfrm>
        </p:grpSpPr>
        <p:sp>
          <p:nvSpPr>
            <p:cNvPr id="164" name="직사각형 163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5" name="직선 연결선 16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7" name="TextBox 166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929943" y="4103310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984853" y="4255196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06257" y="4183192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Freeform 192"/>
          <p:cNvSpPr>
            <a:spLocks/>
          </p:cNvSpPr>
          <p:nvPr/>
        </p:nvSpPr>
        <p:spPr bwMode="auto">
          <a:xfrm rot="10800000" flipH="1">
            <a:off x="2396471" y="4195836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2" name="그룹 171"/>
          <p:cNvGrpSpPr/>
          <p:nvPr/>
        </p:nvGrpSpPr>
        <p:grpSpPr>
          <a:xfrm>
            <a:off x="498532" y="4538754"/>
            <a:ext cx="361768" cy="337292"/>
            <a:chOff x="957491" y="2697457"/>
            <a:chExt cx="1125309" cy="1125309"/>
          </a:xfrm>
        </p:grpSpPr>
        <p:sp>
          <p:nvSpPr>
            <p:cNvPr id="173" name="직사각형 17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6" name="TextBox 175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77" name="직사각형 176"/>
          <p:cNvSpPr/>
          <p:nvPr/>
        </p:nvSpPr>
        <p:spPr>
          <a:xfrm>
            <a:off x="934677" y="4559954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89587" y="4711840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310991" y="4639836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Freeform 192"/>
          <p:cNvSpPr>
            <a:spLocks/>
          </p:cNvSpPr>
          <p:nvPr/>
        </p:nvSpPr>
        <p:spPr bwMode="auto">
          <a:xfrm rot="10800000" flipH="1">
            <a:off x="2401205" y="4652480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Freeform 60"/>
          <p:cNvSpPr>
            <a:spLocks/>
          </p:cNvSpPr>
          <p:nvPr/>
        </p:nvSpPr>
        <p:spPr bwMode="auto">
          <a:xfrm rot="5400000">
            <a:off x="1489289" y="4942312"/>
            <a:ext cx="131141" cy="219094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직사각형 181"/>
          <p:cNvSpPr/>
          <p:nvPr/>
        </p:nvSpPr>
        <p:spPr>
          <a:xfrm>
            <a:off x="422612" y="5300804"/>
            <a:ext cx="1468669" cy="2743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ALBUMS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500080" y="5673790"/>
            <a:ext cx="361768" cy="337292"/>
            <a:chOff x="957491" y="2697457"/>
            <a:chExt cx="1125309" cy="1125309"/>
          </a:xfrm>
        </p:grpSpPr>
        <p:sp>
          <p:nvSpPr>
            <p:cNvPr id="184" name="직사각형 183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87" name="TextBox 186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936225" y="5694990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991135" y="5846876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12539" y="5774872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Freeform 192"/>
          <p:cNvSpPr>
            <a:spLocks/>
          </p:cNvSpPr>
          <p:nvPr/>
        </p:nvSpPr>
        <p:spPr bwMode="auto">
          <a:xfrm rot="10800000" flipH="1">
            <a:off x="2402753" y="5787516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2" name="그룹 191"/>
          <p:cNvGrpSpPr/>
          <p:nvPr/>
        </p:nvGrpSpPr>
        <p:grpSpPr>
          <a:xfrm>
            <a:off x="504814" y="6130434"/>
            <a:ext cx="361768" cy="337292"/>
            <a:chOff x="957491" y="2697457"/>
            <a:chExt cx="1125309" cy="1125309"/>
          </a:xfrm>
        </p:grpSpPr>
        <p:sp>
          <p:nvSpPr>
            <p:cNvPr id="193" name="직사각형 19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97" name="TextBox 196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940959" y="6151634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95869" y="6303520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17273" y="6231516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Freeform 192"/>
          <p:cNvSpPr>
            <a:spLocks/>
          </p:cNvSpPr>
          <p:nvPr/>
        </p:nvSpPr>
        <p:spPr bwMode="auto">
          <a:xfrm rot="10800000" flipH="1">
            <a:off x="2407487" y="6244160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직사각형 203"/>
          <p:cNvSpPr/>
          <p:nvPr/>
        </p:nvSpPr>
        <p:spPr>
          <a:xfrm>
            <a:off x="290039" y="6309791"/>
            <a:ext cx="2524535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▼ 연결화면 </a:t>
            </a:r>
            <a:r>
              <a:rPr lang="en-US" altLang="ko-KR" sz="800" b="1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(1/2)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030777" y="602774"/>
            <a:ext cx="2549524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▲ 연결화면 </a:t>
            </a:r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(2/3)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243694" y="822297"/>
            <a:ext cx="1468669" cy="2743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PLAYLISTS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3434794" y="1253880"/>
            <a:ext cx="647915" cy="622530"/>
            <a:chOff x="957491" y="2697457"/>
            <a:chExt cx="1125309" cy="1125309"/>
          </a:xfrm>
        </p:grpSpPr>
        <p:sp>
          <p:nvSpPr>
            <p:cNvPr id="217" name="직사각형 216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20" name="TextBox 219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23" name="직사각형 222"/>
          <p:cNvSpPr/>
          <p:nvPr/>
        </p:nvSpPr>
        <p:spPr>
          <a:xfrm>
            <a:off x="3224642" y="1474989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495227" y="2005815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80 Tracks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3511225" y="1899112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4603180" y="1257837"/>
            <a:ext cx="647915" cy="622530"/>
            <a:chOff x="957491" y="2697457"/>
            <a:chExt cx="1125309" cy="1125309"/>
          </a:xfrm>
        </p:grpSpPr>
        <p:sp>
          <p:nvSpPr>
            <p:cNvPr id="228" name="직사각형 22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31" name="TextBox 230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32" name="직사각형 231"/>
          <p:cNvSpPr/>
          <p:nvPr/>
        </p:nvSpPr>
        <p:spPr>
          <a:xfrm>
            <a:off x="4393028" y="1478946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663613" y="2009772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80 Tracks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679611" y="1903069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3243693" y="2647287"/>
            <a:ext cx="1468669" cy="2743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PRODUCTION WORKS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6" name="그룹 235"/>
          <p:cNvGrpSpPr/>
          <p:nvPr/>
        </p:nvGrpSpPr>
        <p:grpSpPr>
          <a:xfrm>
            <a:off x="3330341" y="3202296"/>
            <a:ext cx="361768" cy="337292"/>
            <a:chOff x="957491" y="2697457"/>
            <a:chExt cx="1125309" cy="1125309"/>
          </a:xfrm>
        </p:grpSpPr>
        <p:sp>
          <p:nvSpPr>
            <p:cNvPr id="237" name="직사각형 236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8" name="직선 연결선 237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TextBox 239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41" name="직사각형 240"/>
          <p:cNvSpPr/>
          <p:nvPr/>
        </p:nvSpPr>
        <p:spPr>
          <a:xfrm>
            <a:off x="3766486" y="3223496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821396" y="3375382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3142800" y="3303378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Freeform 192"/>
          <p:cNvSpPr>
            <a:spLocks/>
          </p:cNvSpPr>
          <p:nvPr/>
        </p:nvSpPr>
        <p:spPr bwMode="auto">
          <a:xfrm rot="10800000" flipH="1">
            <a:off x="5233014" y="3316022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45" name="그룹 244"/>
          <p:cNvGrpSpPr/>
          <p:nvPr/>
        </p:nvGrpSpPr>
        <p:grpSpPr>
          <a:xfrm>
            <a:off x="3335075" y="3658940"/>
            <a:ext cx="361768" cy="337292"/>
            <a:chOff x="957491" y="2697457"/>
            <a:chExt cx="1125309" cy="1125309"/>
          </a:xfrm>
        </p:grpSpPr>
        <p:sp>
          <p:nvSpPr>
            <p:cNvPr id="246" name="직사각형 24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7" name="직선 연결선 24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9" name="TextBox 248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50" name="직사각형 249"/>
          <p:cNvSpPr/>
          <p:nvPr/>
        </p:nvSpPr>
        <p:spPr>
          <a:xfrm>
            <a:off x="3771220" y="3680140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3826130" y="3832026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3147534" y="3760022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Freeform 192"/>
          <p:cNvSpPr>
            <a:spLocks/>
          </p:cNvSpPr>
          <p:nvPr/>
        </p:nvSpPr>
        <p:spPr bwMode="auto">
          <a:xfrm rot="10800000" flipH="1">
            <a:off x="5237748" y="3772666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4" name="그룹 253"/>
          <p:cNvGrpSpPr/>
          <p:nvPr/>
        </p:nvGrpSpPr>
        <p:grpSpPr>
          <a:xfrm>
            <a:off x="3335075" y="4132743"/>
            <a:ext cx="361768" cy="337292"/>
            <a:chOff x="957491" y="2697457"/>
            <a:chExt cx="1125309" cy="1125309"/>
          </a:xfrm>
        </p:grpSpPr>
        <p:sp>
          <p:nvSpPr>
            <p:cNvPr id="255" name="직사각형 254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8" name="TextBox 257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59" name="직사각형 258"/>
          <p:cNvSpPr/>
          <p:nvPr/>
        </p:nvSpPr>
        <p:spPr>
          <a:xfrm>
            <a:off x="3771220" y="4153943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3826130" y="4305829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3147534" y="4233825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2" name="Freeform 192"/>
          <p:cNvSpPr>
            <a:spLocks/>
          </p:cNvSpPr>
          <p:nvPr/>
        </p:nvSpPr>
        <p:spPr bwMode="auto">
          <a:xfrm rot="10800000" flipH="1">
            <a:off x="5237748" y="4246469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3339809" y="4589387"/>
            <a:ext cx="361768" cy="337292"/>
            <a:chOff x="957491" y="2697457"/>
            <a:chExt cx="1125309" cy="1125309"/>
          </a:xfrm>
        </p:grpSpPr>
        <p:sp>
          <p:nvSpPr>
            <p:cNvPr id="264" name="직사각형 263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5" name="직선 연결선 26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67" name="TextBox 266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68" name="직사각형 267"/>
          <p:cNvSpPr/>
          <p:nvPr/>
        </p:nvSpPr>
        <p:spPr>
          <a:xfrm>
            <a:off x="3775954" y="461058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Song Name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3830864" y="4762473"/>
            <a:ext cx="1149483" cy="1022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payload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3152268" y="4690469"/>
            <a:ext cx="187311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Freeform 192"/>
          <p:cNvSpPr>
            <a:spLocks/>
          </p:cNvSpPr>
          <p:nvPr/>
        </p:nvSpPr>
        <p:spPr bwMode="auto">
          <a:xfrm rot="10800000" flipH="1">
            <a:off x="5242482" y="4703113"/>
            <a:ext cx="74545" cy="10555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60"/>
          <p:cNvSpPr>
            <a:spLocks/>
          </p:cNvSpPr>
          <p:nvPr/>
        </p:nvSpPr>
        <p:spPr bwMode="auto">
          <a:xfrm rot="5400000">
            <a:off x="4278362" y="4966584"/>
            <a:ext cx="131141" cy="219094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직사각형 273"/>
          <p:cNvSpPr/>
          <p:nvPr/>
        </p:nvSpPr>
        <p:spPr>
          <a:xfrm>
            <a:off x="3227625" y="5536630"/>
            <a:ext cx="1468669" cy="2743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PRODUCTION ARTIST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90867" y="2729160"/>
            <a:ext cx="2534970" cy="34677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43255" y="2729160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81584" y="3109909"/>
            <a:ext cx="2534970" cy="211571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37333" y="3177907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89408" y="5256868"/>
            <a:ext cx="2534970" cy="105292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9945" y="5348994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038054" y="831836"/>
            <a:ext cx="2534970" cy="1461079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2809648" y="100567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030777" y="2461974"/>
            <a:ext cx="2534970" cy="279489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317027" y="251530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030981" y="5366283"/>
            <a:ext cx="2534970" cy="101745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341034" y="5437964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66E44B-3BAD-FCB4-6E88-1AF751ADB927}"/>
              </a:ext>
            </a:extLst>
          </p:cNvPr>
          <p:cNvSpPr/>
          <p:nvPr/>
        </p:nvSpPr>
        <p:spPr>
          <a:xfrm>
            <a:off x="5863553" y="86385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CD8387-EDB8-AD49-6C81-005CE2B9B9CE}"/>
              </a:ext>
            </a:extLst>
          </p:cNvPr>
          <p:cNvSpPr/>
          <p:nvPr/>
        </p:nvSpPr>
        <p:spPr>
          <a:xfrm>
            <a:off x="5863553" y="1424996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7DFA0-D813-8C58-D777-39080A3664F1}"/>
              </a:ext>
            </a:extLst>
          </p:cNvPr>
          <p:cNvSpPr/>
          <p:nvPr/>
        </p:nvSpPr>
        <p:spPr>
          <a:xfrm>
            <a:off x="5867603" y="283263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F35177-AB63-5826-A337-1AD55BEAD3C6}"/>
              </a:ext>
            </a:extLst>
          </p:cNvPr>
          <p:cNvSpPr/>
          <p:nvPr/>
        </p:nvSpPr>
        <p:spPr>
          <a:xfrm>
            <a:off x="5857316" y="3904912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3A460E-5ED9-8C29-7763-F594D99BC761}"/>
              </a:ext>
            </a:extLst>
          </p:cNvPr>
          <p:cNvSpPr/>
          <p:nvPr/>
        </p:nvSpPr>
        <p:spPr>
          <a:xfrm>
            <a:off x="5861897" y="475152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ECADA9-C4AD-8591-40D0-7FBBBFA8FFC7}"/>
              </a:ext>
            </a:extLst>
          </p:cNvPr>
          <p:cNvSpPr/>
          <p:nvPr/>
        </p:nvSpPr>
        <p:spPr>
          <a:xfrm>
            <a:off x="5863553" y="566466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0C51CF-FEE6-0DE9-33D7-B1497BCB56F0}"/>
              </a:ext>
            </a:extLst>
          </p:cNvPr>
          <p:cNvSpPr/>
          <p:nvPr/>
        </p:nvSpPr>
        <p:spPr>
          <a:xfrm>
            <a:off x="5922084" y="194449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625DF8-A231-69DB-7FD8-4FC99A9E4646}"/>
              </a:ext>
            </a:extLst>
          </p:cNvPr>
          <p:cNvSpPr/>
          <p:nvPr/>
        </p:nvSpPr>
        <p:spPr>
          <a:xfrm>
            <a:off x="323875" y="532978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851AD4-EC7D-2603-2048-8BB01E1EEE5E}"/>
              </a:ext>
            </a:extLst>
          </p:cNvPr>
          <p:cNvSpPr/>
          <p:nvPr/>
        </p:nvSpPr>
        <p:spPr>
          <a:xfrm>
            <a:off x="960652" y="310332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89DB53-F52A-F793-59AF-CDFFEC2D56C5}"/>
              </a:ext>
            </a:extLst>
          </p:cNvPr>
          <p:cNvSpPr/>
          <p:nvPr/>
        </p:nvSpPr>
        <p:spPr>
          <a:xfrm>
            <a:off x="5925651" y="222042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6A1D827-29F4-3192-3DAD-CDA82E459B28}"/>
              </a:ext>
            </a:extLst>
          </p:cNvPr>
          <p:cNvSpPr/>
          <p:nvPr/>
        </p:nvSpPr>
        <p:spPr>
          <a:xfrm>
            <a:off x="328892" y="281664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787E3C-B3AA-C300-CB95-B1D4BBF8B086}"/>
              </a:ext>
            </a:extLst>
          </p:cNvPr>
          <p:cNvSpPr/>
          <p:nvPr/>
        </p:nvSpPr>
        <p:spPr>
          <a:xfrm>
            <a:off x="5920520" y="116381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4A9EBE-EC6A-07F2-93BB-B39576944406}"/>
              </a:ext>
            </a:extLst>
          </p:cNvPr>
          <p:cNvSpPr/>
          <p:nvPr/>
        </p:nvSpPr>
        <p:spPr>
          <a:xfrm>
            <a:off x="483727" y="313940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182DA5-63FF-3F5C-67F0-9886ED80C733}"/>
              </a:ext>
            </a:extLst>
          </p:cNvPr>
          <p:cNvSpPr/>
          <p:nvPr/>
        </p:nvSpPr>
        <p:spPr>
          <a:xfrm>
            <a:off x="486555" y="567402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0FAFF5-02E2-B366-E559-29CE25A196A7}"/>
              </a:ext>
            </a:extLst>
          </p:cNvPr>
          <p:cNvSpPr/>
          <p:nvPr/>
        </p:nvSpPr>
        <p:spPr>
          <a:xfrm>
            <a:off x="2241625" y="327865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9921D76-5446-81CC-1D3F-99AE34945BE1}"/>
              </a:ext>
            </a:extLst>
          </p:cNvPr>
          <p:cNvSpPr/>
          <p:nvPr/>
        </p:nvSpPr>
        <p:spPr>
          <a:xfrm>
            <a:off x="3422206" y="125783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7499514-DD6F-9444-A3CD-38BE7D80395D}"/>
              </a:ext>
            </a:extLst>
          </p:cNvPr>
          <p:cNvSpPr/>
          <p:nvPr/>
        </p:nvSpPr>
        <p:spPr>
          <a:xfrm>
            <a:off x="3130071" y="88460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6422016-2527-D86F-BBC0-B4BE2E09224F}"/>
              </a:ext>
            </a:extLst>
          </p:cNvPr>
          <p:cNvSpPr/>
          <p:nvPr/>
        </p:nvSpPr>
        <p:spPr>
          <a:xfrm>
            <a:off x="3106897" y="261422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0444D9-B902-F008-8530-10791C40D037}"/>
              </a:ext>
            </a:extLst>
          </p:cNvPr>
          <p:cNvSpPr/>
          <p:nvPr/>
        </p:nvSpPr>
        <p:spPr>
          <a:xfrm>
            <a:off x="3194992" y="316658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677A5B-5462-24CC-6382-4297B4CA4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896470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5F75E-EA1C-E797-630D-59A5FF89B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820" y="1476487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4565C5-2D93-1DC9-51A7-2AE1D3FEE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306" y="2888898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EDF4F6-4A72-F847-9BAA-2ADFB544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820" y="3962075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CB6811-5BD7-100A-D1F4-8D3E43A91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4814846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807418-53DA-EE91-80CC-6888111D8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098" y="5711084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5132F2-F7F2-C4D0-55B4-F7909DE1B72D}"/>
              </a:ext>
            </a:extLst>
          </p:cNvPr>
          <p:cNvSpPr/>
          <p:nvPr/>
        </p:nvSpPr>
        <p:spPr>
          <a:xfrm>
            <a:off x="5925651" y="171206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014A27E-8328-7727-A8F0-8D0DEBCC0A74}"/>
              </a:ext>
            </a:extLst>
          </p:cNvPr>
          <p:cNvSpPr/>
          <p:nvPr/>
        </p:nvSpPr>
        <p:spPr>
          <a:xfrm>
            <a:off x="5926812" y="342946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067E0D3-7A74-5F51-307B-BDDAE20D262E}"/>
              </a:ext>
            </a:extLst>
          </p:cNvPr>
          <p:cNvSpPr/>
          <p:nvPr/>
        </p:nvSpPr>
        <p:spPr>
          <a:xfrm>
            <a:off x="5933942" y="314806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8F91A9E-13B4-DEB7-C28A-F060C175B38D}"/>
              </a:ext>
            </a:extLst>
          </p:cNvPr>
          <p:cNvSpPr/>
          <p:nvPr/>
        </p:nvSpPr>
        <p:spPr>
          <a:xfrm>
            <a:off x="5926812" y="508160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2A1AC6-6EC8-B847-E32C-781FFAD4C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20" y="1115074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&lt;button&gt;track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track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전체 페이지 보기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379FAC-12FF-E169-46BB-6EB5E98AA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20" y="1713659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&lt;Image&gt;track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이미지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166E6E-55DF-70E7-D08C-4F17C472E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138" y="2190323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재생 노출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&lt;icon&gt;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playlist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자동 추가 및 재생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DCD28C-2B0F-EDE2-067E-7435A0266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429" y="1944997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&lt;Text&gt;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음원 제목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가수 이름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312091-3301-E7BA-DD66-05F84FF26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340" y="3110838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앨범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앨범 전체 페이지 보기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B642E0-643A-BDB0-A22C-ED17D5A9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574" y="3437884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&lt;Image&gt;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앨범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이미지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4471CBE-9D73-AD8A-9CA5-7C9385ED38E7}"/>
              </a:ext>
            </a:extLst>
          </p:cNvPr>
          <p:cNvSpPr/>
          <p:nvPr/>
        </p:nvSpPr>
        <p:spPr>
          <a:xfrm>
            <a:off x="1287967" y="499543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BF818EC-D5C6-35AF-7017-D0AEB65F9687}"/>
              </a:ext>
            </a:extLst>
          </p:cNvPr>
          <p:cNvSpPr/>
          <p:nvPr/>
        </p:nvSpPr>
        <p:spPr>
          <a:xfrm>
            <a:off x="5926812" y="252282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FDA0CC-A9C8-6E25-9FB0-822B1B0E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299" y="2492730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더 보기 노출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&lt;icon&gt;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track list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전체보기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E841F4-9EBF-C670-B7D4-56D2B677C36E}"/>
              </a:ext>
            </a:extLst>
          </p:cNvPr>
          <p:cNvSpPr/>
          <p:nvPr/>
        </p:nvSpPr>
        <p:spPr>
          <a:xfrm>
            <a:off x="5932031" y="422124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BAB8AE-4C05-B34D-BAB7-575D4BDA1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429" y="4176885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플레이리스트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Playlist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전체 페이지 보기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7C6EAC-F1C0-68AE-C406-01B807AAC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574" y="5377691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&lt;Image&gt;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이미지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3640A6-30DE-B688-FD81-E1934C3CC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574" y="5044215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&lt;button&gt;works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페이지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전체 페이지 보기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FEAC09B-75F3-BAAA-17D4-6E6C417660CC}"/>
              </a:ext>
            </a:extLst>
          </p:cNvPr>
          <p:cNvSpPr/>
          <p:nvPr/>
        </p:nvSpPr>
        <p:spPr>
          <a:xfrm>
            <a:off x="5933942" y="449369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57C3BC-3710-C9B3-948A-4089FACD7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340" y="4456473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&lt;Image&gt;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리스트 폴더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담기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폴더의 전체 리스트 보기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B93883-BEFD-8D9D-AD63-835E42772A12}"/>
              </a:ext>
            </a:extLst>
          </p:cNvPr>
          <p:cNvSpPr/>
          <p:nvPr/>
        </p:nvSpPr>
        <p:spPr>
          <a:xfrm>
            <a:off x="5940352" y="366792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88B854-1BAF-6BF2-6562-1FA726C6F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39" y="3637825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앨범 제목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가수 이름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앨범 전체 음원 재생 및 담기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B33710B-CB55-4278-7F41-5F14E3F09B84}"/>
              </a:ext>
            </a:extLst>
          </p:cNvPr>
          <p:cNvSpPr/>
          <p:nvPr/>
        </p:nvSpPr>
        <p:spPr>
          <a:xfrm>
            <a:off x="985943" y="5618356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D939DCD-C93B-2DA9-D4FD-C123C7A8A4F7}"/>
              </a:ext>
            </a:extLst>
          </p:cNvPr>
          <p:cNvSpPr/>
          <p:nvPr/>
        </p:nvSpPr>
        <p:spPr>
          <a:xfrm>
            <a:off x="5940352" y="538005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62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타원 124"/>
          <p:cNvSpPr/>
          <p:nvPr/>
        </p:nvSpPr>
        <p:spPr>
          <a:xfrm>
            <a:off x="1216243" y="873182"/>
            <a:ext cx="703366" cy="722357"/>
          </a:xfrm>
          <a:prstGeom prst="ellipse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워크로그 메인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WL-04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ko-KR" altLang="en-US"/>
              <a:t>워크로드</a:t>
            </a:r>
            <a:r>
              <a:rPr lang="en-US" altLang="ko-KR"/>
              <a:t>&lt;WL-01&gt;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981200" y="2324100"/>
            <a:ext cx="83337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2586" y="2324100"/>
            <a:ext cx="84861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9212" y="2324100"/>
            <a:ext cx="83337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6508" y="2324100"/>
            <a:ext cx="303543" cy="303543"/>
            <a:chOff x="957491" y="2697457"/>
            <a:chExt cx="1125309" cy="1125309"/>
          </a:xfrm>
        </p:grpSpPr>
        <p:sp>
          <p:nvSpPr>
            <p:cNvPr id="46" name="직사각형 4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03090" y="2324099"/>
            <a:ext cx="303543" cy="303543"/>
            <a:chOff x="957491" y="2697457"/>
            <a:chExt cx="1125309" cy="1125309"/>
          </a:xfrm>
        </p:grpSpPr>
        <p:sp>
          <p:nvSpPr>
            <p:cNvPr id="51" name="직사각형 5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246115" y="2324921"/>
            <a:ext cx="303543" cy="303543"/>
            <a:chOff x="957491" y="2697457"/>
            <a:chExt cx="1125309" cy="1125309"/>
          </a:xfrm>
        </p:grpSpPr>
        <p:sp>
          <p:nvSpPr>
            <p:cNvPr id="56" name="직사각형 5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TextBox 5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983358" y="2576736"/>
            <a:ext cx="833374" cy="60960"/>
          </a:xfrm>
          <a:prstGeom prst="rect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361429" y="81123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 rot="10800000">
            <a:off x="422362" y="867064"/>
            <a:ext cx="71436" cy="100013"/>
          </a:xfrm>
          <a:prstGeom prst="chevron">
            <a:avLst>
              <a:gd name="adj" fmla="val 75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47558" y="914498"/>
            <a:ext cx="643473" cy="6426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727064" y="1353763"/>
            <a:ext cx="223860" cy="191897"/>
          </a:xfrm>
          <a:prstGeom prst="ellipse">
            <a:avLst/>
          </a:prstGeom>
          <a:solidFill>
            <a:srgbClr val="FD3F03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6243" y="1616772"/>
            <a:ext cx="703366" cy="14436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USERNAME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2158492" y="807686"/>
            <a:ext cx="303543" cy="303543"/>
            <a:chOff x="957491" y="2697457"/>
            <a:chExt cx="1125309" cy="1125309"/>
          </a:xfrm>
        </p:grpSpPr>
        <p:sp>
          <p:nvSpPr>
            <p:cNvPr id="133" name="직사각형 13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36" name="TextBox 135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489058" y="809807"/>
            <a:ext cx="303543" cy="303543"/>
            <a:chOff x="957491" y="2697457"/>
            <a:chExt cx="1125309" cy="1125309"/>
          </a:xfrm>
        </p:grpSpPr>
        <p:sp>
          <p:nvSpPr>
            <p:cNvPr id="138" name="직사각형 13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41" name="TextBox 140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422362" y="18025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310413" y="180066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34k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195422" y="180066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540k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22612" y="19549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Tracks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307335" y="19549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follows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191583" y="1954957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341058" y="1864662"/>
            <a:ext cx="124063" cy="1333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2209441" y="1856890"/>
            <a:ext cx="124063" cy="1333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2612" y="3019355"/>
            <a:ext cx="2264023" cy="806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443156" y="2731510"/>
            <a:ext cx="1468669" cy="2743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USER's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회의실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428588" y="4798555"/>
            <a:ext cx="1468669" cy="2743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USER's </a:t>
            </a: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투표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1701737" y="3630121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D-3 10:23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9199" y="3495934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3" name="TextBox 272"/>
          <p:cNvSpPr txBox="1">
            <a:spLocks noChangeArrowheads="1"/>
          </p:cNvSpPr>
          <p:nvPr/>
        </p:nvSpPr>
        <p:spPr bwMode="auto">
          <a:xfrm>
            <a:off x="723274" y="3501337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275" name="TextBox 274"/>
          <p:cNvSpPr txBox="1">
            <a:spLocks noChangeArrowheads="1"/>
          </p:cNvSpPr>
          <p:nvPr/>
        </p:nvSpPr>
        <p:spPr bwMode="auto">
          <a:xfrm>
            <a:off x="711770" y="3611004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276" name="TextBox 275"/>
          <p:cNvSpPr txBox="1">
            <a:spLocks noChangeArrowheads="1"/>
          </p:cNvSpPr>
          <p:nvPr/>
        </p:nvSpPr>
        <p:spPr bwMode="auto">
          <a:xfrm>
            <a:off x="2195422" y="366012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700" b="1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7" name="TextBox 276"/>
          <p:cNvSpPr txBox="1">
            <a:spLocks noChangeArrowheads="1"/>
          </p:cNvSpPr>
          <p:nvPr/>
        </p:nvSpPr>
        <p:spPr bwMode="auto">
          <a:xfrm>
            <a:off x="458455" y="3100133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회의실</a:t>
            </a:r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428588" y="3911984"/>
            <a:ext cx="2264023" cy="806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707713" y="4522750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D-3 10:23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타원 285"/>
          <p:cNvSpPr/>
          <p:nvPr/>
        </p:nvSpPr>
        <p:spPr>
          <a:xfrm>
            <a:off x="495175" y="4388563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" name="TextBox 286"/>
          <p:cNvSpPr txBox="1">
            <a:spLocks noChangeArrowheads="1"/>
          </p:cNvSpPr>
          <p:nvPr/>
        </p:nvSpPr>
        <p:spPr bwMode="auto">
          <a:xfrm>
            <a:off x="729250" y="4393966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288" name="TextBox 287"/>
          <p:cNvSpPr txBox="1">
            <a:spLocks noChangeArrowheads="1"/>
          </p:cNvSpPr>
          <p:nvPr/>
        </p:nvSpPr>
        <p:spPr bwMode="auto">
          <a:xfrm>
            <a:off x="717746" y="4503633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289" name="TextBox 288"/>
          <p:cNvSpPr txBox="1">
            <a:spLocks noChangeArrowheads="1"/>
          </p:cNvSpPr>
          <p:nvPr/>
        </p:nvSpPr>
        <p:spPr bwMode="auto">
          <a:xfrm>
            <a:off x="2201398" y="4552750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700" b="1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0" name="TextBox 289"/>
          <p:cNvSpPr txBox="1">
            <a:spLocks noChangeArrowheads="1"/>
          </p:cNvSpPr>
          <p:nvPr/>
        </p:nvSpPr>
        <p:spPr bwMode="auto">
          <a:xfrm>
            <a:off x="464431" y="399276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회의실</a:t>
            </a:r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422362" y="5141170"/>
            <a:ext cx="2264023" cy="806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1701487" y="5751936"/>
            <a:ext cx="495052" cy="1514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D-3 10:23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3" name="타원 292"/>
          <p:cNvSpPr/>
          <p:nvPr/>
        </p:nvSpPr>
        <p:spPr>
          <a:xfrm>
            <a:off x="488949" y="561774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TextBox 293"/>
          <p:cNvSpPr txBox="1">
            <a:spLocks noChangeArrowheads="1"/>
          </p:cNvSpPr>
          <p:nvPr/>
        </p:nvSpPr>
        <p:spPr bwMode="auto">
          <a:xfrm>
            <a:off x="723024" y="562315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295" name="TextBox 294"/>
          <p:cNvSpPr txBox="1">
            <a:spLocks noChangeArrowheads="1"/>
          </p:cNvSpPr>
          <p:nvPr/>
        </p:nvSpPr>
        <p:spPr bwMode="auto">
          <a:xfrm>
            <a:off x="711520" y="573281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296" name="TextBox 295"/>
          <p:cNvSpPr txBox="1">
            <a:spLocks noChangeArrowheads="1"/>
          </p:cNvSpPr>
          <p:nvPr/>
        </p:nvSpPr>
        <p:spPr bwMode="auto">
          <a:xfrm>
            <a:off x="2195172" y="5781936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700" b="1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" name="TextBox 296"/>
          <p:cNvSpPr txBox="1">
            <a:spLocks noChangeArrowheads="1"/>
          </p:cNvSpPr>
          <p:nvPr/>
        </p:nvSpPr>
        <p:spPr bwMode="auto">
          <a:xfrm>
            <a:off x="458205" y="522194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투표실</a:t>
            </a:r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99212" y="2707017"/>
            <a:ext cx="2534970" cy="365167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0319" y="2847085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177AEB-444E-0557-F938-AAEF316974D1}"/>
              </a:ext>
            </a:extLst>
          </p:cNvPr>
          <p:cNvSpPr/>
          <p:nvPr/>
        </p:nvSpPr>
        <p:spPr>
          <a:xfrm>
            <a:off x="5863553" y="86385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BB87-464C-2510-238B-DF6E6AD1E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914498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E1B8A5-3264-EA2E-45BA-92CD3D94CDD4}"/>
              </a:ext>
            </a:extLst>
          </p:cNvPr>
          <p:cNvSpPr/>
          <p:nvPr/>
        </p:nvSpPr>
        <p:spPr>
          <a:xfrm>
            <a:off x="2505719" y="307713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6FBA6F-D65B-1EDB-D8BB-13AEF2BADCFE}"/>
              </a:ext>
            </a:extLst>
          </p:cNvPr>
          <p:cNvSpPr/>
          <p:nvPr/>
        </p:nvSpPr>
        <p:spPr>
          <a:xfrm>
            <a:off x="5938460" y="158948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4FBFCB-ECBE-300E-373E-D88C5F401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895" y="1549200"/>
            <a:ext cx="207237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투표실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클릭 시 입장 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5F959A-3983-B073-BEED-CCB30411CFEF}"/>
              </a:ext>
            </a:extLst>
          </p:cNvPr>
          <p:cNvSpPr/>
          <p:nvPr/>
        </p:nvSpPr>
        <p:spPr>
          <a:xfrm>
            <a:off x="5938460" y="116060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A55E0-8DFA-E341-7A5B-99332142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696" y="1114302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회의실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클릭 시 입장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F6502B-1FCD-7BE6-286F-E931AE122ED0}"/>
              </a:ext>
            </a:extLst>
          </p:cNvPr>
          <p:cNvSpPr/>
          <p:nvPr/>
        </p:nvSpPr>
        <p:spPr>
          <a:xfrm>
            <a:off x="2462035" y="523146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8DBAF1-7963-04C5-F8A8-8DC17B77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963" y="917079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회의실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투표실은 카테고리를 나눠서 노출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727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211015" y="2454450"/>
            <a:ext cx="5870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검색 및 랭킹</a:t>
            </a:r>
            <a:endParaRPr lang="en-US" altLang="ko-KR" sz="3500" dirty="0"/>
          </a:p>
          <a:p>
            <a:r>
              <a:rPr lang="en-US" altLang="ko-KR" sz="3500" dirty="0"/>
              <a:t>&lt;SR-01~&gt;</a:t>
            </a:r>
          </a:p>
          <a:p>
            <a:r>
              <a:rPr lang="en-US" altLang="ko-KR" sz="3500" dirty="0"/>
              <a:t>Search and Ranking</a:t>
            </a:r>
          </a:p>
        </p:txBody>
      </p:sp>
    </p:spTree>
    <p:extLst>
      <p:ext uri="{BB962C8B-B14F-4D97-AF65-F5344CB8AC3E}">
        <p14:creationId xmlns:p14="http://schemas.microsoft.com/office/powerpoint/2010/main" val="191502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검색 및 랭킹 화면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SR-01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4653" y="823163"/>
            <a:ext cx="2139156" cy="2022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0366" y="879128"/>
            <a:ext cx="90947" cy="112795"/>
            <a:chOff x="6708303" y="4907465"/>
            <a:chExt cx="121051" cy="150129"/>
          </a:xfrm>
        </p:grpSpPr>
        <p:sp>
          <p:nvSpPr>
            <p:cNvPr id="12" name="타원 11"/>
            <p:cNvSpPr/>
            <p:nvPr/>
          </p:nvSpPr>
          <p:spPr>
            <a:xfrm>
              <a:off x="6708303" y="4907465"/>
              <a:ext cx="102645" cy="102645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6773995" y="5002234"/>
              <a:ext cx="78796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285226" y="1362213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3208" y="1169748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워크 로그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9460" y="1172300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60190" y="1171617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음악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85226" y="1376503"/>
            <a:ext cx="828553" cy="897657"/>
            <a:chOff x="957491" y="2697457"/>
            <a:chExt cx="1125309" cy="1125309"/>
          </a:xfrm>
        </p:grpSpPr>
        <p:sp>
          <p:nvSpPr>
            <p:cNvPr id="20" name="직사각형 1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TextBox 22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40417" y="1376503"/>
            <a:ext cx="828553" cy="897657"/>
            <a:chOff x="957491" y="2697457"/>
            <a:chExt cx="1125309" cy="1125309"/>
          </a:xfrm>
        </p:grpSpPr>
        <p:sp>
          <p:nvSpPr>
            <p:cNvPr id="25" name="직사각형 24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TextBox 27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995608" y="1376503"/>
            <a:ext cx="828553" cy="897657"/>
            <a:chOff x="957491" y="2697457"/>
            <a:chExt cx="1125309" cy="1125309"/>
          </a:xfrm>
        </p:grpSpPr>
        <p:sp>
          <p:nvSpPr>
            <p:cNvPr id="30" name="직사각형 2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TextBox 32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83210" y="2345193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283210" y="2359483"/>
            <a:ext cx="828553" cy="897657"/>
            <a:chOff x="957491" y="2697457"/>
            <a:chExt cx="1125309" cy="1125309"/>
          </a:xfrm>
        </p:grpSpPr>
        <p:sp>
          <p:nvSpPr>
            <p:cNvPr id="36" name="직사각형 3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9" name="TextBox 38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38401" y="2359483"/>
            <a:ext cx="828553" cy="897657"/>
            <a:chOff x="957491" y="2697457"/>
            <a:chExt cx="1125309" cy="1125309"/>
          </a:xfrm>
        </p:grpSpPr>
        <p:sp>
          <p:nvSpPr>
            <p:cNvPr id="41" name="직사각형 4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993592" y="2359483"/>
            <a:ext cx="828553" cy="897657"/>
            <a:chOff x="957491" y="2697457"/>
            <a:chExt cx="1125309" cy="1125309"/>
          </a:xfrm>
        </p:grpSpPr>
        <p:sp>
          <p:nvSpPr>
            <p:cNvPr id="46" name="직사각형 4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285226" y="3328173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285226" y="3342463"/>
            <a:ext cx="828553" cy="897657"/>
            <a:chOff x="957491" y="2697457"/>
            <a:chExt cx="1125309" cy="1125309"/>
          </a:xfrm>
        </p:grpSpPr>
        <p:sp>
          <p:nvSpPr>
            <p:cNvPr id="52" name="직사각형 51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TextBox 54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140417" y="3342463"/>
            <a:ext cx="828553" cy="897657"/>
            <a:chOff x="957491" y="2697457"/>
            <a:chExt cx="1125309" cy="1125309"/>
          </a:xfrm>
        </p:grpSpPr>
        <p:sp>
          <p:nvSpPr>
            <p:cNvPr id="57" name="직사각형 56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0" name="TextBox 59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995608" y="3342463"/>
            <a:ext cx="828553" cy="897657"/>
            <a:chOff x="957491" y="2697457"/>
            <a:chExt cx="1125309" cy="1125309"/>
          </a:xfrm>
        </p:grpSpPr>
        <p:sp>
          <p:nvSpPr>
            <p:cNvPr id="62" name="직사각형 61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283208" y="4334700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283208" y="4348990"/>
            <a:ext cx="828553" cy="897657"/>
            <a:chOff x="957491" y="2697457"/>
            <a:chExt cx="1125309" cy="1125309"/>
          </a:xfrm>
        </p:grpSpPr>
        <p:sp>
          <p:nvSpPr>
            <p:cNvPr id="85" name="직사각형 84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8" name="TextBox 87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138399" y="4348990"/>
            <a:ext cx="828553" cy="897657"/>
            <a:chOff x="957491" y="2697457"/>
            <a:chExt cx="1125309" cy="1125309"/>
          </a:xfrm>
        </p:grpSpPr>
        <p:sp>
          <p:nvSpPr>
            <p:cNvPr id="90" name="직사각형 8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3" name="TextBox 92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993590" y="4348990"/>
            <a:ext cx="828553" cy="897657"/>
            <a:chOff x="957491" y="2697457"/>
            <a:chExt cx="1125309" cy="1125309"/>
          </a:xfrm>
        </p:grpSpPr>
        <p:sp>
          <p:nvSpPr>
            <p:cNvPr id="95" name="직사각형 94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8" name="TextBox 97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pic>
        <p:nvPicPr>
          <p:cNvPr id="99" name="그림 98">
            <a:extLst>
              <a:ext uri="{FF2B5EF4-FFF2-40B4-BE49-F238E27FC236}">
                <a16:creationId xmlns:a16="http://schemas.microsoft.com/office/drawing/2014/main" id="{876188F9-3257-F112-DD6D-85CEE0DD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0" y="5861499"/>
            <a:ext cx="2552674" cy="469734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BCF796BB-F883-C6C6-EBAA-48921646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69" y="5459614"/>
            <a:ext cx="2558642" cy="420935"/>
          </a:xfrm>
          <a:prstGeom prst="rect">
            <a:avLst/>
          </a:prstGeom>
        </p:spPr>
      </p:pic>
      <p:sp>
        <p:nvSpPr>
          <p:cNvPr id="101" name="직사각형 100"/>
          <p:cNvSpPr/>
          <p:nvPr/>
        </p:nvSpPr>
        <p:spPr>
          <a:xfrm>
            <a:off x="287607" y="1323633"/>
            <a:ext cx="529001" cy="4571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176721" y="1172300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랭킹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704F3D-DF19-37AF-1D34-2DCF07FC9C5F}"/>
              </a:ext>
            </a:extLst>
          </p:cNvPr>
          <p:cNvSpPr/>
          <p:nvPr/>
        </p:nvSpPr>
        <p:spPr>
          <a:xfrm>
            <a:off x="287880" y="732405"/>
            <a:ext cx="2552673" cy="4514242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4A2124-7E39-F4EA-322E-388E1C2246AD}"/>
              </a:ext>
            </a:extLst>
          </p:cNvPr>
          <p:cNvSpPr/>
          <p:nvPr/>
        </p:nvSpPr>
        <p:spPr>
          <a:xfrm>
            <a:off x="122078" y="723576"/>
            <a:ext cx="213493" cy="308892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FB1CEE-6BB3-F105-C957-F4A413B4265F}"/>
              </a:ext>
            </a:extLst>
          </p:cNvPr>
          <p:cNvSpPr/>
          <p:nvPr/>
        </p:nvSpPr>
        <p:spPr>
          <a:xfrm>
            <a:off x="5863553" y="89394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ECF8414-AF89-C897-157D-A98C1D24624C}"/>
              </a:ext>
            </a:extLst>
          </p:cNvPr>
          <p:cNvSpPr/>
          <p:nvPr/>
        </p:nvSpPr>
        <p:spPr>
          <a:xfrm>
            <a:off x="5915367" y="129650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7884E8-83F0-4072-8F24-3FBF3370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926567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6A244C-CF64-CB79-1166-EECD2219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854" y="1263593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검색 기능 비고란 참조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C5D3ED-7754-89BF-6135-EA512CAD4F60}"/>
              </a:ext>
            </a:extLst>
          </p:cNvPr>
          <p:cNvSpPr/>
          <p:nvPr/>
        </p:nvSpPr>
        <p:spPr>
          <a:xfrm>
            <a:off x="509681" y="76197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92AA59-3B49-36FB-3C46-D2A4DF3046F7}"/>
              </a:ext>
            </a:extLst>
          </p:cNvPr>
          <p:cNvSpPr/>
          <p:nvPr/>
        </p:nvSpPr>
        <p:spPr>
          <a:xfrm>
            <a:off x="310096" y="109191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381A3F-B758-9B8A-8579-EF6D83C0A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854" y="1688095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워크로그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워크로그 내용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AE14DB-0579-6C2C-EDB3-C05122AEB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717" y="1044276"/>
            <a:ext cx="1937050" cy="13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검색 기능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Tab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에서 검색 내용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워크로그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#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해시태그 등등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사람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계정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음악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앨범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 검색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랭킹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앨범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프로듀서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EC79B5B-8153-CF9D-E7F1-A1E365F7AB1F}"/>
              </a:ext>
            </a:extLst>
          </p:cNvPr>
          <p:cNvSpPr/>
          <p:nvPr/>
        </p:nvSpPr>
        <p:spPr>
          <a:xfrm>
            <a:off x="5910214" y="173790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76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검색 및 랭킹 화면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SR-02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4653" y="823163"/>
            <a:ext cx="2139156" cy="2022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0366" y="879128"/>
            <a:ext cx="90947" cy="112795"/>
            <a:chOff x="6708303" y="4907465"/>
            <a:chExt cx="121051" cy="150129"/>
          </a:xfrm>
        </p:grpSpPr>
        <p:sp>
          <p:nvSpPr>
            <p:cNvPr id="12" name="타원 11"/>
            <p:cNvSpPr/>
            <p:nvPr/>
          </p:nvSpPr>
          <p:spPr>
            <a:xfrm>
              <a:off x="6708303" y="4907465"/>
              <a:ext cx="102645" cy="102645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6773995" y="5002234"/>
              <a:ext cx="78796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285226" y="1362213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3208" y="1169748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워크 로그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9460" y="1172300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60190" y="1171617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음악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891615" y="1323633"/>
            <a:ext cx="529001" cy="4571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176721" y="1172300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랭킹</a:t>
            </a:r>
          </a:p>
        </p:txBody>
      </p:sp>
      <p:sp>
        <p:nvSpPr>
          <p:cNvPr id="103" name="타원 102"/>
          <p:cNvSpPr/>
          <p:nvPr/>
        </p:nvSpPr>
        <p:spPr>
          <a:xfrm>
            <a:off x="421236" y="1546323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55311" y="1551726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3807" y="1661393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15" name="타원 114"/>
          <p:cNvSpPr/>
          <p:nvPr/>
        </p:nvSpPr>
        <p:spPr>
          <a:xfrm>
            <a:off x="421236" y="198227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55311" y="198768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43807" y="209734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Producer</a:t>
            </a:r>
          </a:p>
        </p:txBody>
      </p:sp>
      <p:sp>
        <p:nvSpPr>
          <p:cNvPr id="118" name="타원 117"/>
          <p:cNvSpPr/>
          <p:nvPr/>
        </p:nvSpPr>
        <p:spPr>
          <a:xfrm>
            <a:off x="421236" y="241890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55311" y="2424305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3807" y="253397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21" name="타원 120"/>
          <p:cNvSpPr/>
          <p:nvPr/>
        </p:nvSpPr>
        <p:spPr>
          <a:xfrm>
            <a:off x="415820" y="285619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49895" y="2861595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8391" y="297126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Producer</a:t>
            </a:r>
          </a:p>
        </p:txBody>
      </p:sp>
      <p:sp>
        <p:nvSpPr>
          <p:cNvPr id="124" name="타원 123"/>
          <p:cNvSpPr/>
          <p:nvPr/>
        </p:nvSpPr>
        <p:spPr>
          <a:xfrm>
            <a:off x="415820" y="3292148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49895" y="329755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38391" y="340721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27" name="타원 126"/>
          <p:cNvSpPr/>
          <p:nvPr/>
        </p:nvSpPr>
        <p:spPr>
          <a:xfrm>
            <a:off x="415820" y="3728771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49895" y="3734174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38391" y="384384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30" name="타원 129"/>
          <p:cNvSpPr/>
          <p:nvPr/>
        </p:nvSpPr>
        <p:spPr>
          <a:xfrm>
            <a:off x="421236" y="416533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55311" y="4170735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643807" y="428040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33" name="타원 132"/>
          <p:cNvSpPr/>
          <p:nvPr/>
        </p:nvSpPr>
        <p:spPr>
          <a:xfrm>
            <a:off x="421236" y="4601288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655311" y="460669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43807" y="471635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36" name="타원 135"/>
          <p:cNvSpPr/>
          <p:nvPr/>
        </p:nvSpPr>
        <p:spPr>
          <a:xfrm>
            <a:off x="421236" y="5037911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55311" y="5043314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643807" y="515298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9AB33-B5B0-3E91-2170-FAB424CD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717" y="1044276"/>
            <a:ext cx="1937050" cy="13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검색 기능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Tab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에서 검색 내용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워크로그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#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해시태그 등등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사람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계정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음악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앨범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 검색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랭킹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앨범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프로듀서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9F9E06-52CB-22F2-DACE-4F535E265A0B}"/>
              </a:ext>
            </a:extLst>
          </p:cNvPr>
          <p:cNvSpPr/>
          <p:nvPr/>
        </p:nvSpPr>
        <p:spPr>
          <a:xfrm>
            <a:off x="122078" y="723576"/>
            <a:ext cx="213493" cy="308892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36B519-EF12-8433-946F-243FD50C3557}"/>
              </a:ext>
            </a:extLst>
          </p:cNvPr>
          <p:cNvSpPr/>
          <p:nvPr/>
        </p:nvSpPr>
        <p:spPr>
          <a:xfrm>
            <a:off x="999195" y="109992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BDA46-9CE2-355D-6E00-3E8672480541}"/>
              </a:ext>
            </a:extLst>
          </p:cNvPr>
          <p:cNvSpPr/>
          <p:nvPr/>
        </p:nvSpPr>
        <p:spPr>
          <a:xfrm>
            <a:off x="287880" y="732405"/>
            <a:ext cx="2552673" cy="4514242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242B84-4EEC-5D34-8B38-2B375ED47343}"/>
              </a:ext>
            </a:extLst>
          </p:cNvPr>
          <p:cNvSpPr/>
          <p:nvPr/>
        </p:nvSpPr>
        <p:spPr>
          <a:xfrm>
            <a:off x="5925982" y="134753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94653-2071-6237-91C9-AD5271714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469" y="1314630"/>
            <a:ext cx="1855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사람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계정 정보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       (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프로듀서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9012DC-F6C7-0D48-DF4F-9F12359517C7}"/>
              </a:ext>
            </a:extLst>
          </p:cNvPr>
          <p:cNvSpPr/>
          <p:nvPr/>
        </p:nvSpPr>
        <p:spPr>
          <a:xfrm>
            <a:off x="5863553" y="89394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2C9743-3B3F-4B92-E266-99A839B7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926567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107833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검색 및 랭킹 화면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SR-03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4653" y="823163"/>
            <a:ext cx="2139156" cy="2022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0366" y="879128"/>
            <a:ext cx="90947" cy="112795"/>
            <a:chOff x="6708303" y="4907465"/>
            <a:chExt cx="121051" cy="150129"/>
          </a:xfrm>
        </p:grpSpPr>
        <p:sp>
          <p:nvSpPr>
            <p:cNvPr id="12" name="타원 11"/>
            <p:cNvSpPr/>
            <p:nvPr/>
          </p:nvSpPr>
          <p:spPr>
            <a:xfrm>
              <a:off x="6708303" y="4907465"/>
              <a:ext cx="102645" cy="102645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6773995" y="5002234"/>
              <a:ext cx="78796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285226" y="1362213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3208" y="1169748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워크 로그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9460" y="1172300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60190" y="1171617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음악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464589" y="1323633"/>
            <a:ext cx="529001" cy="4571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176721" y="1172300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랭킹</a:t>
            </a:r>
          </a:p>
        </p:txBody>
      </p:sp>
      <p:sp>
        <p:nvSpPr>
          <p:cNvPr id="103" name="타원 102"/>
          <p:cNvSpPr/>
          <p:nvPr/>
        </p:nvSpPr>
        <p:spPr>
          <a:xfrm>
            <a:off x="421236" y="1546323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55311" y="1551726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3807" y="1661393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15" name="타원 114"/>
          <p:cNvSpPr/>
          <p:nvPr/>
        </p:nvSpPr>
        <p:spPr>
          <a:xfrm>
            <a:off x="421236" y="198227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55311" y="1987682"/>
            <a:ext cx="718327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  <a:p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43807" y="209734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18" name="타원 117"/>
          <p:cNvSpPr/>
          <p:nvPr/>
        </p:nvSpPr>
        <p:spPr>
          <a:xfrm>
            <a:off x="421236" y="241890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55311" y="2424305"/>
            <a:ext cx="718327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  <a:p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3807" y="253397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21" name="타원 120"/>
          <p:cNvSpPr/>
          <p:nvPr/>
        </p:nvSpPr>
        <p:spPr>
          <a:xfrm>
            <a:off x="415820" y="285619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49895" y="2861595"/>
            <a:ext cx="718327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  <a:p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8391" y="297126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24" name="타원 123"/>
          <p:cNvSpPr/>
          <p:nvPr/>
        </p:nvSpPr>
        <p:spPr>
          <a:xfrm>
            <a:off x="415820" y="3292148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49895" y="3297551"/>
            <a:ext cx="718327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  <a:p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38391" y="340721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47" name="이등변 삼각형 46"/>
          <p:cNvSpPr/>
          <p:nvPr/>
        </p:nvSpPr>
        <p:spPr>
          <a:xfrm rot="5400000">
            <a:off x="2421214" y="1588439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>
            <a:off x="2421214" y="2025637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이등변 삼각형 48"/>
          <p:cNvSpPr/>
          <p:nvPr/>
        </p:nvSpPr>
        <p:spPr>
          <a:xfrm rot="5400000">
            <a:off x="2421214" y="2458877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 rot="5400000">
            <a:off x="2421214" y="2899550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2421214" y="3328022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D165B-2CCA-C730-EAC2-B7D6949A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717" y="1044276"/>
            <a:ext cx="1937050" cy="13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검색 기능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Tab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에서 검색 내용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워크로그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#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해시태그 등등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사람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계정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음악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앨범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 검색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랭킹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앨범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프로듀서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15AB9-9A94-1CC6-9232-6990241D6140}"/>
              </a:ext>
            </a:extLst>
          </p:cNvPr>
          <p:cNvSpPr/>
          <p:nvPr/>
        </p:nvSpPr>
        <p:spPr>
          <a:xfrm>
            <a:off x="287880" y="732405"/>
            <a:ext cx="2552673" cy="4514242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F21EF-039A-B45E-FC2A-6B2A2D1F2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1294191"/>
            <a:ext cx="1855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음악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Tab 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음악 정보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       (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곡명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BC977C-598C-8C09-6335-841D241C1231}"/>
              </a:ext>
            </a:extLst>
          </p:cNvPr>
          <p:cNvSpPr/>
          <p:nvPr/>
        </p:nvSpPr>
        <p:spPr>
          <a:xfrm>
            <a:off x="122078" y="723576"/>
            <a:ext cx="213493" cy="308892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23ED83-27CF-8581-37E5-AD69AAE7E963}"/>
              </a:ext>
            </a:extLst>
          </p:cNvPr>
          <p:cNvSpPr/>
          <p:nvPr/>
        </p:nvSpPr>
        <p:spPr>
          <a:xfrm>
            <a:off x="5925982" y="134753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376BC9-4AE8-4A34-C4CE-7729B4D70F98}"/>
              </a:ext>
            </a:extLst>
          </p:cNvPr>
          <p:cNvSpPr/>
          <p:nvPr/>
        </p:nvSpPr>
        <p:spPr>
          <a:xfrm>
            <a:off x="5863553" y="89394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6B25E-ECBE-1C35-7541-C42C51EF7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926567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BECB35-79E6-6611-6450-2A5BD24950ED}"/>
              </a:ext>
            </a:extLst>
          </p:cNvPr>
          <p:cNvSpPr/>
          <p:nvPr/>
        </p:nvSpPr>
        <p:spPr>
          <a:xfrm>
            <a:off x="1499418" y="119364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542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226" y="4343400"/>
            <a:ext cx="2528439" cy="19964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85226" y="3510401"/>
            <a:ext cx="2534175" cy="2073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검색 및 랭킹 화면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SR-04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4653" y="823163"/>
            <a:ext cx="2139156" cy="2022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0366" y="879128"/>
            <a:ext cx="90947" cy="112795"/>
            <a:chOff x="6708303" y="4907465"/>
            <a:chExt cx="121051" cy="150129"/>
          </a:xfrm>
        </p:grpSpPr>
        <p:sp>
          <p:nvSpPr>
            <p:cNvPr id="12" name="타원 11"/>
            <p:cNvSpPr/>
            <p:nvPr/>
          </p:nvSpPr>
          <p:spPr>
            <a:xfrm>
              <a:off x="6708303" y="4907465"/>
              <a:ext cx="102645" cy="102645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6773995" y="5002234"/>
              <a:ext cx="78796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285226" y="1362213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3208" y="1169748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워크 로그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9460" y="1172300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60190" y="1171617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음악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76721" y="1314630"/>
            <a:ext cx="529001" cy="4571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176721" y="1172300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랭킹</a:t>
            </a:r>
          </a:p>
        </p:txBody>
      </p:sp>
      <p:sp>
        <p:nvSpPr>
          <p:cNvPr id="103" name="타원 102"/>
          <p:cNvSpPr/>
          <p:nvPr/>
        </p:nvSpPr>
        <p:spPr>
          <a:xfrm>
            <a:off x="421236" y="4045683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55311" y="4051086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3807" y="4160753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15" name="타원 114"/>
          <p:cNvSpPr/>
          <p:nvPr/>
        </p:nvSpPr>
        <p:spPr>
          <a:xfrm>
            <a:off x="421236" y="448163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55311" y="4487042"/>
            <a:ext cx="718327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  <a:p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43807" y="459670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18" name="타원 117"/>
          <p:cNvSpPr/>
          <p:nvPr/>
        </p:nvSpPr>
        <p:spPr>
          <a:xfrm>
            <a:off x="421236" y="491826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55311" y="4923665"/>
            <a:ext cx="718327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  <a:p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3807" y="503333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21" name="타원 120"/>
          <p:cNvSpPr/>
          <p:nvPr/>
        </p:nvSpPr>
        <p:spPr>
          <a:xfrm>
            <a:off x="415820" y="535555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49895" y="5360955"/>
            <a:ext cx="718327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  <a:p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8391" y="547062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24" name="타원 123"/>
          <p:cNvSpPr/>
          <p:nvPr/>
        </p:nvSpPr>
        <p:spPr>
          <a:xfrm>
            <a:off x="415820" y="5791508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49895" y="5796911"/>
            <a:ext cx="718327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Song.name</a:t>
            </a:r>
          </a:p>
          <a:p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38391" y="590657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47" name="이등변 삼각형 46"/>
          <p:cNvSpPr/>
          <p:nvPr/>
        </p:nvSpPr>
        <p:spPr>
          <a:xfrm rot="5400000">
            <a:off x="2421214" y="4087799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5400000">
            <a:off x="2421214" y="4524997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이등변 삼각형 48"/>
          <p:cNvSpPr/>
          <p:nvPr/>
        </p:nvSpPr>
        <p:spPr>
          <a:xfrm rot="5400000">
            <a:off x="2421214" y="4958237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 rot="5400000">
            <a:off x="2421214" y="5398910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>
            <a:off x="2421214" y="5827382"/>
            <a:ext cx="157914" cy="881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이등변 삼각형 41"/>
          <p:cNvSpPr/>
          <p:nvPr/>
        </p:nvSpPr>
        <p:spPr>
          <a:xfrm rot="5400000">
            <a:off x="1397942" y="2365283"/>
            <a:ext cx="311485" cy="16383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0453" y="1494987"/>
            <a:ext cx="538884" cy="12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신곡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14800" y="1494987"/>
            <a:ext cx="538884" cy="12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인기차트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49147" y="1494987"/>
            <a:ext cx="538884" cy="12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아티스트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74780" y="1496708"/>
            <a:ext cx="538884" cy="12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프로듀서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63C169-426C-2D34-379D-4CB9EE28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717" y="1044276"/>
            <a:ext cx="1937050" cy="13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검색 기능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Tab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에서 검색 내용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워크로그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#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해시태그 등등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사람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계정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음악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앨범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 검색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랭킹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앨범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프로듀서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365A19-7770-1923-AB68-2D3EFA762726}"/>
              </a:ext>
            </a:extLst>
          </p:cNvPr>
          <p:cNvSpPr/>
          <p:nvPr/>
        </p:nvSpPr>
        <p:spPr>
          <a:xfrm>
            <a:off x="287880" y="732405"/>
            <a:ext cx="2552673" cy="277799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848463-1685-466B-083C-B16A26AB3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1323525"/>
            <a:ext cx="18553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랭킹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신곡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인기차트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프로듀서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6BCC18-04C9-FE4C-7EC1-1808F71BD033}"/>
              </a:ext>
            </a:extLst>
          </p:cNvPr>
          <p:cNvSpPr/>
          <p:nvPr/>
        </p:nvSpPr>
        <p:spPr>
          <a:xfrm>
            <a:off x="122078" y="723576"/>
            <a:ext cx="213493" cy="308892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4DE0E3-D66D-FECB-C279-850A1635C9AD}"/>
              </a:ext>
            </a:extLst>
          </p:cNvPr>
          <p:cNvSpPr/>
          <p:nvPr/>
        </p:nvSpPr>
        <p:spPr>
          <a:xfrm>
            <a:off x="5925982" y="134753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D5A3AD-0E8C-9348-D83F-909208A4B52B}"/>
              </a:ext>
            </a:extLst>
          </p:cNvPr>
          <p:cNvSpPr/>
          <p:nvPr/>
        </p:nvSpPr>
        <p:spPr>
          <a:xfrm>
            <a:off x="5863553" y="89394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79222E-3307-C3CE-8C4A-948B95511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926567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ACAB05-6B9B-49F5-2370-05E399F9BE27}"/>
              </a:ext>
            </a:extLst>
          </p:cNvPr>
          <p:cNvSpPr/>
          <p:nvPr/>
        </p:nvSpPr>
        <p:spPr>
          <a:xfrm>
            <a:off x="2176721" y="118704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BF667A-B3D9-33D3-D7C8-4F432B696593}"/>
              </a:ext>
            </a:extLst>
          </p:cNvPr>
          <p:cNvSpPr/>
          <p:nvPr/>
        </p:nvSpPr>
        <p:spPr>
          <a:xfrm>
            <a:off x="380453" y="1501665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A0B721-A024-B1DA-D967-4AC2455808C4}"/>
              </a:ext>
            </a:extLst>
          </p:cNvPr>
          <p:cNvSpPr/>
          <p:nvPr/>
        </p:nvSpPr>
        <p:spPr>
          <a:xfrm>
            <a:off x="1017673" y="150856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2C9E8-A2F2-8D97-234D-152A7E4AA2EB}"/>
              </a:ext>
            </a:extLst>
          </p:cNvPr>
          <p:cNvSpPr/>
          <p:nvPr/>
        </p:nvSpPr>
        <p:spPr>
          <a:xfrm>
            <a:off x="1649147" y="149670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83FA8E-96D7-A6F5-A868-1DCE095215AA}"/>
              </a:ext>
            </a:extLst>
          </p:cNvPr>
          <p:cNvSpPr/>
          <p:nvPr/>
        </p:nvSpPr>
        <p:spPr>
          <a:xfrm>
            <a:off x="2274780" y="150797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4951BE-0C6F-1478-8E42-62D5E694A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1729069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신곡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1303C1-3609-E80B-2BFD-3130630C738F}"/>
              </a:ext>
            </a:extLst>
          </p:cNvPr>
          <p:cNvSpPr/>
          <p:nvPr/>
        </p:nvSpPr>
        <p:spPr>
          <a:xfrm>
            <a:off x="5925982" y="175308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558EF9-4493-9378-B387-02803E621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2154938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인기차트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-&gt; list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EEF567-C6C8-24C0-94B7-CDE015C34AF2}"/>
              </a:ext>
            </a:extLst>
          </p:cNvPr>
          <p:cNvSpPr/>
          <p:nvPr/>
        </p:nvSpPr>
        <p:spPr>
          <a:xfrm>
            <a:off x="5925982" y="217895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9ABBBE-17DA-1CA2-5D99-D8B27629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2672340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-&gt; list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AD2C06-942D-2694-83A9-284C9BC939DF}"/>
              </a:ext>
            </a:extLst>
          </p:cNvPr>
          <p:cNvSpPr/>
          <p:nvPr/>
        </p:nvSpPr>
        <p:spPr>
          <a:xfrm>
            <a:off x="5925982" y="269635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DBF80C-3569-2A9C-8AA3-4B25F57FE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3089200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프로듀서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-&gt; list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818DBD-26B7-466C-E113-D9D7EDE00081}"/>
              </a:ext>
            </a:extLst>
          </p:cNvPr>
          <p:cNvSpPr/>
          <p:nvPr/>
        </p:nvSpPr>
        <p:spPr>
          <a:xfrm>
            <a:off x="5925982" y="311321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24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211015" y="2454450"/>
            <a:ext cx="5870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지갑</a:t>
            </a:r>
            <a:endParaRPr lang="en-US" altLang="ko-KR" sz="3500" dirty="0"/>
          </a:p>
          <a:p>
            <a:r>
              <a:rPr lang="en-US" altLang="ko-KR" sz="3500" dirty="0"/>
              <a:t>&lt;W-01~&gt;</a:t>
            </a:r>
          </a:p>
        </p:txBody>
      </p:sp>
    </p:spTree>
    <p:extLst>
      <p:ext uri="{BB962C8B-B14F-4D97-AF65-F5344CB8AC3E}">
        <p14:creationId xmlns:p14="http://schemas.microsoft.com/office/powerpoint/2010/main" val="37493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전체 화면 설계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98799" y="711768"/>
            <a:ext cx="1311434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App Start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98798" y="876106"/>
            <a:ext cx="1311434" cy="34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앱 권한 설정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  <a:p>
            <a:pPr>
              <a:spcAft>
                <a:spcPts val="700"/>
              </a:spcAft>
            </a:pP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98800" y="1461956"/>
            <a:ext cx="1311434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App Start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98799" y="1626294"/>
            <a:ext cx="1311434" cy="34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튜토리얼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98798" y="2212144"/>
            <a:ext cx="1311434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App Start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98797" y="2376482"/>
            <a:ext cx="1311434" cy="34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로그인 페이지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73046" y="2960755"/>
            <a:ext cx="6557170" cy="171063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메인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73046" y="3125093"/>
            <a:ext cx="1311434" cy="34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홈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84480" y="3129244"/>
            <a:ext cx="1311434" cy="34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피드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95914" y="3131818"/>
            <a:ext cx="1311434" cy="34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검색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10235" y="3131818"/>
            <a:ext cx="1311434" cy="34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지갑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18782" y="3131818"/>
            <a:ext cx="1311434" cy="34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설정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1223" y="4018539"/>
            <a:ext cx="1311434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메인</a:t>
            </a:r>
          </a:p>
        </p:txBody>
      </p:sp>
      <p:cxnSp>
        <p:nvCxnSpPr>
          <p:cNvPr id="57" name="꺾인 연결선 56"/>
          <p:cNvCxnSpPr>
            <a:stCxn id="49" idx="2"/>
            <a:endCxn id="55" idx="3"/>
          </p:cNvCxnSpPr>
          <p:nvPr/>
        </p:nvCxnSpPr>
        <p:spPr>
          <a:xfrm rot="5400000">
            <a:off x="1522574" y="3595308"/>
            <a:ext cx="636272" cy="376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177939" y="3742758"/>
            <a:ext cx="1311434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설정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8177939" y="3899192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앱 버전 정보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77939" y="4101496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이용약관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77939" y="4303800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고객센터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cxnSp>
        <p:nvCxnSpPr>
          <p:cNvPr id="63" name="꺾인 연결선 62"/>
          <p:cNvCxnSpPr>
            <a:stCxn id="53" idx="3"/>
            <a:endCxn id="58" idx="0"/>
          </p:cNvCxnSpPr>
          <p:nvPr/>
        </p:nvCxnSpPr>
        <p:spPr>
          <a:xfrm>
            <a:off x="7930216" y="3301884"/>
            <a:ext cx="903440" cy="440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2" idx="2"/>
            <a:endCxn id="67" idx="0"/>
          </p:cNvCxnSpPr>
          <p:nvPr/>
        </p:nvCxnSpPr>
        <p:spPr>
          <a:xfrm rot="5400000">
            <a:off x="7587041" y="3981897"/>
            <a:ext cx="730077" cy="17631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437847" y="5228513"/>
            <a:ext cx="5265310" cy="156434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설정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437847" y="5384946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FAQ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749281" y="5384946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About Platform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060715" y="5384945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공지사항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81936" y="5384945"/>
            <a:ext cx="1311434" cy="194636"/>
          </a:xfrm>
          <a:prstGeom prst="rect">
            <a:avLst/>
          </a:prstGeom>
          <a:solidFill>
            <a:srgbClr val="0060A8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1:1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문의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37847" y="5579582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튜토리얼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54174" y="5579582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버그리포트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cxnSp>
        <p:nvCxnSpPr>
          <p:cNvPr id="76" name="꺾인 연결선 75"/>
          <p:cNvCxnSpPr>
            <a:stCxn id="47" idx="2"/>
            <a:endCxn id="48" idx="0"/>
          </p:cNvCxnSpPr>
          <p:nvPr/>
        </p:nvCxnSpPr>
        <p:spPr>
          <a:xfrm rot="5400000">
            <a:off x="4531003" y="2837243"/>
            <a:ext cx="244141" cy="28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5" idx="2"/>
            <a:endCxn id="46" idx="0"/>
          </p:cNvCxnSpPr>
          <p:nvPr/>
        </p:nvCxnSpPr>
        <p:spPr>
          <a:xfrm rot="5400000">
            <a:off x="4531657" y="2089285"/>
            <a:ext cx="24571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43" idx="2"/>
            <a:endCxn id="44" idx="0"/>
          </p:cNvCxnSpPr>
          <p:nvPr/>
        </p:nvCxnSpPr>
        <p:spPr>
          <a:xfrm rot="16200000" flipH="1">
            <a:off x="4531657" y="1339096"/>
            <a:ext cx="245718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341223" y="4172748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매거진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1223" y="4372493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피드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41223" y="4567129"/>
            <a:ext cx="1311434" cy="1946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이벤트</a:t>
            </a:r>
            <a:endParaRPr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7390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지갑 메인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W-01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73408" y="705518"/>
            <a:ext cx="2536904" cy="2428350"/>
            <a:chOff x="957491" y="2697457"/>
            <a:chExt cx="1125309" cy="1125309"/>
          </a:xfrm>
        </p:grpSpPr>
        <p:sp>
          <p:nvSpPr>
            <p:cNvPr id="11" name="직사각형 1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TextBox 13"/>
            <p:cNvSpPr txBox="1"/>
            <p:nvPr/>
          </p:nvSpPr>
          <p:spPr bwMode="auto">
            <a:xfrm>
              <a:off x="1332303" y="3171952"/>
              <a:ext cx="411952" cy="17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Banner</a:t>
              </a: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15353" y="3482287"/>
            <a:ext cx="2453014" cy="16945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0635" y="5359523"/>
            <a:ext cx="691326" cy="2521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 하기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4350" y="3818369"/>
            <a:ext cx="979798" cy="1677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비쥬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4350" y="4148695"/>
            <a:ext cx="979798" cy="1677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내가 받은 </a:t>
            </a:r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비쥬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2062" y="3815752"/>
            <a:ext cx="979798" cy="1677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1302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2062" y="4146110"/>
            <a:ext cx="979798" cy="1677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061985" y="1085376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59967" y="892911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구매내역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017746" y="878045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후원 내역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75526" y="890888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내역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64366" y="1069655"/>
            <a:ext cx="761014" cy="4571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28686" y="5354865"/>
            <a:ext cx="691326" cy="2521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하기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900453" y="1195069"/>
            <a:ext cx="924927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2022 12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41" name="이등변 삼각형 40"/>
          <p:cNvSpPr/>
          <p:nvPr/>
        </p:nvSpPr>
        <p:spPr>
          <a:xfrm rot="10636839">
            <a:off x="3604015" y="1269847"/>
            <a:ext cx="67311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64366" y="1564923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 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44868" y="1564923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08:18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42493" y="1784186"/>
            <a:ext cx="1018684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구글 플레이 </a:t>
            </a:r>
            <a:r>
              <a:rPr lang="ko-KR" altLang="en-US" sz="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인앱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결제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732884" y="1754430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+1000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042493" y="1511300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3042493" y="2098497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23904" y="1859813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1022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064366" y="2259848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 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344868" y="2259848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08:18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42493" y="2479111"/>
            <a:ext cx="1018684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구글 플레이 </a:t>
            </a:r>
            <a:r>
              <a:rPr lang="ko-KR" altLang="en-US" sz="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인앱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결제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732884" y="2449355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+2000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3042493" y="2793422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923904" y="2554738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2050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064366" y="2984391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 </a:t>
            </a:r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344868" y="2984391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08:18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42493" y="3203654"/>
            <a:ext cx="1018684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구글 플레이 </a:t>
            </a:r>
            <a:r>
              <a:rPr lang="ko-KR" altLang="en-US" sz="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인앱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결제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732884" y="3173898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+3000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3042493" y="3517965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23904" y="3279281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3522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12082" y="6168758"/>
            <a:ext cx="2524535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▼ 연결화면 </a:t>
            </a:r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(1/2)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42493" y="658581"/>
            <a:ext cx="2529632" cy="188149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▲ 연결화면 </a:t>
            </a:r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(2/2)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096737" y="5346464"/>
            <a:ext cx="691326" cy="2521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티켓팅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75A24-5C56-49D5-100E-7B339A394461}"/>
              </a:ext>
            </a:extLst>
          </p:cNvPr>
          <p:cNvSpPr/>
          <p:nvPr/>
        </p:nvSpPr>
        <p:spPr>
          <a:xfrm>
            <a:off x="287881" y="732405"/>
            <a:ext cx="2536904" cy="542007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30A4B4-D9A1-A98B-8CBD-5622E2656A21}"/>
              </a:ext>
            </a:extLst>
          </p:cNvPr>
          <p:cNvSpPr/>
          <p:nvPr/>
        </p:nvSpPr>
        <p:spPr>
          <a:xfrm>
            <a:off x="302582" y="723599"/>
            <a:ext cx="213493" cy="308892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A7155A-43C6-89EA-5768-7287C6350AF4}"/>
              </a:ext>
            </a:extLst>
          </p:cNvPr>
          <p:cNvSpPr/>
          <p:nvPr/>
        </p:nvSpPr>
        <p:spPr>
          <a:xfrm>
            <a:off x="1042719" y="1807836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8559C-D666-94B5-4BA6-D38CC46A1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1342373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&lt;Image&gt;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지갑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베너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2C63F9-6F80-1070-8D4C-0DCDE850EFBD}"/>
              </a:ext>
            </a:extLst>
          </p:cNvPr>
          <p:cNvSpPr/>
          <p:nvPr/>
        </p:nvSpPr>
        <p:spPr>
          <a:xfrm>
            <a:off x="5925982" y="134753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659D85-D5DA-14B5-BE90-29761DEFEF46}"/>
              </a:ext>
            </a:extLst>
          </p:cNvPr>
          <p:cNvSpPr/>
          <p:nvPr/>
        </p:nvSpPr>
        <p:spPr>
          <a:xfrm>
            <a:off x="5863553" y="89394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CFD27F-B21F-8B65-636F-9B501C49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820" y="955814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88852-AED4-D8D2-8916-4869AA7D2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1729069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&lt;Text&gt;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내 보유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비쥬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받은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비쥬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???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7DDCA3-535C-9DD0-EAAA-799C82D4197F}"/>
              </a:ext>
            </a:extLst>
          </p:cNvPr>
          <p:cNvSpPr/>
          <p:nvPr/>
        </p:nvSpPr>
        <p:spPr>
          <a:xfrm>
            <a:off x="5925982" y="175308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F55906-9FCA-E8B7-37EC-F7F293AB4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014" y="2154938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구매하기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구매 결제 창 이동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E6D84-F8BE-C841-22BA-2BCA8DE69243}"/>
              </a:ext>
            </a:extLst>
          </p:cNvPr>
          <p:cNvSpPr/>
          <p:nvPr/>
        </p:nvSpPr>
        <p:spPr>
          <a:xfrm>
            <a:off x="5925982" y="217895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672C0E-1460-71D8-00D1-7CE842D90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2672340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정산하기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-&gt; ???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D9AA4B-678B-CBE7-B831-81329336AA1B}"/>
              </a:ext>
            </a:extLst>
          </p:cNvPr>
          <p:cNvSpPr/>
          <p:nvPr/>
        </p:nvSpPr>
        <p:spPr>
          <a:xfrm>
            <a:off x="5925982" y="269635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7AF741-74F4-2BFD-9659-2D707720D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3089200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티켓팅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티케팅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부스 이동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6E1FAB-3D34-373F-14CD-C9603EA983F5}"/>
              </a:ext>
            </a:extLst>
          </p:cNvPr>
          <p:cNvSpPr/>
          <p:nvPr/>
        </p:nvSpPr>
        <p:spPr>
          <a:xfrm>
            <a:off x="5925982" y="311321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63CA31-B473-A394-8D9A-BB2111683DCA}"/>
              </a:ext>
            </a:extLst>
          </p:cNvPr>
          <p:cNvSpPr/>
          <p:nvPr/>
        </p:nvSpPr>
        <p:spPr>
          <a:xfrm>
            <a:off x="814424" y="370960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A2E608-128A-1241-E1BB-E86A3AB4BFE1}"/>
              </a:ext>
            </a:extLst>
          </p:cNvPr>
          <p:cNvSpPr/>
          <p:nvPr/>
        </p:nvSpPr>
        <p:spPr>
          <a:xfrm>
            <a:off x="360635" y="536600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B09003-378D-A41D-B796-F69C29056BB1}"/>
              </a:ext>
            </a:extLst>
          </p:cNvPr>
          <p:cNvSpPr/>
          <p:nvPr/>
        </p:nvSpPr>
        <p:spPr>
          <a:xfrm>
            <a:off x="1228285" y="535952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C6DD29-50E7-3345-3C66-7EB3DAF0ED23}"/>
              </a:ext>
            </a:extLst>
          </p:cNvPr>
          <p:cNvSpPr/>
          <p:nvPr/>
        </p:nvSpPr>
        <p:spPr>
          <a:xfrm>
            <a:off x="2096737" y="535196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2A9BF4-7596-5DE4-0441-B2B221F8253E}"/>
              </a:ext>
            </a:extLst>
          </p:cNvPr>
          <p:cNvSpPr/>
          <p:nvPr/>
        </p:nvSpPr>
        <p:spPr>
          <a:xfrm>
            <a:off x="3038857" y="850110"/>
            <a:ext cx="2536904" cy="267420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60CDCF-D034-0729-B7D3-91F52027871D}"/>
              </a:ext>
            </a:extLst>
          </p:cNvPr>
          <p:cNvSpPr/>
          <p:nvPr/>
        </p:nvSpPr>
        <p:spPr>
          <a:xfrm>
            <a:off x="3028020" y="620777"/>
            <a:ext cx="213493" cy="22894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AC0204-0CD2-D078-DC50-9C27AF9D1059}"/>
              </a:ext>
            </a:extLst>
          </p:cNvPr>
          <p:cNvSpPr/>
          <p:nvPr/>
        </p:nvSpPr>
        <p:spPr>
          <a:xfrm>
            <a:off x="3048860" y="88258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45CE55-EB75-7467-8D22-C0A8BA40C330}"/>
              </a:ext>
            </a:extLst>
          </p:cNvPr>
          <p:cNvSpPr/>
          <p:nvPr/>
        </p:nvSpPr>
        <p:spPr>
          <a:xfrm>
            <a:off x="3048859" y="113725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DD0D8E-DA22-90D5-A58C-171B04C5B2F0}"/>
              </a:ext>
            </a:extLst>
          </p:cNvPr>
          <p:cNvSpPr/>
          <p:nvPr/>
        </p:nvSpPr>
        <p:spPr>
          <a:xfrm>
            <a:off x="3048860" y="151785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95CD13-87DB-BE0F-DF20-B4B7EF390A2A}"/>
              </a:ext>
            </a:extLst>
          </p:cNvPr>
          <p:cNvSpPr/>
          <p:nvPr/>
        </p:nvSpPr>
        <p:spPr>
          <a:xfrm>
            <a:off x="5863553" y="3450804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98B512-E896-DDB3-F291-2253A1C6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820" y="3507298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DA04ED-8BE8-7506-EE8A-5550BDA7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517" y="3818369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구매내역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날짜 선택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구매내역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79257E2-2249-1E78-DB46-A5FB85F0D9B7}"/>
              </a:ext>
            </a:extLst>
          </p:cNvPr>
          <p:cNvSpPr/>
          <p:nvPr/>
        </p:nvSpPr>
        <p:spPr>
          <a:xfrm>
            <a:off x="5929437" y="382353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D9051B-D81E-EF18-79BF-7D941FD6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517" y="4150788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날짜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날짜 선택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DC742E-071F-F26F-70F9-B039486F410B}"/>
              </a:ext>
            </a:extLst>
          </p:cNvPr>
          <p:cNvSpPr/>
          <p:nvPr/>
        </p:nvSpPr>
        <p:spPr>
          <a:xfrm>
            <a:off x="5929437" y="417480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305C9B-A557-3D50-CDE8-85CD9419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924" y="4499696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&lt;Text&gt; History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구매내역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history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8D5766-2EAF-7C1A-A940-194781A4C9C3}"/>
              </a:ext>
            </a:extLst>
          </p:cNvPr>
          <p:cNvSpPr/>
          <p:nvPr/>
        </p:nvSpPr>
        <p:spPr>
          <a:xfrm>
            <a:off x="5929437" y="4504746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683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9294" y="1284367"/>
            <a:ext cx="2529632" cy="4416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지갑 상세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W-02/03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03545" y="1307839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16767" y="1115374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비쥬내역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74546" y="1100508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후원 내역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232326" y="1113351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내역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60739" y="1261507"/>
            <a:ext cx="761014" cy="4571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840" y="1439749"/>
            <a:ext cx="691655" cy="11446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2022 12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41" name="이등변 삼각형 40"/>
          <p:cNvSpPr/>
          <p:nvPr/>
        </p:nvSpPr>
        <p:spPr>
          <a:xfrm rot="10636839">
            <a:off x="860815" y="1492310"/>
            <a:ext cx="67311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1166" y="1787386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 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01668" y="1787386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08:18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89684" y="1976893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299293" y="1733763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99293" y="2320960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180704" y="2082276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1022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21166" y="2482311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 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01668" y="2482311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08:18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299293" y="3015885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21166" y="3206854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 </a:t>
            </a:r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01668" y="3206854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08:18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299293" y="3740428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448444" y="1981538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00792" y="203996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35101" y="2147283"/>
            <a:ext cx="483746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989684" y="2607194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180704" y="2712577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1022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59" name="타원 58"/>
          <p:cNvSpPr/>
          <p:nvPr/>
        </p:nvSpPr>
        <p:spPr>
          <a:xfrm>
            <a:off x="448444" y="261183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00792" y="2670270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35101" y="2777584"/>
            <a:ext cx="483746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989684" y="3329400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180704" y="3434783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1022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4" name="타원 63"/>
          <p:cNvSpPr/>
          <p:nvPr/>
        </p:nvSpPr>
        <p:spPr>
          <a:xfrm>
            <a:off x="448444" y="333404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0792" y="3392476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35101" y="3499790"/>
            <a:ext cx="483746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041532" y="1284367"/>
            <a:ext cx="2529632" cy="4416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3045783" y="1307839"/>
            <a:ext cx="253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059005" y="1115374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비쥬내역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016784" y="1100508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후원 내역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974564" y="1113351"/>
            <a:ext cx="533400" cy="14301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내역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810149" y="1261507"/>
            <a:ext cx="761014" cy="45719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998078" y="1439749"/>
            <a:ext cx="691655" cy="11446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2022 12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86" name="이등변 삼각형 85"/>
          <p:cNvSpPr/>
          <p:nvPr/>
        </p:nvSpPr>
        <p:spPr>
          <a:xfrm rot="10636839">
            <a:off x="3603053" y="1492310"/>
            <a:ext cx="67311" cy="4571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063404" y="1787386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 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343906" y="1787386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08:18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3041531" y="1733763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041531" y="2803560"/>
            <a:ext cx="2529632" cy="63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755410" y="1937640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259008" y="1930276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요청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4259008" y="1797103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가능 총계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755410" y="1798611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3042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259008" y="2074438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금액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4755410" y="2082548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+300,000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4257166" y="2208135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수수료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783735" y="2191212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-90,000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4259008" y="2482311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 </a:t>
            </a:r>
            <a:r>
              <a:rPr lang="ko-KR" altLang="en-US" sz="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정산액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759165" y="2482311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210,000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161357" y="2447925"/>
            <a:ext cx="1384406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259008" y="2573512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4853560" y="2566759"/>
            <a:ext cx="813841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4257166" y="2656067"/>
            <a:ext cx="431800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입금 예정일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974564" y="2653085"/>
            <a:ext cx="413935" cy="1591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718FD7-FF91-C291-511C-8543B43D7875}"/>
              </a:ext>
            </a:extLst>
          </p:cNvPr>
          <p:cNvSpPr/>
          <p:nvPr/>
        </p:nvSpPr>
        <p:spPr>
          <a:xfrm>
            <a:off x="1177023" y="1120316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9D1518-1A25-0C09-3BE3-E5D78FA0EB90}"/>
              </a:ext>
            </a:extLst>
          </p:cNvPr>
          <p:cNvSpPr/>
          <p:nvPr/>
        </p:nvSpPr>
        <p:spPr>
          <a:xfrm>
            <a:off x="4855079" y="114432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CE0E61-DA6A-512E-F80E-C29D9D46C61B}"/>
              </a:ext>
            </a:extLst>
          </p:cNvPr>
          <p:cNvSpPr/>
          <p:nvPr/>
        </p:nvSpPr>
        <p:spPr>
          <a:xfrm>
            <a:off x="287881" y="732405"/>
            <a:ext cx="2536904" cy="300802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308BAA-B499-8E72-3C7D-4231EAC15755}"/>
              </a:ext>
            </a:extLst>
          </p:cNvPr>
          <p:cNvSpPr/>
          <p:nvPr/>
        </p:nvSpPr>
        <p:spPr>
          <a:xfrm>
            <a:off x="303545" y="723576"/>
            <a:ext cx="213493" cy="308892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AD284-311B-FE2B-DB45-9AF6D19962CF}"/>
              </a:ext>
            </a:extLst>
          </p:cNvPr>
          <p:cNvSpPr/>
          <p:nvPr/>
        </p:nvSpPr>
        <p:spPr>
          <a:xfrm>
            <a:off x="3058242" y="723576"/>
            <a:ext cx="2536904" cy="300802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A75599-34AF-F709-1812-701D6EE10C62}"/>
              </a:ext>
            </a:extLst>
          </p:cNvPr>
          <p:cNvSpPr/>
          <p:nvPr/>
        </p:nvSpPr>
        <p:spPr>
          <a:xfrm>
            <a:off x="3073906" y="714747"/>
            <a:ext cx="213493" cy="308892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4E0B1-C445-1C6A-AD02-9808FEB72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1309985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후원내역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후원 수량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C3774D-9695-0010-7D95-C44025A0917A}"/>
              </a:ext>
            </a:extLst>
          </p:cNvPr>
          <p:cNvSpPr/>
          <p:nvPr/>
        </p:nvSpPr>
        <p:spPr>
          <a:xfrm>
            <a:off x="5925982" y="134753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048EC9-96AD-50D9-8116-57BFC6E3F675}"/>
              </a:ext>
            </a:extLst>
          </p:cNvPr>
          <p:cNvSpPr/>
          <p:nvPr/>
        </p:nvSpPr>
        <p:spPr>
          <a:xfrm>
            <a:off x="5863553" y="89394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C88E2-E8FD-3772-1A46-15E916F6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926567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EBB98-6B4A-9211-04E6-CF87F6565051}"/>
              </a:ext>
            </a:extLst>
          </p:cNvPr>
          <p:cNvSpPr/>
          <p:nvPr/>
        </p:nvSpPr>
        <p:spPr>
          <a:xfrm>
            <a:off x="5863553" y="1948919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8CC62-6779-C024-1E46-50AD32C9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313" y="2017951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602E0D-AEDF-91A7-98EB-5C00C4DAF26D}"/>
              </a:ext>
            </a:extLst>
          </p:cNvPr>
          <p:cNvSpPr/>
          <p:nvPr/>
        </p:nvSpPr>
        <p:spPr>
          <a:xfrm>
            <a:off x="292803" y="174023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8BA4D3-F0A8-7B41-B41A-B8F045073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469" y="1611974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&lt;Text&gt;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날짜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잔고 등등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4C5650-C2A8-C2C0-00C5-F3DE867B35BB}"/>
              </a:ext>
            </a:extLst>
          </p:cNvPr>
          <p:cNvSpPr/>
          <p:nvPr/>
        </p:nvSpPr>
        <p:spPr>
          <a:xfrm>
            <a:off x="5925982" y="158911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EEE43-AB30-83D8-2318-4358A5F43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062" y="2283527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정산 내역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정산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History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73B2CE-ED13-E633-E559-1C628EAD89F4}"/>
              </a:ext>
            </a:extLst>
          </p:cNvPr>
          <p:cNvSpPr/>
          <p:nvPr/>
        </p:nvSpPr>
        <p:spPr>
          <a:xfrm>
            <a:off x="5925982" y="232108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5A8F7F-789C-6DBD-377B-310E6AC2D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468" y="2663748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&lt;Text&gt;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정산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History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134C69-8490-E0C0-4B0F-37CD0BB05A21}"/>
              </a:ext>
            </a:extLst>
          </p:cNvPr>
          <p:cNvSpPr/>
          <p:nvPr/>
        </p:nvSpPr>
        <p:spPr>
          <a:xfrm>
            <a:off x="5925982" y="266525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156B6C-B0BC-1278-B756-C71F1E4A0A31}"/>
              </a:ext>
            </a:extLst>
          </p:cNvPr>
          <p:cNvSpPr/>
          <p:nvPr/>
        </p:nvSpPr>
        <p:spPr>
          <a:xfrm>
            <a:off x="3079447" y="173128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924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211015" y="2454450"/>
            <a:ext cx="5870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/>
              <a:t>포트폴리오</a:t>
            </a:r>
            <a:endParaRPr lang="en-US" altLang="ko-KR" sz="3500" dirty="0" smtClean="0"/>
          </a:p>
          <a:p>
            <a:r>
              <a:rPr lang="en-US" altLang="ko-KR" sz="3500" dirty="0" smtClean="0"/>
              <a:t>&lt;PF-01~&gt;</a:t>
            </a: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81700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61429" y="3324258"/>
            <a:ext cx="2338909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포트폴리오 메인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PF-01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smtClean="0"/>
              <a:t>하단메뉴 </a:t>
            </a:r>
            <a:r>
              <a:rPr lang="en-US" altLang="ko-KR" dirty="0" smtClean="0"/>
              <a:t>&gt; </a:t>
            </a:r>
            <a:r>
              <a:rPr lang="ko-KR" altLang="en-US" smtClean="0"/>
              <a:t>포트폴리오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39240" y="2928018"/>
            <a:ext cx="127533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212" y="2928018"/>
            <a:ext cx="1240028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74397" y="2936266"/>
            <a:ext cx="303543" cy="303543"/>
            <a:chOff x="957491" y="2697457"/>
            <a:chExt cx="1125309" cy="1125309"/>
          </a:xfrm>
        </p:grpSpPr>
        <p:sp>
          <p:nvSpPr>
            <p:cNvPr id="20" name="직사각형 1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TextBox 22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039811" y="2928839"/>
            <a:ext cx="303543" cy="303543"/>
            <a:chOff x="957491" y="2697457"/>
            <a:chExt cx="1125309" cy="1125309"/>
          </a:xfrm>
        </p:grpSpPr>
        <p:sp>
          <p:nvSpPr>
            <p:cNvPr id="30" name="직사각형 2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TextBox 32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90434" y="3169502"/>
            <a:ext cx="1248806" cy="81711"/>
          </a:xfrm>
          <a:prstGeom prst="rect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1429" y="81123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갈매기형 수장 35"/>
          <p:cNvSpPr/>
          <p:nvPr/>
        </p:nvSpPr>
        <p:spPr>
          <a:xfrm rot="10800000">
            <a:off x="422362" y="867064"/>
            <a:ext cx="71436" cy="100013"/>
          </a:xfrm>
          <a:prstGeom prst="chevron">
            <a:avLst>
              <a:gd name="adj" fmla="val 75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158492" y="807686"/>
            <a:ext cx="303543" cy="303543"/>
            <a:chOff x="957491" y="2697457"/>
            <a:chExt cx="1125309" cy="1125309"/>
          </a:xfrm>
        </p:grpSpPr>
        <p:sp>
          <p:nvSpPr>
            <p:cNvPr id="41" name="직사각형 4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489058" y="809807"/>
            <a:ext cx="303543" cy="303543"/>
            <a:chOff x="957491" y="2697457"/>
            <a:chExt cx="1125309" cy="1125309"/>
          </a:xfrm>
        </p:grpSpPr>
        <p:sp>
          <p:nvSpPr>
            <p:cNvPr id="46" name="직사각형 4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99212" y="2445270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PORTFOLIO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9212" y="265822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PRODUCED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53875" y="2445270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112 Artist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6149" y="265822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4716" y="3363526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68791" y="336892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57287" y="3478596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169873" y="338830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Freeform 192"/>
          <p:cNvSpPr>
            <a:spLocks/>
          </p:cNvSpPr>
          <p:nvPr/>
        </p:nvSpPr>
        <p:spPr bwMode="auto">
          <a:xfrm rot="16200000" flipH="1">
            <a:off x="2402308" y="3428349"/>
            <a:ext cx="86488" cy="67271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534247" y="3411485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5806" y="3771355"/>
            <a:ext cx="2338909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39093" y="3810623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73168" y="3816026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61664" y="3925693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174250" y="3835400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Freeform 192"/>
          <p:cNvSpPr>
            <a:spLocks/>
          </p:cNvSpPr>
          <p:nvPr/>
        </p:nvSpPr>
        <p:spPr bwMode="auto">
          <a:xfrm rot="16200000" flipH="1">
            <a:off x="2406685" y="3875446"/>
            <a:ext cx="86488" cy="67271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538624" y="3858582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61429" y="4219620"/>
            <a:ext cx="2338909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34716" y="4258888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68791" y="426429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57287" y="437395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169873" y="4283665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Freeform 192"/>
          <p:cNvSpPr>
            <a:spLocks/>
          </p:cNvSpPr>
          <p:nvPr/>
        </p:nvSpPr>
        <p:spPr bwMode="auto">
          <a:xfrm rot="16200000" flipH="1">
            <a:off x="2402308" y="4323711"/>
            <a:ext cx="86488" cy="67271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534247" y="4306847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1429" y="4674150"/>
            <a:ext cx="2338909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34716" y="4713418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68791" y="471882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287" y="482848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169873" y="4738195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Freeform 192"/>
          <p:cNvSpPr>
            <a:spLocks/>
          </p:cNvSpPr>
          <p:nvPr/>
        </p:nvSpPr>
        <p:spPr bwMode="auto">
          <a:xfrm rot="16200000" flipH="1">
            <a:off x="2402308" y="4778241"/>
            <a:ext cx="86488" cy="67271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2534247" y="4761377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110904" y="3312608"/>
            <a:ext cx="2338909" cy="16187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288716" y="2923951"/>
            <a:ext cx="127533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048688" y="2923951"/>
            <a:ext cx="1240028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3523873" y="2932199"/>
            <a:ext cx="303543" cy="303543"/>
            <a:chOff x="957491" y="2697457"/>
            <a:chExt cx="1125309" cy="1125309"/>
          </a:xfrm>
        </p:grpSpPr>
        <p:sp>
          <p:nvSpPr>
            <p:cNvPr id="121" name="직사각형 12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4" name="TextBox 123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4789287" y="2924772"/>
            <a:ext cx="303543" cy="303543"/>
            <a:chOff x="957491" y="2697457"/>
            <a:chExt cx="1125309" cy="1125309"/>
          </a:xfrm>
        </p:grpSpPr>
        <p:sp>
          <p:nvSpPr>
            <p:cNvPr id="126" name="직사각형 12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9" name="TextBox 12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3039910" y="3183483"/>
            <a:ext cx="1248806" cy="81711"/>
          </a:xfrm>
          <a:prstGeom prst="rect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110905" y="81479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갈매기형 수장 131"/>
          <p:cNvSpPr/>
          <p:nvPr/>
        </p:nvSpPr>
        <p:spPr>
          <a:xfrm rot="10800000">
            <a:off x="3171838" y="870617"/>
            <a:ext cx="71436" cy="100013"/>
          </a:xfrm>
          <a:prstGeom prst="chevron">
            <a:avLst>
              <a:gd name="adj" fmla="val 75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4907968" y="811239"/>
            <a:ext cx="303543" cy="303543"/>
            <a:chOff x="957491" y="2697457"/>
            <a:chExt cx="1125309" cy="1125309"/>
          </a:xfrm>
        </p:grpSpPr>
        <p:sp>
          <p:nvSpPr>
            <p:cNvPr id="134" name="직사각형 133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37" name="TextBox 136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5238534" y="813360"/>
            <a:ext cx="303543" cy="303543"/>
            <a:chOff x="957491" y="2697457"/>
            <a:chExt cx="1125309" cy="1125309"/>
          </a:xfrm>
        </p:grpSpPr>
        <p:sp>
          <p:nvSpPr>
            <p:cNvPr id="139" name="직사각형 138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42" name="TextBox 141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3048688" y="244120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PORTFOLIO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048688" y="2654156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PRODUCED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003351" y="244120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112 Artist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995625" y="2654156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184192" y="344327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3418267" y="344868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3406763" y="355834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3919349" y="3468056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Freeform 192"/>
          <p:cNvSpPr>
            <a:spLocks/>
          </p:cNvSpPr>
          <p:nvPr/>
        </p:nvSpPr>
        <p:spPr bwMode="auto">
          <a:xfrm rot="16200000" flipH="1">
            <a:off x="5151784" y="3508102"/>
            <a:ext cx="86488" cy="67271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5283723" y="3491238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115282" y="5059326"/>
            <a:ext cx="2338909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3188569" y="5098594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/>
          <p:cNvSpPr txBox="1">
            <a:spLocks noChangeArrowheads="1"/>
          </p:cNvSpPr>
          <p:nvPr/>
        </p:nvSpPr>
        <p:spPr bwMode="auto">
          <a:xfrm>
            <a:off x="3422644" y="5103997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411140" y="5213664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3923726" y="5123371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Freeform 192"/>
          <p:cNvSpPr>
            <a:spLocks/>
          </p:cNvSpPr>
          <p:nvPr/>
        </p:nvSpPr>
        <p:spPr bwMode="auto">
          <a:xfrm rot="16200000" flipH="1">
            <a:off x="5156161" y="5163417"/>
            <a:ext cx="86488" cy="67271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5288100" y="5146553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110905" y="5507591"/>
            <a:ext cx="2338909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3184192" y="554685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3418267" y="555226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USERNAME</a:t>
            </a: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3406763" y="566192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Artist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919349" y="5571636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Freeform 192"/>
          <p:cNvSpPr>
            <a:spLocks/>
          </p:cNvSpPr>
          <p:nvPr/>
        </p:nvSpPr>
        <p:spPr bwMode="auto">
          <a:xfrm rot="16200000" flipH="1">
            <a:off x="5151784" y="5611682"/>
            <a:ext cx="86488" cy="67271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5283723" y="5594818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3539097" y="3736142"/>
            <a:ext cx="576049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SINCE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694987" y="3745294"/>
            <a:ext cx="1087492" cy="15608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2022.11.24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500341" y="3952858"/>
            <a:ext cx="576049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RATING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3671455" y="3960576"/>
            <a:ext cx="1087492" cy="15608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10054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46623" y="2241612"/>
            <a:ext cx="703366" cy="14436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USERNAME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 flipV="1">
            <a:off x="446623" y="2359512"/>
            <a:ext cx="2207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1169873" y="2154467"/>
            <a:ext cx="796981" cy="23150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RANK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1038885" y="1145337"/>
            <a:ext cx="1023669" cy="929518"/>
            <a:chOff x="957491" y="2697457"/>
            <a:chExt cx="1125309" cy="1125309"/>
          </a:xfrm>
        </p:grpSpPr>
        <p:sp>
          <p:nvSpPr>
            <p:cNvPr id="184" name="직사각형 183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87" name="TextBox 186"/>
            <p:cNvSpPr txBox="1"/>
            <p:nvPr/>
          </p:nvSpPr>
          <p:spPr bwMode="auto">
            <a:xfrm>
              <a:off x="1172421" y="3098540"/>
              <a:ext cx="731715" cy="323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3129388" y="2234686"/>
            <a:ext cx="703366" cy="14436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USERNAME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 flipV="1">
            <a:off x="3129388" y="2352586"/>
            <a:ext cx="2207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3852638" y="2147541"/>
            <a:ext cx="796981" cy="23150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RANK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3721650" y="1138411"/>
            <a:ext cx="1023669" cy="929518"/>
            <a:chOff x="957491" y="2697457"/>
            <a:chExt cx="1125309" cy="1125309"/>
          </a:xfrm>
        </p:grpSpPr>
        <p:sp>
          <p:nvSpPr>
            <p:cNvPr id="192" name="직사각형 191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96" name="TextBox 195"/>
            <p:cNvSpPr txBox="1"/>
            <p:nvPr/>
          </p:nvSpPr>
          <p:spPr bwMode="auto">
            <a:xfrm>
              <a:off x="1172421" y="3098540"/>
              <a:ext cx="731715" cy="323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97" name="직사각형 196"/>
          <p:cNvSpPr/>
          <p:nvPr/>
        </p:nvSpPr>
        <p:spPr>
          <a:xfrm>
            <a:off x="3500341" y="4150300"/>
            <a:ext cx="576049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RANKING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3671455" y="4158018"/>
            <a:ext cx="1087492" cy="15608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10054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3500341" y="4302688"/>
            <a:ext cx="576049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TOP RANK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671455" y="4310406"/>
            <a:ext cx="1087492" cy="15608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11527" y="758512"/>
            <a:ext cx="2534970" cy="1389029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72260" y="754349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73296" y="2208085"/>
            <a:ext cx="2534970" cy="71668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43492" y="2208085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89749" y="2913726"/>
            <a:ext cx="2534970" cy="34451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64677" y="288556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89749" y="3289478"/>
            <a:ext cx="2534970" cy="192418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57103" y="3275140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048160" y="3281511"/>
            <a:ext cx="2534970" cy="171803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3052204" y="3063084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E24CEC-EDEA-7ADC-AC26-89053845EA92}"/>
              </a:ext>
            </a:extLst>
          </p:cNvPr>
          <p:cNvSpPr/>
          <p:nvPr/>
        </p:nvSpPr>
        <p:spPr>
          <a:xfrm>
            <a:off x="5863553" y="86385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9A6AA6-24E3-9C50-9C86-A4FC8D2B8BE4}"/>
              </a:ext>
            </a:extLst>
          </p:cNvPr>
          <p:cNvSpPr/>
          <p:nvPr/>
        </p:nvSpPr>
        <p:spPr>
          <a:xfrm>
            <a:off x="5863553" y="1912280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A143AE-3076-0136-1A64-27B6427B8C8F}"/>
              </a:ext>
            </a:extLst>
          </p:cNvPr>
          <p:cNvSpPr/>
          <p:nvPr/>
        </p:nvSpPr>
        <p:spPr>
          <a:xfrm>
            <a:off x="5871750" y="260384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7E73B-D16B-5848-F224-E661E04E52A6}"/>
              </a:ext>
            </a:extLst>
          </p:cNvPr>
          <p:cNvSpPr/>
          <p:nvPr/>
        </p:nvSpPr>
        <p:spPr>
          <a:xfrm>
            <a:off x="5869815" y="3507317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2AE69D-76F1-52DF-B148-787152AE4550}"/>
              </a:ext>
            </a:extLst>
          </p:cNvPr>
          <p:cNvSpPr/>
          <p:nvPr/>
        </p:nvSpPr>
        <p:spPr>
          <a:xfrm>
            <a:off x="5869815" y="4444122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0DF246-3BD9-F006-9B19-6CAB7CD4692B}"/>
              </a:ext>
            </a:extLst>
          </p:cNvPr>
          <p:cNvSpPr/>
          <p:nvPr/>
        </p:nvSpPr>
        <p:spPr>
          <a:xfrm>
            <a:off x="5920520" y="116381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AD159-9C54-7823-0580-4D2A5409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896470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C7EDDF-3E2C-9C71-DE3A-6487D986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820" y="1963771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07DD3-BCD1-0BF4-C12F-E2E6D4A5C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453" y="2660115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A4F7EA-4059-7CA9-184D-C8F0A7E8A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319" y="3564480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918005-D717-37D4-7FE2-686DBDB4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218" y="4507447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341E7C-9437-C673-1369-E129D17D3ABC}"/>
              </a:ext>
            </a:extLst>
          </p:cNvPr>
          <p:cNvSpPr/>
          <p:nvPr/>
        </p:nvSpPr>
        <p:spPr>
          <a:xfrm>
            <a:off x="5925651" y="219934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90623D-DA88-57A5-4951-768541345843}"/>
              </a:ext>
            </a:extLst>
          </p:cNvPr>
          <p:cNvSpPr/>
          <p:nvPr/>
        </p:nvSpPr>
        <p:spPr>
          <a:xfrm>
            <a:off x="5938089" y="291928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DEA953-B19A-BA01-53C6-1704EF00D635}"/>
              </a:ext>
            </a:extLst>
          </p:cNvPr>
          <p:cNvSpPr/>
          <p:nvPr/>
        </p:nvSpPr>
        <p:spPr>
          <a:xfrm>
            <a:off x="5934730" y="477420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9E72F9-4370-0F7C-6A79-4B22EBA3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20" y="2176879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&lt;Text&gt;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유저 이름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랭크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Total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포트폴리오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         Total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후원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C966E6-B24D-2597-E009-EBAC46700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487" y="2912135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move to PF-01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5FDED1B-EE5C-755A-E8B2-952B630ACB48}"/>
              </a:ext>
            </a:extLst>
          </p:cNvPr>
          <p:cNvSpPr/>
          <p:nvPr/>
        </p:nvSpPr>
        <p:spPr>
          <a:xfrm>
            <a:off x="5944530" y="3823645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11384D-C65E-64A3-4EA4-A063EEED2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928" y="3779290"/>
            <a:ext cx="1855383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&lt;Text&gt;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아티스트 프로필 정보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후원 금액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랭크 순위 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&lt;toggle&gt; 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F26803-423B-D542-3CFF-06E853B7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492" y="4736816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&lt;toggle&gt;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상세 페이지 노출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&lt;Text&gt; Since,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Rating, Ranking, Top rank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0370B5-1B2A-BF4D-8474-2457EE5E285D}"/>
              </a:ext>
            </a:extLst>
          </p:cNvPr>
          <p:cNvSpPr/>
          <p:nvPr/>
        </p:nvSpPr>
        <p:spPr>
          <a:xfrm>
            <a:off x="2162410" y="80444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9E1F1DE-573F-D68E-D335-D47DD90D795D}"/>
              </a:ext>
            </a:extLst>
          </p:cNvPr>
          <p:cNvSpPr/>
          <p:nvPr/>
        </p:nvSpPr>
        <p:spPr>
          <a:xfrm>
            <a:off x="2501299" y="81245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F3993-4E04-AE4A-A026-102DBCBE895E}"/>
              </a:ext>
            </a:extLst>
          </p:cNvPr>
          <p:cNvSpPr/>
          <p:nvPr/>
        </p:nvSpPr>
        <p:spPr>
          <a:xfrm>
            <a:off x="1042682" y="113841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F79FD2B-1A2B-CBE5-8AD0-ED07960A4EE4}"/>
              </a:ext>
            </a:extLst>
          </p:cNvPr>
          <p:cNvSpPr/>
          <p:nvPr/>
        </p:nvSpPr>
        <p:spPr>
          <a:xfrm>
            <a:off x="5925651" y="135683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8167F6-F82C-F435-57CD-F4A8891AA594}"/>
              </a:ext>
            </a:extLst>
          </p:cNvPr>
          <p:cNvSpPr txBox="1"/>
          <p:nvPr/>
        </p:nvSpPr>
        <p:spPr>
          <a:xfrm>
            <a:off x="6007433" y="1101967"/>
            <a:ext cx="49540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&lt;button&gt;Alarm&lt;move AL-01&gt;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4ECBEF4-410D-99FC-48E1-61AD26B053A3}"/>
              </a:ext>
            </a:extLst>
          </p:cNvPr>
          <p:cNvSpPr/>
          <p:nvPr/>
        </p:nvSpPr>
        <p:spPr>
          <a:xfrm>
            <a:off x="5920519" y="155133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954098C-E4DC-18C6-5E95-D8ED4F4C26A3}"/>
              </a:ext>
            </a:extLst>
          </p:cNvPr>
          <p:cNvSpPr txBox="1"/>
          <p:nvPr/>
        </p:nvSpPr>
        <p:spPr>
          <a:xfrm>
            <a:off x="6014020" y="1290190"/>
            <a:ext cx="49540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&lt;button&gt;More&lt;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하단 팝업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9F760-3A8C-7E54-19BC-637BDFF2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487" y="1559624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&lt;Image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등급 이미지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03B9B93-3E5A-7183-9B4C-201458384490}"/>
              </a:ext>
            </a:extLst>
          </p:cNvPr>
          <p:cNvSpPr/>
          <p:nvPr/>
        </p:nvSpPr>
        <p:spPr>
          <a:xfrm>
            <a:off x="473984" y="223809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51D8CBF-8C8C-36CE-89FE-7DA1B2C91428}"/>
              </a:ext>
            </a:extLst>
          </p:cNvPr>
          <p:cNvSpPr/>
          <p:nvPr/>
        </p:nvSpPr>
        <p:spPr>
          <a:xfrm>
            <a:off x="770396" y="293219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4E7430F-B164-A748-5995-B3DA0D502C61}"/>
              </a:ext>
            </a:extLst>
          </p:cNvPr>
          <p:cNvSpPr/>
          <p:nvPr/>
        </p:nvSpPr>
        <p:spPr>
          <a:xfrm>
            <a:off x="355267" y="3399566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26562CD-6BC8-0667-8A13-190C40C3AD4A}"/>
              </a:ext>
            </a:extLst>
          </p:cNvPr>
          <p:cNvSpPr/>
          <p:nvPr/>
        </p:nvSpPr>
        <p:spPr>
          <a:xfrm>
            <a:off x="5936176" y="3095005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2B23E1B-D873-872E-9A67-EB3E5419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574" y="3087860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음원 랭크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Tab-2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794767-2262-7856-165F-0F151B3C6EBE}"/>
              </a:ext>
            </a:extLst>
          </p:cNvPr>
          <p:cNvSpPr/>
          <p:nvPr/>
        </p:nvSpPr>
        <p:spPr>
          <a:xfrm>
            <a:off x="2045955" y="2933928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938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78279" y="3362358"/>
            <a:ext cx="2338909" cy="451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워크로그 메인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PF-02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/>
              <a:t>하단메뉴 </a:t>
            </a:r>
            <a:r>
              <a:rPr lang="en-US" altLang="ko-KR"/>
              <a:t>&gt; </a:t>
            </a:r>
            <a:r>
              <a:rPr lang="ko-KR" altLang="en-US" smtClean="0"/>
              <a:t>포트폴리오 </a:t>
            </a:r>
            <a:r>
              <a:rPr lang="en-US" altLang="ko-KR" smtClean="0"/>
              <a:t>&gt; </a:t>
            </a:r>
            <a:r>
              <a:rPr lang="ko-KR" altLang="en-US" smtClean="0"/>
              <a:t>후원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39240" y="2928018"/>
            <a:ext cx="127533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212" y="2928018"/>
            <a:ext cx="1240028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74397" y="2936266"/>
            <a:ext cx="303543" cy="303543"/>
            <a:chOff x="957491" y="2697457"/>
            <a:chExt cx="1125309" cy="1125309"/>
          </a:xfrm>
        </p:grpSpPr>
        <p:sp>
          <p:nvSpPr>
            <p:cNvPr id="20" name="직사각형 1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TextBox 22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039811" y="2928839"/>
            <a:ext cx="303543" cy="303543"/>
            <a:chOff x="957491" y="2697457"/>
            <a:chExt cx="1125309" cy="1125309"/>
          </a:xfrm>
        </p:grpSpPr>
        <p:sp>
          <p:nvSpPr>
            <p:cNvPr id="30" name="직사각형 2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TextBox 32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547734" y="3157470"/>
            <a:ext cx="1248806" cy="81711"/>
          </a:xfrm>
          <a:prstGeom prst="rect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1429" y="81123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갈매기형 수장 35"/>
          <p:cNvSpPr/>
          <p:nvPr/>
        </p:nvSpPr>
        <p:spPr>
          <a:xfrm rot="10800000">
            <a:off x="422362" y="867064"/>
            <a:ext cx="71436" cy="100013"/>
          </a:xfrm>
          <a:prstGeom prst="chevron">
            <a:avLst>
              <a:gd name="adj" fmla="val 75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158492" y="807686"/>
            <a:ext cx="303543" cy="303543"/>
            <a:chOff x="957491" y="2697457"/>
            <a:chExt cx="1125309" cy="1125309"/>
          </a:xfrm>
        </p:grpSpPr>
        <p:sp>
          <p:nvSpPr>
            <p:cNvPr id="41" name="직사각형 4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489058" y="809807"/>
            <a:ext cx="303543" cy="303543"/>
            <a:chOff x="957491" y="2697457"/>
            <a:chExt cx="1125309" cy="1125309"/>
          </a:xfrm>
        </p:grpSpPr>
        <p:sp>
          <p:nvSpPr>
            <p:cNvPr id="46" name="직사각형 4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99212" y="2445270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PORTFOLIO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9212" y="265822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PRODUCED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53875" y="2445270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112 Artist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6149" y="265822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110904" y="3290001"/>
            <a:ext cx="2338909" cy="16187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288716" y="2923951"/>
            <a:ext cx="1275334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048688" y="2923951"/>
            <a:ext cx="1240028" cy="32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3523873" y="2932199"/>
            <a:ext cx="303543" cy="303543"/>
            <a:chOff x="957491" y="2697457"/>
            <a:chExt cx="1125309" cy="1125309"/>
          </a:xfrm>
        </p:grpSpPr>
        <p:sp>
          <p:nvSpPr>
            <p:cNvPr id="121" name="직사각형 12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4" name="TextBox 123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4789287" y="2924772"/>
            <a:ext cx="303543" cy="303543"/>
            <a:chOff x="957491" y="2697457"/>
            <a:chExt cx="1125309" cy="1125309"/>
          </a:xfrm>
        </p:grpSpPr>
        <p:sp>
          <p:nvSpPr>
            <p:cNvPr id="126" name="직사각형 12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9" name="TextBox 128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4302855" y="3153378"/>
            <a:ext cx="1248806" cy="81711"/>
          </a:xfrm>
          <a:prstGeom prst="rect">
            <a:avLst/>
          </a:prstGeom>
          <a:solidFill>
            <a:srgbClr val="00A1DA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110905" y="81479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갈매기형 수장 131"/>
          <p:cNvSpPr/>
          <p:nvPr/>
        </p:nvSpPr>
        <p:spPr>
          <a:xfrm rot="10800000">
            <a:off x="3171838" y="870617"/>
            <a:ext cx="71436" cy="100013"/>
          </a:xfrm>
          <a:prstGeom prst="chevron">
            <a:avLst>
              <a:gd name="adj" fmla="val 75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4907968" y="811239"/>
            <a:ext cx="303543" cy="303543"/>
            <a:chOff x="957491" y="2697457"/>
            <a:chExt cx="1125309" cy="1125309"/>
          </a:xfrm>
        </p:grpSpPr>
        <p:sp>
          <p:nvSpPr>
            <p:cNvPr id="134" name="직사각형 133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37" name="TextBox 136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5238534" y="813360"/>
            <a:ext cx="303543" cy="303543"/>
            <a:chOff x="957491" y="2697457"/>
            <a:chExt cx="1125309" cy="1125309"/>
          </a:xfrm>
        </p:grpSpPr>
        <p:sp>
          <p:nvSpPr>
            <p:cNvPr id="139" name="직사각형 138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42" name="TextBox 141"/>
            <p:cNvSpPr txBox="1"/>
            <p:nvPr/>
          </p:nvSpPr>
          <p:spPr bwMode="auto">
            <a:xfrm>
              <a:off x="1162828" y="3011250"/>
              <a:ext cx="750892" cy="49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ICON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3048688" y="244120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PORTFOLIO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048688" y="2654156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PRODUCED 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003351" y="244120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112 Artist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995625" y="2654156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920500" y="3935805"/>
            <a:ext cx="576049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SINCE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076390" y="3944957"/>
            <a:ext cx="1087492" cy="15608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2022.11.24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905276" y="4082943"/>
            <a:ext cx="576049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RATING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076390" y="4090661"/>
            <a:ext cx="1087492" cy="15608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10054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46623" y="2241612"/>
            <a:ext cx="703366" cy="14436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USERNAME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 flipV="1">
            <a:off x="446623" y="2359512"/>
            <a:ext cx="2207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1169873" y="2154467"/>
            <a:ext cx="796981" cy="23150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RANK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1038885" y="1145337"/>
            <a:ext cx="1023669" cy="929518"/>
            <a:chOff x="957491" y="2697457"/>
            <a:chExt cx="1125309" cy="1125309"/>
          </a:xfrm>
        </p:grpSpPr>
        <p:sp>
          <p:nvSpPr>
            <p:cNvPr id="184" name="직사각형 183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87" name="TextBox 186"/>
            <p:cNvSpPr txBox="1"/>
            <p:nvPr/>
          </p:nvSpPr>
          <p:spPr bwMode="auto">
            <a:xfrm>
              <a:off x="1172421" y="3098540"/>
              <a:ext cx="731715" cy="323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3129388" y="2234686"/>
            <a:ext cx="703366" cy="14436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USERNAME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 flipV="1">
            <a:off x="3129388" y="2352586"/>
            <a:ext cx="22073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3852638" y="2147541"/>
            <a:ext cx="796981" cy="23150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RANK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3721650" y="1138411"/>
            <a:ext cx="1023669" cy="929518"/>
            <a:chOff x="957491" y="2697457"/>
            <a:chExt cx="1125309" cy="1125309"/>
          </a:xfrm>
        </p:grpSpPr>
        <p:sp>
          <p:nvSpPr>
            <p:cNvPr id="192" name="직사각형 191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96" name="TextBox 195"/>
            <p:cNvSpPr txBox="1"/>
            <p:nvPr/>
          </p:nvSpPr>
          <p:spPr bwMode="auto">
            <a:xfrm>
              <a:off x="1172421" y="3098540"/>
              <a:ext cx="731715" cy="323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97" name="직사각형 196"/>
          <p:cNvSpPr/>
          <p:nvPr/>
        </p:nvSpPr>
        <p:spPr>
          <a:xfrm>
            <a:off x="3905276" y="4211839"/>
            <a:ext cx="576049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RANKING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076390" y="4219557"/>
            <a:ext cx="1087492" cy="15608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10054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3904962" y="4324986"/>
            <a:ext cx="576049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TOP RANK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076076" y="4332704"/>
            <a:ext cx="1087492" cy="15608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393036" y="3536958"/>
            <a:ext cx="186084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68" name="그룹 167"/>
          <p:cNvGrpSpPr/>
          <p:nvPr/>
        </p:nvGrpSpPr>
        <p:grpSpPr>
          <a:xfrm>
            <a:off x="571436" y="3399502"/>
            <a:ext cx="401400" cy="387523"/>
            <a:chOff x="957491" y="2697457"/>
            <a:chExt cx="1125309" cy="1125309"/>
          </a:xfrm>
        </p:grpSpPr>
        <p:sp>
          <p:nvSpPr>
            <p:cNvPr id="169" name="직사각형 168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2" name="TextBox 171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73" name="직사각형 172"/>
          <p:cNvSpPr/>
          <p:nvPr/>
        </p:nvSpPr>
        <p:spPr>
          <a:xfrm>
            <a:off x="1601452" y="3509736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16422" y="3509735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78279" y="3912835"/>
            <a:ext cx="2338909" cy="451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393036" y="4087435"/>
            <a:ext cx="186084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202" name="그룹 201"/>
          <p:cNvGrpSpPr/>
          <p:nvPr/>
        </p:nvGrpSpPr>
        <p:grpSpPr>
          <a:xfrm>
            <a:off x="571436" y="3949979"/>
            <a:ext cx="401400" cy="387523"/>
            <a:chOff x="957491" y="2697457"/>
            <a:chExt cx="1125309" cy="1125309"/>
          </a:xfrm>
        </p:grpSpPr>
        <p:sp>
          <p:nvSpPr>
            <p:cNvPr id="203" name="직사각형 20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4" name="직선 연결선 20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06" name="TextBox 205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07" name="직사각형 206"/>
          <p:cNvSpPr/>
          <p:nvPr/>
        </p:nvSpPr>
        <p:spPr>
          <a:xfrm>
            <a:off x="1601452" y="406021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816422" y="4060212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78279" y="4458679"/>
            <a:ext cx="2338909" cy="451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393036" y="4633279"/>
            <a:ext cx="186084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571436" y="4495823"/>
            <a:ext cx="401400" cy="387523"/>
            <a:chOff x="957491" y="2697457"/>
            <a:chExt cx="1125309" cy="1125309"/>
          </a:xfrm>
        </p:grpSpPr>
        <p:sp>
          <p:nvSpPr>
            <p:cNvPr id="212" name="직사각형 211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5" name="TextBox 214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16" name="직사각형 215"/>
          <p:cNvSpPr/>
          <p:nvPr/>
        </p:nvSpPr>
        <p:spPr>
          <a:xfrm>
            <a:off x="816422" y="4606056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78279" y="5009156"/>
            <a:ext cx="2338909" cy="451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TextBox 217"/>
          <p:cNvSpPr txBox="1">
            <a:spLocks noChangeArrowheads="1"/>
          </p:cNvSpPr>
          <p:nvPr/>
        </p:nvSpPr>
        <p:spPr bwMode="auto">
          <a:xfrm>
            <a:off x="393036" y="5183756"/>
            <a:ext cx="186084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219" name="그룹 218"/>
          <p:cNvGrpSpPr/>
          <p:nvPr/>
        </p:nvGrpSpPr>
        <p:grpSpPr>
          <a:xfrm>
            <a:off x="571436" y="5046300"/>
            <a:ext cx="401400" cy="387523"/>
            <a:chOff x="957491" y="2697457"/>
            <a:chExt cx="1125309" cy="1125309"/>
          </a:xfrm>
        </p:grpSpPr>
        <p:sp>
          <p:nvSpPr>
            <p:cNvPr id="220" name="직사각형 21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24" name="직사각형 223"/>
          <p:cNvSpPr/>
          <p:nvPr/>
        </p:nvSpPr>
        <p:spPr>
          <a:xfrm>
            <a:off x="816422" y="515653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378279" y="5572856"/>
            <a:ext cx="2338909" cy="451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TextBox 225"/>
          <p:cNvSpPr txBox="1">
            <a:spLocks noChangeArrowheads="1"/>
          </p:cNvSpPr>
          <p:nvPr/>
        </p:nvSpPr>
        <p:spPr bwMode="auto">
          <a:xfrm>
            <a:off x="393036" y="5747456"/>
            <a:ext cx="186084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pSp>
        <p:nvGrpSpPr>
          <p:cNvPr id="227" name="그룹 226"/>
          <p:cNvGrpSpPr/>
          <p:nvPr/>
        </p:nvGrpSpPr>
        <p:grpSpPr>
          <a:xfrm>
            <a:off x="571436" y="5610000"/>
            <a:ext cx="401400" cy="387523"/>
            <a:chOff x="957491" y="2697457"/>
            <a:chExt cx="1125309" cy="1125309"/>
          </a:xfrm>
        </p:grpSpPr>
        <p:sp>
          <p:nvSpPr>
            <p:cNvPr id="228" name="직사각형 227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31" name="TextBox 230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32" name="직사각형 231"/>
          <p:cNvSpPr/>
          <p:nvPr/>
        </p:nvSpPr>
        <p:spPr>
          <a:xfrm>
            <a:off x="816422" y="5720233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Freeform 60"/>
          <p:cNvSpPr>
            <a:spLocks/>
          </p:cNvSpPr>
          <p:nvPr/>
        </p:nvSpPr>
        <p:spPr bwMode="auto">
          <a:xfrm rot="5400000">
            <a:off x="1416585" y="6121623"/>
            <a:ext cx="131141" cy="219094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TextBox 233"/>
          <p:cNvSpPr txBox="1">
            <a:spLocks noChangeArrowheads="1"/>
          </p:cNvSpPr>
          <p:nvPr/>
        </p:nvSpPr>
        <p:spPr bwMode="auto">
          <a:xfrm>
            <a:off x="3142968" y="3589525"/>
            <a:ext cx="186084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235" name="그룹 234"/>
          <p:cNvGrpSpPr/>
          <p:nvPr/>
        </p:nvGrpSpPr>
        <p:grpSpPr>
          <a:xfrm>
            <a:off x="3237366" y="3885382"/>
            <a:ext cx="681983" cy="583004"/>
            <a:chOff x="957491" y="2697457"/>
            <a:chExt cx="1125309" cy="1125309"/>
          </a:xfrm>
        </p:grpSpPr>
        <p:sp>
          <p:nvSpPr>
            <p:cNvPr id="236" name="직사각형 23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39" name="TextBox 238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40" name="직사각형 239"/>
          <p:cNvSpPr/>
          <p:nvPr/>
        </p:nvSpPr>
        <p:spPr>
          <a:xfrm>
            <a:off x="3522068" y="3548058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255529" y="3547618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3,050,000 KRW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3119261" y="5010279"/>
            <a:ext cx="2338909" cy="451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TextBox 242"/>
          <p:cNvSpPr txBox="1">
            <a:spLocks noChangeArrowheads="1"/>
          </p:cNvSpPr>
          <p:nvPr/>
        </p:nvSpPr>
        <p:spPr bwMode="auto">
          <a:xfrm>
            <a:off x="3134018" y="5184879"/>
            <a:ext cx="186084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244" name="그룹 243"/>
          <p:cNvGrpSpPr/>
          <p:nvPr/>
        </p:nvGrpSpPr>
        <p:grpSpPr>
          <a:xfrm>
            <a:off x="3312418" y="5047423"/>
            <a:ext cx="401400" cy="387523"/>
            <a:chOff x="957491" y="2697457"/>
            <a:chExt cx="1125309" cy="1125309"/>
          </a:xfrm>
        </p:grpSpPr>
        <p:sp>
          <p:nvSpPr>
            <p:cNvPr id="245" name="직사각형 244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6" name="직선 연결선 245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8" name="TextBox 247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3557404" y="5157656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119261" y="5556123"/>
            <a:ext cx="2338909" cy="451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1" name="TextBox 250"/>
          <p:cNvSpPr txBox="1">
            <a:spLocks noChangeArrowheads="1"/>
          </p:cNvSpPr>
          <p:nvPr/>
        </p:nvSpPr>
        <p:spPr bwMode="auto">
          <a:xfrm>
            <a:off x="3134018" y="5730723"/>
            <a:ext cx="186084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2" name="그룹 251"/>
          <p:cNvGrpSpPr/>
          <p:nvPr/>
        </p:nvGrpSpPr>
        <p:grpSpPr>
          <a:xfrm>
            <a:off x="3312418" y="5593267"/>
            <a:ext cx="401400" cy="387523"/>
            <a:chOff x="957491" y="2697457"/>
            <a:chExt cx="1125309" cy="1125309"/>
          </a:xfrm>
        </p:grpSpPr>
        <p:sp>
          <p:nvSpPr>
            <p:cNvPr id="253" name="직사각형 252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4" name="직선 연결선 253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6" name="TextBox 255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3557404" y="5703500"/>
            <a:ext cx="1331468" cy="14923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3048160" y="3281511"/>
            <a:ext cx="2534970" cy="171803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3052204" y="3039020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A0B0849-D3D4-B9C6-96DD-D7A395435592}"/>
              </a:ext>
            </a:extLst>
          </p:cNvPr>
          <p:cNvSpPr/>
          <p:nvPr/>
        </p:nvSpPr>
        <p:spPr>
          <a:xfrm>
            <a:off x="298270" y="3243690"/>
            <a:ext cx="2534970" cy="284469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C652C93-1BEE-1634-DBA7-4AF44C5E48E9}"/>
              </a:ext>
            </a:extLst>
          </p:cNvPr>
          <p:cNvSpPr/>
          <p:nvPr/>
        </p:nvSpPr>
        <p:spPr>
          <a:xfrm>
            <a:off x="302314" y="3025263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B85EE6-168C-F918-C14E-E0B12772A65C}"/>
              </a:ext>
            </a:extLst>
          </p:cNvPr>
          <p:cNvSpPr/>
          <p:nvPr/>
        </p:nvSpPr>
        <p:spPr>
          <a:xfrm>
            <a:off x="5863553" y="86385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375DD8-CED8-5F0D-ED9A-2C6D6F5CA050}"/>
              </a:ext>
            </a:extLst>
          </p:cNvPr>
          <p:cNvSpPr/>
          <p:nvPr/>
        </p:nvSpPr>
        <p:spPr>
          <a:xfrm>
            <a:off x="5863553" y="1984469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325A7-36C8-8F40-B56A-D9218CF44750}"/>
              </a:ext>
            </a:extLst>
          </p:cNvPr>
          <p:cNvSpPr/>
          <p:nvPr/>
        </p:nvSpPr>
        <p:spPr>
          <a:xfrm>
            <a:off x="5920520" y="116381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09F7B-4605-CF53-9C82-4A52969ED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896470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3CDBF-D7FB-D638-6263-28D903D12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820" y="2035960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48769C-2402-E2CE-6734-35B493257B1B}"/>
              </a:ext>
            </a:extLst>
          </p:cNvPr>
          <p:cNvSpPr/>
          <p:nvPr/>
        </p:nvSpPr>
        <p:spPr>
          <a:xfrm>
            <a:off x="5925651" y="135683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2227B1-855B-0083-8DDE-65315B5020B2}"/>
              </a:ext>
            </a:extLst>
          </p:cNvPr>
          <p:cNvSpPr/>
          <p:nvPr/>
        </p:nvSpPr>
        <p:spPr>
          <a:xfrm>
            <a:off x="5920519" y="155133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DCA7FF-E4F1-1663-457B-42D61904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487" y="1559624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&lt;Text&gt;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후원 </a:t>
            </a:r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받은 </a:t>
            </a:r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A132D1A-45F2-2574-BFAA-B332F47B892C}"/>
              </a:ext>
            </a:extLst>
          </p:cNvPr>
          <p:cNvSpPr/>
          <p:nvPr/>
        </p:nvSpPr>
        <p:spPr>
          <a:xfrm>
            <a:off x="573118" y="339938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CC20E4-E01D-4267-58B0-925FDFFA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20" y="1170233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&lt;Image&gt;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음원 이미지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E062D35-C1B2-A8F4-BEFA-A98A902986AC}"/>
              </a:ext>
            </a:extLst>
          </p:cNvPr>
          <p:cNvSpPr/>
          <p:nvPr/>
        </p:nvSpPr>
        <p:spPr>
          <a:xfrm>
            <a:off x="1323975" y="339447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932653-0F1B-D024-0BF7-FB498CCACCDC}"/>
              </a:ext>
            </a:extLst>
          </p:cNvPr>
          <p:cNvSpPr/>
          <p:nvPr/>
        </p:nvSpPr>
        <p:spPr>
          <a:xfrm>
            <a:off x="1892333" y="339928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6FB406-C7DC-EC36-0FAF-D0199598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20" y="1363935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&lt;Text&gt;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노래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아티스트 정보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F6EB6B-2836-3C20-831B-346C4FCA39A4}"/>
              </a:ext>
            </a:extLst>
          </p:cNvPr>
          <p:cNvSpPr/>
          <p:nvPr/>
        </p:nvSpPr>
        <p:spPr>
          <a:xfrm>
            <a:off x="3242227" y="335413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703974-5A99-C6EE-F00D-7F9E9A6B0CAB}"/>
              </a:ext>
            </a:extLst>
          </p:cNvPr>
          <p:cNvSpPr/>
          <p:nvPr/>
        </p:nvSpPr>
        <p:spPr>
          <a:xfrm>
            <a:off x="5917458" y="233824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F2CC46-DF59-A563-F732-761CE6AE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20" y="2300853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&lt;toggle&gt;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상세 페이지 노출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&lt;Text&gt; Since,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Rating, Ranking, Top rank </a:t>
            </a:r>
          </a:p>
        </p:txBody>
      </p:sp>
    </p:spTree>
    <p:extLst>
      <p:ext uri="{BB962C8B-B14F-4D97-AF65-F5344CB8AC3E}">
        <p14:creationId xmlns:p14="http://schemas.microsoft.com/office/powerpoint/2010/main" val="3618106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152292" y="2454450"/>
            <a:ext cx="5870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재생</a:t>
            </a:r>
            <a:endParaRPr lang="en-US" altLang="ko-KR" sz="3500" dirty="0"/>
          </a:p>
          <a:p>
            <a:r>
              <a:rPr lang="en-US" altLang="ko-KR" sz="3500" dirty="0"/>
              <a:t>&lt;PL-01~&gt;</a:t>
            </a:r>
          </a:p>
          <a:p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574316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플레이 리스트 메인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PL-01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워크로그 프로듀서 시각 화면 </a:t>
            </a:r>
            <a:r>
              <a:rPr lang="en-US" altLang="ko-KR" dirty="0"/>
              <a:t>1-1</a:t>
            </a:r>
            <a:r>
              <a:rPr lang="ko-KR" altLang="en-US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4" y="721453"/>
            <a:ext cx="2524631" cy="54814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817CB6-DAC5-2ACC-CCF7-361416B4431C}"/>
              </a:ext>
            </a:extLst>
          </p:cNvPr>
          <p:cNvSpPr/>
          <p:nvPr/>
        </p:nvSpPr>
        <p:spPr>
          <a:xfrm>
            <a:off x="297564" y="1599735"/>
            <a:ext cx="2524631" cy="374188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822F7-63A6-034A-25A3-59DB3AB5913A}"/>
              </a:ext>
            </a:extLst>
          </p:cNvPr>
          <p:cNvSpPr/>
          <p:nvPr/>
        </p:nvSpPr>
        <p:spPr>
          <a:xfrm>
            <a:off x="85442" y="1655789"/>
            <a:ext cx="212122" cy="20883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17CB6-DAC5-2ACC-CCF7-361416B4431C}"/>
              </a:ext>
            </a:extLst>
          </p:cNvPr>
          <p:cNvSpPr/>
          <p:nvPr/>
        </p:nvSpPr>
        <p:spPr>
          <a:xfrm>
            <a:off x="449965" y="1232856"/>
            <a:ext cx="2194176" cy="366879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0822F7-63A6-034A-25A3-59DB3AB5913A}"/>
              </a:ext>
            </a:extLst>
          </p:cNvPr>
          <p:cNvSpPr/>
          <p:nvPr/>
        </p:nvSpPr>
        <p:spPr>
          <a:xfrm>
            <a:off x="229630" y="1207462"/>
            <a:ext cx="212122" cy="20883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817CB6-DAC5-2ACC-CCF7-361416B4431C}"/>
              </a:ext>
            </a:extLst>
          </p:cNvPr>
          <p:cNvSpPr/>
          <p:nvPr/>
        </p:nvSpPr>
        <p:spPr>
          <a:xfrm>
            <a:off x="434517" y="5374576"/>
            <a:ext cx="2278231" cy="66784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0822F7-63A6-034A-25A3-59DB3AB5913A}"/>
              </a:ext>
            </a:extLst>
          </p:cNvPr>
          <p:cNvSpPr/>
          <p:nvPr/>
        </p:nvSpPr>
        <p:spPr>
          <a:xfrm>
            <a:off x="237371" y="5420946"/>
            <a:ext cx="212122" cy="20883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58C80-6EA3-D684-0645-A60246ABDF8B}"/>
              </a:ext>
            </a:extLst>
          </p:cNvPr>
          <p:cNvSpPr/>
          <p:nvPr/>
        </p:nvSpPr>
        <p:spPr>
          <a:xfrm>
            <a:off x="5863553" y="86385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52D2A8-27CF-C3B0-2999-887D3D6BACF4}"/>
              </a:ext>
            </a:extLst>
          </p:cNvPr>
          <p:cNvSpPr/>
          <p:nvPr/>
        </p:nvSpPr>
        <p:spPr>
          <a:xfrm>
            <a:off x="5863553" y="151730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EE44DE-3637-5155-EEC8-F741CF117FBB}"/>
              </a:ext>
            </a:extLst>
          </p:cNvPr>
          <p:cNvSpPr/>
          <p:nvPr/>
        </p:nvSpPr>
        <p:spPr>
          <a:xfrm>
            <a:off x="5920520" y="116381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3E27E-D024-E85F-B8A5-5C168BA9B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896470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14B66-6D2D-7649-E258-CE7C87F5B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820" y="1568792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10E040-5928-4D86-078C-9B3D910FB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188" y="1170233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&lt;Text&gt;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플레이리스트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Total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정보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C90F40-2487-472A-BF95-E0E0190A77F6}"/>
              </a:ext>
            </a:extLst>
          </p:cNvPr>
          <p:cNvSpPr/>
          <p:nvPr/>
        </p:nvSpPr>
        <p:spPr>
          <a:xfrm>
            <a:off x="5917458" y="187107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6B91D4-E55F-2DAA-A1C1-6E57D2C3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20" y="1852375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셔플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듣기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반복 재생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랜덤 재생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순차재생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D0E434-B1C4-829A-8DAA-9C89C663ED8B}"/>
              </a:ext>
            </a:extLst>
          </p:cNvPr>
          <p:cNvSpPr/>
          <p:nvPr/>
        </p:nvSpPr>
        <p:spPr>
          <a:xfrm>
            <a:off x="560610" y="1273193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733D80-9DC2-8822-CC49-7FA94F195790}"/>
              </a:ext>
            </a:extLst>
          </p:cNvPr>
          <p:cNvSpPr/>
          <p:nvPr/>
        </p:nvSpPr>
        <p:spPr>
          <a:xfrm>
            <a:off x="316254" y="161316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CE64B1-868E-0FE0-16EA-C623900876E1}"/>
              </a:ext>
            </a:extLst>
          </p:cNvPr>
          <p:cNvSpPr/>
          <p:nvPr/>
        </p:nvSpPr>
        <p:spPr>
          <a:xfrm>
            <a:off x="576025" y="1610920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2F4A7F-588D-BDC5-DAFD-78D78CE0B192}"/>
              </a:ext>
            </a:extLst>
          </p:cNvPr>
          <p:cNvSpPr/>
          <p:nvPr/>
        </p:nvSpPr>
        <p:spPr>
          <a:xfrm>
            <a:off x="2325083" y="1648606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F67DF2-9670-B497-7249-84E8D2E1369F}"/>
              </a:ext>
            </a:extLst>
          </p:cNvPr>
          <p:cNvSpPr/>
          <p:nvPr/>
        </p:nvSpPr>
        <p:spPr>
          <a:xfrm>
            <a:off x="5925652" y="2225314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E62A72F-EDD0-421A-81D1-5F6F9E35DC64}"/>
              </a:ext>
            </a:extLst>
          </p:cNvPr>
          <p:cNvSpPr/>
          <p:nvPr/>
        </p:nvSpPr>
        <p:spPr>
          <a:xfrm>
            <a:off x="5920520" y="2607825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ABC43-977E-68BA-A04E-E9CD125B7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20" y="2616116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&lt;button&gt;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편집 노출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순서 변경 등등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FEE212-4A87-CA8A-932B-F1F38E3D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20" y="2208528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&lt;function&gt;play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곡 검색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DAB9398-618D-53C0-C613-5741E9ADB9F0}"/>
              </a:ext>
            </a:extLst>
          </p:cNvPr>
          <p:cNvSpPr/>
          <p:nvPr/>
        </p:nvSpPr>
        <p:spPr>
          <a:xfrm>
            <a:off x="5863552" y="305641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1ECAF0-1C7C-7096-3BEC-88FFA8D55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819" y="3107909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FB8846C-D139-B053-3C3E-5FFF4FE562A6}"/>
              </a:ext>
            </a:extLst>
          </p:cNvPr>
          <p:cNvSpPr/>
          <p:nvPr/>
        </p:nvSpPr>
        <p:spPr>
          <a:xfrm>
            <a:off x="5917457" y="341018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A5C13C-0892-5D9A-5189-E6534910F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19" y="3391492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플레이리스트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-&gt; playlist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페이지 이동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C56D9B-794F-AA22-46A9-F4D5D89A2A2B}"/>
              </a:ext>
            </a:extLst>
          </p:cNvPr>
          <p:cNvSpPr/>
          <p:nvPr/>
        </p:nvSpPr>
        <p:spPr>
          <a:xfrm>
            <a:off x="503170" y="551734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1818B5-F24A-DC6E-822B-4E5C612C5E65}"/>
              </a:ext>
            </a:extLst>
          </p:cNvPr>
          <p:cNvSpPr/>
          <p:nvPr/>
        </p:nvSpPr>
        <p:spPr>
          <a:xfrm>
            <a:off x="2472813" y="554234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B073B2-9B23-A18E-A5E0-5B7302E784D1}"/>
              </a:ext>
            </a:extLst>
          </p:cNvPr>
          <p:cNvSpPr/>
          <p:nvPr/>
        </p:nvSpPr>
        <p:spPr>
          <a:xfrm>
            <a:off x="5920519" y="383114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C813734-B76F-3346-A896-42854354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281" y="3812444"/>
            <a:ext cx="1855383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&lt;button&gt;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&lt;toggle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liked+1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내부를 채우고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한번더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다시 비운다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87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플레이 리스트 상세 </a:t>
            </a:r>
            <a:r>
              <a:rPr lang="en-US" altLang="ko-KR" smtClean="0"/>
              <a:t>1-1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PL-02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워크로그 프로듀서 시각 화면 </a:t>
            </a:r>
            <a:r>
              <a:rPr lang="en-US" altLang="ko-KR" dirty="0"/>
              <a:t>1-1</a:t>
            </a:r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1" y="719333"/>
            <a:ext cx="2536282" cy="46362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6188F9-3257-F112-DD6D-85CEE0DD2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2" y="5644342"/>
            <a:ext cx="2552674" cy="4697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F796BB-F883-C6C6-EBAA-48921646E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31" y="5242457"/>
            <a:ext cx="2558642" cy="4209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87761E-80D9-D2EB-705F-3D1E81139F8D}"/>
              </a:ext>
            </a:extLst>
          </p:cNvPr>
          <p:cNvSpPr/>
          <p:nvPr/>
        </p:nvSpPr>
        <p:spPr>
          <a:xfrm>
            <a:off x="274031" y="3062121"/>
            <a:ext cx="2536282" cy="305195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EB876C-FFC0-19E5-A795-D6B5EA8D1645}"/>
              </a:ext>
            </a:extLst>
          </p:cNvPr>
          <p:cNvSpPr/>
          <p:nvPr/>
        </p:nvSpPr>
        <p:spPr>
          <a:xfrm>
            <a:off x="2078533" y="363353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D6410B-6600-8686-4715-CA0C14282CD4}"/>
              </a:ext>
            </a:extLst>
          </p:cNvPr>
          <p:cNvSpPr/>
          <p:nvPr/>
        </p:nvSpPr>
        <p:spPr>
          <a:xfrm>
            <a:off x="2354902" y="363353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E6D7AA-EFB1-846F-AE85-1BD7418BA200}"/>
              </a:ext>
            </a:extLst>
          </p:cNvPr>
          <p:cNvSpPr/>
          <p:nvPr/>
        </p:nvSpPr>
        <p:spPr>
          <a:xfrm>
            <a:off x="274030" y="3037480"/>
            <a:ext cx="212122" cy="208834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01E471-4664-F0EF-0EFC-43704C54745D}"/>
              </a:ext>
            </a:extLst>
          </p:cNvPr>
          <p:cNvSpPr/>
          <p:nvPr/>
        </p:nvSpPr>
        <p:spPr>
          <a:xfrm>
            <a:off x="5863553" y="863851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6ABA7-AA6A-1001-B56B-30A950C46E6F}"/>
              </a:ext>
            </a:extLst>
          </p:cNvPr>
          <p:cNvSpPr/>
          <p:nvPr/>
        </p:nvSpPr>
        <p:spPr>
          <a:xfrm>
            <a:off x="5920520" y="1163812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AF4E5-9BD1-037B-58D5-1F6821EC7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896470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B2FB1-FA81-6466-69A0-7F338CCE5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188" y="1170233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??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E5538C-EF9E-7B40-CD1A-47C4529ABB85}"/>
              </a:ext>
            </a:extLst>
          </p:cNvPr>
          <p:cNvSpPr/>
          <p:nvPr/>
        </p:nvSpPr>
        <p:spPr>
          <a:xfrm>
            <a:off x="5920520" y="1585321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ECEF4C-D99F-1725-E8C0-04DA38A7AC7A}"/>
              </a:ext>
            </a:extLst>
          </p:cNvPr>
          <p:cNvSpPr/>
          <p:nvPr/>
        </p:nvSpPr>
        <p:spPr>
          <a:xfrm>
            <a:off x="2631271" y="3633537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EC905-6C0D-06C0-C63A-DB0513557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7" y="1559392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??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1B513D-BEE7-AC34-3DD6-4E47104DABD1}"/>
              </a:ext>
            </a:extLst>
          </p:cNvPr>
          <p:cNvSpPr/>
          <p:nvPr/>
        </p:nvSpPr>
        <p:spPr>
          <a:xfrm>
            <a:off x="5920520" y="192035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21846-997D-8A44-A3F8-FBF396D8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7" y="1894430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더 보기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</a:t>
            </a:r>
          </a:p>
        </p:txBody>
      </p:sp>
    </p:spTree>
    <p:extLst>
      <p:ext uri="{BB962C8B-B14F-4D97-AF65-F5344CB8AC3E}">
        <p14:creationId xmlns:p14="http://schemas.microsoft.com/office/powerpoint/2010/main" val="2686128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플레이리스트 상세 </a:t>
            </a:r>
            <a:r>
              <a:rPr lang="en-US" altLang="ko-KR" smtClean="0"/>
              <a:t>2-1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mtClean="0"/>
              <a:t>PL-02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1" y="694465"/>
            <a:ext cx="2517041" cy="4875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6188F9-3257-F112-DD6D-85CEE0DD2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2" y="5929915"/>
            <a:ext cx="2552674" cy="4697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F796BB-F883-C6C6-EBAA-48921646E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31" y="5528030"/>
            <a:ext cx="2558642" cy="4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38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플레이리스트 상세 </a:t>
            </a:r>
            <a:r>
              <a:rPr lang="en-US" altLang="ko-KR" smtClean="0"/>
              <a:t>3-1/2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mtClean="0"/>
              <a:t>PL-03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1" y="721452"/>
            <a:ext cx="2555022" cy="54867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02" y="721452"/>
            <a:ext cx="2529922" cy="55337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FAF2DF-4BA5-F0CC-E399-939EE0C9A655}"/>
              </a:ext>
            </a:extLst>
          </p:cNvPr>
          <p:cNvSpPr/>
          <p:nvPr/>
        </p:nvSpPr>
        <p:spPr>
          <a:xfrm>
            <a:off x="265361" y="3747837"/>
            <a:ext cx="2536282" cy="247252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03050E-165A-E2C3-ACFA-CDB03969CFDA}"/>
              </a:ext>
            </a:extLst>
          </p:cNvPr>
          <p:cNvSpPr/>
          <p:nvPr/>
        </p:nvSpPr>
        <p:spPr>
          <a:xfrm>
            <a:off x="265361" y="3748893"/>
            <a:ext cx="212122" cy="16918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2FD218-BCAA-E108-5B8F-5A1474ADEA44}"/>
              </a:ext>
            </a:extLst>
          </p:cNvPr>
          <p:cNvSpPr/>
          <p:nvPr/>
        </p:nvSpPr>
        <p:spPr>
          <a:xfrm>
            <a:off x="5863553" y="893948"/>
            <a:ext cx="239267" cy="226325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32D7F-D69C-2638-2615-2A05144CAD3C}"/>
              </a:ext>
            </a:extLst>
          </p:cNvPr>
          <p:cNvSpPr/>
          <p:nvPr/>
        </p:nvSpPr>
        <p:spPr>
          <a:xfrm>
            <a:off x="5920520" y="1193909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C0EED-4F33-2CD7-EDBF-8D1B9D2C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0" y="926567"/>
            <a:ext cx="185538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3E2E6-E2B6-8A39-5D98-1ACAFEA2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007" y="1161001"/>
            <a:ext cx="185538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&lt;icon&gt;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후원하기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&lt;function&gt;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후원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page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B7C4B5-5C19-D97C-FE37-FC39EB60B3F5}"/>
              </a:ext>
            </a:extLst>
          </p:cNvPr>
          <p:cNvSpPr/>
          <p:nvPr/>
        </p:nvSpPr>
        <p:spPr>
          <a:xfrm>
            <a:off x="1916009" y="3880755"/>
            <a:ext cx="98487" cy="100542"/>
          </a:xfrm>
          <a:prstGeom prst="rect">
            <a:avLst/>
          </a:prstGeom>
          <a:solidFill>
            <a:srgbClr val="00A1DA"/>
          </a:solidFill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71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Reversion History</a:t>
            </a:r>
            <a:endParaRPr lang="ko-KR" altLang="en-US" dirty="0"/>
          </a:p>
        </p:txBody>
      </p:sp>
      <p:graphicFrame>
        <p:nvGraphicFramePr>
          <p:cNvPr id="7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73559"/>
              </p:ext>
            </p:extLst>
          </p:nvPr>
        </p:nvGraphicFramePr>
        <p:xfrm>
          <a:off x="472107" y="852389"/>
          <a:ext cx="8984714" cy="4056921"/>
        </p:xfrm>
        <a:graphic>
          <a:graphicData uri="http://schemas.openxmlformats.org/drawingml/2006/table">
            <a:tbl>
              <a:tblPr/>
              <a:tblGrid>
                <a:gridCol w="59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이슈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20221216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 document,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튜토리얼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제작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김우철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20221219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레이아웃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플로우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제작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이길로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20221223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규약 및 비밀번호 규약 설정 및 스토리보드 정의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김우철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20221226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푸쉬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시나리오 가이드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이길로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20221227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하단메뉴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구성 기획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김우철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20230101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 변경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이길로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20230128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워크로그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포트폴리오 페이지 추가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05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211015" y="2454450"/>
            <a:ext cx="5870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마이 페이지</a:t>
            </a:r>
            <a:endParaRPr lang="en-US" altLang="ko-KR" sz="3500" dirty="0"/>
          </a:p>
          <a:p>
            <a:r>
              <a:rPr lang="en-US" altLang="ko-KR" sz="3500" dirty="0"/>
              <a:t>&lt;HM-01~&gt;</a:t>
            </a:r>
          </a:p>
        </p:txBody>
      </p:sp>
    </p:spTree>
    <p:extLst>
      <p:ext uri="{BB962C8B-B14F-4D97-AF65-F5344CB8AC3E}">
        <p14:creationId xmlns:p14="http://schemas.microsoft.com/office/powerpoint/2010/main" val="1764132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82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211015" y="2454450"/>
            <a:ext cx="5870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이벤트</a:t>
            </a:r>
            <a:endParaRPr lang="en-US" altLang="ko-KR" sz="3500" dirty="0"/>
          </a:p>
          <a:p>
            <a:r>
              <a:rPr lang="en-US" altLang="ko-KR" sz="3500" dirty="0"/>
              <a:t>&lt;EV-01~&gt;</a:t>
            </a:r>
          </a:p>
        </p:txBody>
      </p:sp>
    </p:spTree>
    <p:extLst>
      <p:ext uri="{BB962C8B-B14F-4D97-AF65-F5344CB8AC3E}">
        <p14:creationId xmlns:p14="http://schemas.microsoft.com/office/powerpoint/2010/main" val="2944370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20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이길로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2022.12.25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v 0.1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2-</a:t>
            </a:r>
            <a:r>
              <a:rPr lang="ko-KR" altLang="en-US" dirty="0"/>
              <a:t>알림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H-01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홈 화면 </a:t>
            </a:r>
            <a:r>
              <a:rPr lang="en-US" altLang="ko-KR" dirty="0"/>
              <a:t>&gt; </a:t>
            </a:r>
            <a:r>
              <a:rPr lang="ko-KR" altLang="en-US" dirty="0"/>
              <a:t>알림</a:t>
            </a:r>
          </a:p>
        </p:txBody>
      </p:sp>
      <p:sp>
        <p:nvSpPr>
          <p:cNvPr id="19" name="TextBox 113"/>
          <p:cNvSpPr txBox="1">
            <a:spLocks noChangeArrowheads="1"/>
          </p:cNvSpPr>
          <p:nvPr/>
        </p:nvSpPr>
        <p:spPr bwMode="auto">
          <a:xfrm>
            <a:off x="785977" y="1498538"/>
            <a:ext cx="151554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en-US" altLang="ko-KR" sz="900" b="1" dirty="0">
                <a:ea typeface="맑은 고딕" pitchFamily="50" charset="-127"/>
                <a:cs typeface="Arial" charset="0"/>
              </a:rPr>
              <a:t>2022 </a:t>
            </a:r>
            <a:r>
              <a:rPr kumimoji="0" lang="ko-KR" altLang="en-US" sz="900" b="1" dirty="0">
                <a:ea typeface="맑은 고딕" pitchFamily="50" charset="-127"/>
                <a:cs typeface="Arial" charset="0"/>
              </a:rPr>
              <a:t>년 </a:t>
            </a:r>
            <a:r>
              <a:rPr kumimoji="0" lang="en-US" altLang="ko-KR" sz="900" b="1" dirty="0">
                <a:ea typeface="맑은 고딕" pitchFamily="50" charset="-127"/>
                <a:cs typeface="Arial" charset="0"/>
              </a:rPr>
              <a:t>10 </a:t>
            </a:r>
            <a:r>
              <a:rPr kumimoji="0" lang="ko-KR" altLang="en-US" sz="900" b="1" dirty="0">
                <a:ea typeface="맑은 고딕" pitchFamily="50" charset="-127"/>
                <a:cs typeface="Arial" charset="0"/>
              </a:rPr>
              <a:t>월 후원 랭크</a:t>
            </a:r>
            <a:endParaRPr kumimoji="0" lang="en-US" altLang="ko-KR" sz="900" b="1" dirty="0">
              <a:ea typeface="맑은 고딕" pitchFamily="50" charset="-127"/>
              <a:cs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44085" y="1705510"/>
            <a:ext cx="24283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292930" y="5878228"/>
            <a:ext cx="500511" cy="455460"/>
            <a:chOff x="957491" y="2697457"/>
            <a:chExt cx="1125309" cy="1125309"/>
          </a:xfrm>
        </p:grpSpPr>
        <p:sp>
          <p:nvSpPr>
            <p:cNvPr id="46" name="직사각형 4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240300" y="3075246"/>
              <a:ext cx="595949" cy="369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5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홈화면</a:t>
              </a:r>
              <a:endParaRPr lang="en-US" altLang="ko-KR" sz="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97760" y="5879045"/>
            <a:ext cx="500511" cy="455460"/>
            <a:chOff x="957491" y="2697457"/>
            <a:chExt cx="1125309" cy="1125309"/>
          </a:xfrm>
        </p:grpSpPr>
        <p:sp>
          <p:nvSpPr>
            <p:cNvPr id="51" name="직사각형 5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06908" y="5879045"/>
            <a:ext cx="500511" cy="455460"/>
            <a:chOff x="957491" y="2697457"/>
            <a:chExt cx="1125309" cy="1125309"/>
          </a:xfrm>
        </p:grpSpPr>
        <p:sp>
          <p:nvSpPr>
            <p:cNvPr id="56" name="직사각형 5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TextBox 58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807979" y="5879915"/>
            <a:ext cx="500511" cy="455460"/>
            <a:chOff x="957491" y="2697457"/>
            <a:chExt cx="1125309" cy="1125309"/>
          </a:xfrm>
        </p:grpSpPr>
        <p:sp>
          <p:nvSpPr>
            <p:cNvPr id="61" name="직사각형 6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4" name="TextBox 63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315425" y="5879045"/>
            <a:ext cx="500511" cy="455460"/>
            <a:chOff x="957491" y="2697457"/>
            <a:chExt cx="1125309" cy="1125309"/>
          </a:xfrm>
        </p:grpSpPr>
        <p:sp>
          <p:nvSpPr>
            <p:cNvPr id="66" name="직사각형 6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TextBox 68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296863" y="5638721"/>
            <a:ext cx="2520602" cy="2403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77" name="Freeform 192"/>
          <p:cNvSpPr>
            <a:spLocks/>
          </p:cNvSpPr>
          <p:nvPr/>
        </p:nvSpPr>
        <p:spPr bwMode="auto">
          <a:xfrm>
            <a:off x="2255158" y="5675404"/>
            <a:ext cx="109461" cy="166958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197"/>
          <p:cNvSpPr>
            <a:spLocks/>
          </p:cNvSpPr>
          <p:nvPr/>
        </p:nvSpPr>
        <p:spPr bwMode="auto">
          <a:xfrm>
            <a:off x="1981499" y="5672353"/>
            <a:ext cx="119079" cy="168060"/>
          </a:xfrm>
          <a:custGeom>
            <a:avLst/>
            <a:gdLst>
              <a:gd name="T0" fmla="*/ 179 w 179"/>
              <a:gd name="T1" fmla="*/ 0 h 347"/>
              <a:gd name="T2" fmla="*/ 179 w 179"/>
              <a:gd name="T3" fmla="*/ 347 h 347"/>
              <a:gd name="T4" fmla="*/ 0 w 179"/>
              <a:gd name="T5" fmla="*/ 174 h 347"/>
              <a:gd name="T6" fmla="*/ 179 w 179"/>
              <a:gd name="T7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347">
                <a:moveTo>
                  <a:pt x="179" y="0"/>
                </a:moveTo>
                <a:lnTo>
                  <a:pt x="179" y="347"/>
                </a:lnTo>
                <a:lnTo>
                  <a:pt x="0" y="174"/>
                </a:lnTo>
                <a:lnTo>
                  <a:pt x="179" y="0"/>
                </a:lnTo>
                <a:close/>
              </a:path>
            </a:pathLst>
          </a:custGeom>
          <a:solidFill>
            <a:schemeClr val="accent2"/>
          </a:solidFill>
          <a:ln w="6350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Rectangle 198"/>
          <p:cNvSpPr>
            <a:spLocks noChangeArrowheads="1"/>
          </p:cNvSpPr>
          <p:nvPr/>
        </p:nvSpPr>
        <p:spPr bwMode="auto">
          <a:xfrm>
            <a:off x="1958640" y="5668169"/>
            <a:ext cx="45719" cy="168061"/>
          </a:xfrm>
          <a:prstGeom prst="rect">
            <a:avLst/>
          </a:prstGeom>
          <a:solidFill>
            <a:schemeClr val="accent2"/>
          </a:solidFill>
          <a:ln w="6350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Rectangle 198"/>
          <p:cNvSpPr>
            <a:spLocks noChangeArrowheads="1"/>
          </p:cNvSpPr>
          <p:nvPr/>
        </p:nvSpPr>
        <p:spPr bwMode="auto">
          <a:xfrm>
            <a:off x="2561041" y="5675404"/>
            <a:ext cx="45719" cy="168061"/>
          </a:xfrm>
          <a:prstGeom prst="rect">
            <a:avLst/>
          </a:prstGeom>
          <a:solidFill>
            <a:schemeClr val="accent2"/>
          </a:solidFill>
          <a:ln w="6350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92"/>
          <p:cNvSpPr>
            <a:spLocks/>
          </p:cNvSpPr>
          <p:nvPr/>
        </p:nvSpPr>
        <p:spPr bwMode="auto">
          <a:xfrm>
            <a:off x="2462288" y="5676507"/>
            <a:ext cx="109461" cy="166958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700814" y="5707671"/>
            <a:ext cx="1280685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재생 목록이 없습니다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327863" y="565114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Freeform 60"/>
          <p:cNvSpPr>
            <a:spLocks/>
          </p:cNvSpPr>
          <p:nvPr/>
        </p:nvSpPr>
        <p:spPr bwMode="auto">
          <a:xfrm rot="5400000">
            <a:off x="1464255" y="5006648"/>
            <a:ext cx="144114" cy="348930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5" name="그룹 124"/>
          <p:cNvGrpSpPr/>
          <p:nvPr/>
        </p:nvGrpSpPr>
        <p:grpSpPr>
          <a:xfrm>
            <a:off x="3049460" y="5870215"/>
            <a:ext cx="500511" cy="455460"/>
            <a:chOff x="957491" y="2697457"/>
            <a:chExt cx="1125309" cy="1125309"/>
          </a:xfrm>
        </p:grpSpPr>
        <p:sp>
          <p:nvSpPr>
            <p:cNvPr id="126" name="직사각형 12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29" name="TextBox 128"/>
            <p:cNvSpPr txBox="1"/>
            <p:nvPr/>
          </p:nvSpPr>
          <p:spPr bwMode="auto">
            <a:xfrm>
              <a:off x="1240300" y="3075246"/>
              <a:ext cx="595949" cy="369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ko-KR" altLang="en-US" sz="5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홈화면</a:t>
              </a:r>
              <a:endParaRPr lang="en-US" altLang="ko-KR" sz="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554290" y="5871032"/>
            <a:ext cx="500511" cy="455460"/>
            <a:chOff x="957491" y="2697457"/>
            <a:chExt cx="1125309" cy="1125309"/>
          </a:xfrm>
        </p:grpSpPr>
        <p:sp>
          <p:nvSpPr>
            <p:cNvPr id="131" name="직사각형 13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TextBox 133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4063438" y="5871032"/>
            <a:ext cx="500511" cy="455460"/>
            <a:chOff x="957491" y="2697457"/>
            <a:chExt cx="1125309" cy="1125309"/>
          </a:xfrm>
        </p:grpSpPr>
        <p:sp>
          <p:nvSpPr>
            <p:cNvPr id="136" name="직사각형 13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39" name="TextBox 138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564509" y="5871902"/>
            <a:ext cx="500511" cy="455460"/>
            <a:chOff x="957491" y="2697457"/>
            <a:chExt cx="1125309" cy="1125309"/>
          </a:xfrm>
        </p:grpSpPr>
        <p:sp>
          <p:nvSpPr>
            <p:cNvPr id="141" name="직사각형 140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44" name="TextBox 143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071955" y="5871032"/>
            <a:ext cx="500511" cy="455460"/>
            <a:chOff x="957491" y="2697457"/>
            <a:chExt cx="1125309" cy="1125309"/>
          </a:xfrm>
        </p:grpSpPr>
        <p:sp>
          <p:nvSpPr>
            <p:cNvPr id="146" name="직사각형 145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49" name="TextBox 148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3053393" y="5630708"/>
            <a:ext cx="2520602" cy="2403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51" name="Freeform 192"/>
          <p:cNvSpPr>
            <a:spLocks/>
          </p:cNvSpPr>
          <p:nvPr/>
        </p:nvSpPr>
        <p:spPr bwMode="auto">
          <a:xfrm>
            <a:off x="5011688" y="5667391"/>
            <a:ext cx="109461" cy="166958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197"/>
          <p:cNvSpPr>
            <a:spLocks/>
          </p:cNvSpPr>
          <p:nvPr/>
        </p:nvSpPr>
        <p:spPr bwMode="auto">
          <a:xfrm>
            <a:off x="4738029" y="5664340"/>
            <a:ext cx="119079" cy="168060"/>
          </a:xfrm>
          <a:custGeom>
            <a:avLst/>
            <a:gdLst>
              <a:gd name="T0" fmla="*/ 179 w 179"/>
              <a:gd name="T1" fmla="*/ 0 h 347"/>
              <a:gd name="T2" fmla="*/ 179 w 179"/>
              <a:gd name="T3" fmla="*/ 347 h 347"/>
              <a:gd name="T4" fmla="*/ 0 w 179"/>
              <a:gd name="T5" fmla="*/ 174 h 347"/>
              <a:gd name="T6" fmla="*/ 179 w 179"/>
              <a:gd name="T7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347">
                <a:moveTo>
                  <a:pt x="179" y="0"/>
                </a:moveTo>
                <a:lnTo>
                  <a:pt x="179" y="347"/>
                </a:lnTo>
                <a:lnTo>
                  <a:pt x="0" y="174"/>
                </a:lnTo>
                <a:lnTo>
                  <a:pt x="179" y="0"/>
                </a:lnTo>
                <a:close/>
              </a:path>
            </a:pathLst>
          </a:custGeom>
          <a:solidFill>
            <a:schemeClr val="accent2"/>
          </a:solidFill>
          <a:ln w="6350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Rectangle 198"/>
          <p:cNvSpPr>
            <a:spLocks noChangeArrowheads="1"/>
          </p:cNvSpPr>
          <p:nvPr/>
        </p:nvSpPr>
        <p:spPr bwMode="auto">
          <a:xfrm>
            <a:off x="4715170" y="5660156"/>
            <a:ext cx="45719" cy="168061"/>
          </a:xfrm>
          <a:prstGeom prst="rect">
            <a:avLst/>
          </a:prstGeom>
          <a:solidFill>
            <a:schemeClr val="accent2"/>
          </a:solidFill>
          <a:ln w="6350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Rectangle 198"/>
          <p:cNvSpPr>
            <a:spLocks noChangeArrowheads="1"/>
          </p:cNvSpPr>
          <p:nvPr/>
        </p:nvSpPr>
        <p:spPr bwMode="auto">
          <a:xfrm>
            <a:off x="5317571" y="5667391"/>
            <a:ext cx="45719" cy="168061"/>
          </a:xfrm>
          <a:prstGeom prst="rect">
            <a:avLst/>
          </a:prstGeom>
          <a:solidFill>
            <a:schemeClr val="accent2"/>
          </a:solidFill>
          <a:ln w="6350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192"/>
          <p:cNvSpPr>
            <a:spLocks/>
          </p:cNvSpPr>
          <p:nvPr/>
        </p:nvSpPr>
        <p:spPr bwMode="auto">
          <a:xfrm>
            <a:off x="5218818" y="5668494"/>
            <a:ext cx="109461" cy="166958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rnd">
            <a:solidFill>
              <a:srgbClr val="EE543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457344" y="5699658"/>
            <a:ext cx="1280685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재생 목록이 없습니다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7" name="타원 156"/>
          <p:cNvSpPr/>
          <p:nvPr/>
        </p:nvSpPr>
        <p:spPr>
          <a:xfrm>
            <a:off x="3084393" y="564312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361429" y="194166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361429" y="2200011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365024" y="246358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365024" y="272269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962704" y="1974167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962704" y="222728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960110" y="2520984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TextBox 187"/>
          <p:cNvSpPr txBox="1">
            <a:spLocks noChangeArrowheads="1"/>
          </p:cNvSpPr>
          <p:nvPr/>
        </p:nvSpPr>
        <p:spPr bwMode="auto">
          <a:xfrm>
            <a:off x="960111" y="2773415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TextBox 188"/>
          <p:cNvSpPr txBox="1">
            <a:spLocks noChangeArrowheads="1"/>
          </p:cNvSpPr>
          <p:nvPr/>
        </p:nvSpPr>
        <p:spPr bwMode="auto">
          <a:xfrm>
            <a:off x="1714052" y="1974558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194" name="TextBox 193"/>
          <p:cNvSpPr txBox="1">
            <a:spLocks noChangeArrowheads="1"/>
          </p:cNvSpPr>
          <p:nvPr/>
        </p:nvSpPr>
        <p:spPr bwMode="auto">
          <a:xfrm>
            <a:off x="1714052" y="2220702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195" name="TextBox 194"/>
          <p:cNvSpPr txBox="1">
            <a:spLocks noChangeArrowheads="1"/>
          </p:cNvSpPr>
          <p:nvPr/>
        </p:nvSpPr>
        <p:spPr bwMode="auto">
          <a:xfrm>
            <a:off x="1714052" y="2499478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196" name="TextBox 195"/>
          <p:cNvSpPr txBox="1">
            <a:spLocks noChangeArrowheads="1"/>
          </p:cNvSpPr>
          <p:nvPr/>
        </p:nvSpPr>
        <p:spPr bwMode="auto">
          <a:xfrm>
            <a:off x="1714051" y="2763075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197" name="Freeform 192"/>
          <p:cNvSpPr>
            <a:spLocks/>
          </p:cNvSpPr>
          <p:nvPr/>
        </p:nvSpPr>
        <p:spPr bwMode="auto">
          <a:xfrm rot="16200000">
            <a:off x="646303" y="2005007"/>
            <a:ext cx="45719" cy="67276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722015" y="1995172"/>
            <a:ext cx="12857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99" name="Freeform 192"/>
          <p:cNvSpPr>
            <a:spLocks/>
          </p:cNvSpPr>
          <p:nvPr/>
        </p:nvSpPr>
        <p:spPr bwMode="auto">
          <a:xfrm rot="16200000" flipH="1">
            <a:off x="640154" y="2273346"/>
            <a:ext cx="53263" cy="6727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TextBox 199"/>
          <p:cNvSpPr txBox="1">
            <a:spLocks noChangeArrowheads="1"/>
          </p:cNvSpPr>
          <p:nvPr/>
        </p:nvSpPr>
        <p:spPr bwMode="auto">
          <a:xfrm>
            <a:off x="733289" y="2247124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01" name="타원 200"/>
          <p:cNvSpPr/>
          <p:nvPr/>
        </p:nvSpPr>
        <p:spPr>
          <a:xfrm>
            <a:off x="635528" y="2546350"/>
            <a:ext cx="53096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733289" y="2520984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03" name="타원 202"/>
          <p:cNvSpPr/>
          <p:nvPr/>
        </p:nvSpPr>
        <p:spPr>
          <a:xfrm>
            <a:off x="633149" y="2809237"/>
            <a:ext cx="53096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733289" y="2785513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05" name="Freeform 60"/>
          <p:cNvSpPr>
            <a:spLocks/>
          </p:cNvSpPr>
          <p:nvPr/>
        </p:nvSpPr>
        <p:spPr bwMode="auto">
          <a:xfrm>
            <a:off x="2587120" y="1974558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60"/>
          <p:cNvSpPr>
            <a:spLocks/>
          </p:cNvSpPr>
          <p:nvPr/>
        </p:nvSpPr>
        <p:spPr bwMode="auto">
          <a:xfrm>
            <a:off x="2587120" y="2216396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60"/>
          <p:cNvSpPr>
            <a:spLocks/>
          </p:cNvSpPr>
          <p:nvPr/>
        </p:nvSpPr>
        <p:spPr bwMode="auto">
          <a:xfrm>
            <a:off x="2587119" y="2495172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60"/>
          <p:cNvSpPr>
            <a:spLocks/>
          </p:cNvSpPr>
          <p:nvPr/>
        </p:nvSpPr>
        <p:spPr bwMode="auto">
          <a:xfrm>
            <a:off x="2587120" y="2744904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타원 209"/>
          <p:cNvSpPr/>
          <p:nvPr/>
        </p:nvSpPr>
        <p:spPr>
          <a:xfrm>
            <a:off x="365024" y="298550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365024" y="3243851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368619" y="350742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368619" y="376653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966299" y="3018007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TextBox 214"/>
          <p:cNvSpPr txBox="1">
            <a:spLocks noChangeArrowheads="1"/>
          </p:cNvSpPr>
          <p:nvPr/>
        </p:nvSpPr>
        <p:spPr bwMode="auto">
          <a:xfrm>
            <a:off x="966299" y="327112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TextBox 215"/>
          <p:cNvSpPr txBox="1">
            <a:spLocks noChangeArrowheads="1"/>
          </p:cNvSpPr>
          <p:nvPr/>
        </p:nvSpPr>
        <p:spPr bwMode="auto">
          <a:xfrm>
            <a:off x="963705" y="3564824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TextBox 216"/>
          <p:cNvSpPr txBox="1">
            <a:spLocks noChangeArrowheads="1"/>
          </p:cNvSpPr>
          <p:nvPr/>
        </p:nvSpPr>
        <p:spPr bwMode="auto">
          <a:xfrm>
            <a:off x="963706" y="3817255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TextBox 217"/>
          <p:cNvSpPr txBox="1">
            <a:spLocks noChangeArrowheads="1"/>
          </p:cNvSpPr>
          <p:nvPr/>
        </p:nvSpPr>
        <p:spPr bwMode="auto">
          <a:xfrm>
            <a:off x="1717647" y="3018398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19" name="TextBox 218"/>
          <p:cNvSpPr txBox="1">
            <a:spLocks noChangeArrowheads="1"/>
          </p:cNvSpPr>
          <p:nvPr/>
        </p:nvSpPr>
        <p:spPr bwMode="auto">
          <a:xfrm>
            <a:off x="1717647" y="3264542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20" name="TextBox 219"/>
          <p:cNvSpPr txBox="1">
            <a:spLocks noChangeArrowheads="1"/>
          </p:cNvSpPr>
          <p:nvPr/>
        </p:nvSpPr>
        <p:spPr bwMode="auto">
          <a:xfrm>
            <a:off x="1717647" y="3543318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21" name="TextBox 220"/>
          <p:cNvSpPr txBox="1">
            <a:spLocks noChangeArrowheads="1"/>
          </p:cNvSpPr>
          <p:nvPr/>
        </p:nvSpPr>
        <p:spPr bwMode="auto">
          <a:xfrm>
            <a:off x="1717646" y="3806915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22" name="Freeform 192"/>
          <p:cNvSpPr>
            <a:spLocks/>
          </p:cNvSpPr>
          <p:nvPr/>
        </p:nvSpPr>
        <p:spPr bwMode="auto">
          <a:xfrm rot="16200000">
            <a:off x="649898" y="3048847"/>
            <a:ext cx="45719" cy="67276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TextBox 222"/>
          <p:cNvSpPr txBox="1">
            <a:spLocks noChangeArrowheads="1"/>
          </p:cNvSpPr>
          <p:nvPr/>
        </p:nvSpPr>
        <p:spPr bwMode="auto">
          <a:xfrm>
            <a:off x="725610" y="3039012"/>
            <a:ext cx="12857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4" name="Freeform 192"/>
          <p:cNvSpPr>
            <a:spLocks/>
          </p:cNvSpPr>
          <p:nvPr/>
        </p:nvSpPr>
        <p:spPr bwMode="auto">
          <a:xfrm rot="16200000" flipH="1">
            <a:off x="643749" y="3317186"/>
            <a:ext cx="53263" cy="6727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TextBox 224"/>
          <p:cNvSpPr txBox="1">
            <a:spLocks noChangeArrowheads="1"/>
          </p:cNvSpPr>
          <p:nvPr/>
        </p:nvSpPr>
        <p:spPr bwMode="auto">
          <a:xfrm>
            <a:off x="736884" y="3290964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6" name="타원 225"/>
          <p:cNvSpPr/>
          <p:nvPr/>
        </p:nvSpPr>
        <p:spPr>
          <a:xfrm>
            <a:off x="639123" y="3590190"/>
            <a:ext cx="53096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TextBox 226"/>
          <p:cNvSpPr txBox="1">
            <a:spLocks noChangeArrowheads="1"/>
          </p:cNvSpPr>
          <p:nvPr/>
        </p:nvSpPr>
        <p:spPr bwMode="auto">
          <a:xfrm>
            <a:off x="736884" y="3564824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28" name="타원 227"/>
          <p:cNvSpPr/>
          <p:nvPr/>
        </p:nvSpPr>
        <p:spPr>
          <a:xfrm>
            <a:off x="636744" y="3853077"/>
            <a:ext cx="53096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TextBox 228"/>
          <p:cNvSpPr txBox="1">
            <a:spLocks noChangeArrowheads="1"/>
          </p:cNvSpPr>
          <p:nvPr/>
        </p:nvSpPr>
        <p:spPr bwMode="auto">
          <a:xfrm>
            <a:off x="736884" y="3829353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30" name="Freeform 60"/>
          <p:cNvSpPr>
            <a:spLocks/>
          </p:cNvSpPr>
          <p:nvPr/>
        </p:nvSpPr>
        <p:spPr bwMode="auto">
          <a:xfrm>
            <a:off x="2590715" y="3018398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Freeform 60"/>
          <p:cNvSpPr>
            <a:spLocks/>
          </p:cNvSpPr>
          <p:nvPr/>
        </p:nvSpPr>
        <p:spPr bwMode="auto">
          <a:xfrm>
            <a:off x="2590715" y="3260236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Freeform 60"/>
          <p:cNvSpPr>
            <a:spLocks/>
          </p:cNvSpPr>
          <p:nvPr/>
        </p:nvSpPr>
        <p:spPr bwMode="auto">
          <a:xfrm>
            <a:off x="2590714" y="3539012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60"/>
          <p:cNvSpPr>
            <a:spLocks/>
          </p:cNvSpPr>
          <p:nvPr/>
        </p:nvSpPr>
        <p:spPr bwMode="auto">
          <a:xfrm>
            <a:off x="2590715" y="3788744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타원 233"/>
          <p:cNvSpPr/>
          <p:nvPr/>
        </p:nvSpPr>
        <p:spPr>
          <a:xfrm>
            <a:off x="368619" y="402996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368619" y="4288308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372214" y="455188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372214" y="4810992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TextBox 237"/>
          <p:cNvSpPr txBox="1">
            <a:spLocks noChangeArrowheads="1"/>
          </p:cNvSpPr>
          <p:nvPr/>
        </p:nvSpPr>
        <p:spPr bwMode="auto">
          <a:xfrm>
            <a:off x="969894" y="4062464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TextBox 238"/>
          <p:cNvSpPr txBox="1">
            <a:spLocks noChangeArrowheads="1"/>
          </p:cNvSpPr>
          <p:nvPr/>
        </p:nvSpPr>
        <p:spPr bwMode="auto">
          <a:xfrm>
            <a:off x="969894" y="431557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TextBox 239"/>
          <p:cNvSpPr txBox="1">
            <a:spLocks noChangeArrowheads="1"/>
          </p:cNvSpPr>
          <p:nvPr/>
        </p:nvSpPr>
        <p:spPr bwMode="auto">
          <a:xfrm>
            <a:off x="967300" y="460928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TextBox 240"/>
          <p:cNvSpPr txBox="1">
            <a:spLocks noChangeArrowheads="1"/>
          </p:cNvSpPr>
          <p:nvPr/>
        </p:nvSpPr>
        <p:spPr bwMode="auto">
          <a:xfrm>
            <a:off x="967301" y="486171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TextBox 241"/>
          <p:cNvSpPr txBox="1">
            <a:spLocks noChangeArrowheads="1"/>
          </p:cNvSpPr>
          <p:nvPr/>
        </p:nvSpPr>
        <p:spPr bwMode="auto">
          <a:xfrm>
            <a:off x="1721242" y="4062855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43" name="TextBox 242"/>
          <p:cNvSpPr txBox="1">
            <a:spLocks noChangeArrowheads="1"/>
          </p:cNvSpPr>
          <p:nvPr/>
        </p:nvSpPr>
        <p:spPr bwMode="auto">
          <a:xfrm>
            <a:off x="1721242" y="4308999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44" name="TextBox 243"/>
          <p:cNvSpPr txBox="1">
            <a:spLocks noChangeArrowheads="1"/>
          </p:cNvSpPr>
          <p:nvPr/>
        </p:nvSpPr>
        <p:spPr bwMode="auto">
          <a:xfrm>
            <a:off x="1721242" y="4587775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45" name="TextBox 244"/>
          <p:cNvSpPr txBox="1">
            <a:spLocks noChangeArrowheads="1"/>
          </p:cNvSpPr>
          <p:nvPr/>
        </p:nvSpPr>
        <p:spPr bwMode="auto">
          <a:xfrm>
            <a:off x="1721241" y="4851372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46" name="Freeform 192"/>
          <p:cNvSpPr>
            <a:spLocks/>
          </p:cNvSpPr>
          <p:nvPr/>
        </p:nvSpPr>
        <p:spPr bwMode="auto">
          <a:xfrm rot="16200000">
            <a:off x="653493" y="4093304"/>
            <a:ext cx="45719" cy="67276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TextBox 246"/>
          <p:cNvSpPr txBox="1">
            <a:spLocks noChangeArrowheads="1"/>
          </p:cNvSpPr>
          <p:nvPr/>
        </p:nvSpPr>
        <p:spPr bwMode="auto">
          <a:xfrm>
            <a:off x="729205" y="4083469"/>
            <a:ext cx="128573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8" name="Freeform 192"/>
          <p:cNvSpPr>
            <a:spLocks/>
          </p:cNvSpPr>
          <p:nvPr/>
        </p:nvSpPr>
        <p:spPr bwMode="auto">
          <a:xfrm rot="16200000" flipH="1">
            <a:off x="647344" y="4361643"/>
            <a:ext cx="53263" cy="67272"/>
          </a:xfrm>
          <a:custGeom>
            <a:avLst/>
            <a:gdLst>
              <a:gd name="T0" fmla="*/ 0 w 257"/>
              <a:gd name="T1" fmla="*/ 0 h 348"/>
              <a:gd name="T2" fmla="*/ 0 w 257"/>
              <a:gd name="T3" fmla="*/ 348 h 348"/>
              <a:gd name="T4" fmla="*/ 257 w 257"/>
              <a:gd name="T5" fmla="*/ 174 h 348"/>
              <a:gd name="T6" fmla="*/ 0 w 257"/>
              <a:gd name="T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348">
                <a:moveTo>
                  <a:pt x="0" y="0"/>
                </a:moveTo>
                <a:lnTo>
                  <a:pt x="0" y="348"/>
                </a:lnTo>
                <a:lnTo>
                  <a:pt x="257" y="174"/>
                </a:lnTo>
                <a:lnTo>
                  <a:pt x="0" y="0"/>
                </a:lnTo>
                <a:close/>
              </a:path>
            </a:pathLst>
          </a:custGeom>
          <a:solidFill>
            <a:srgbClr val="0060A8"/>
          </a:solidFill>
          <a:ln w="9525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TextBox 248"/>
          <p:cNvSpPr txBox="1">
            <a:spLocks noChangeArrowheads="1"/>
          </p:cNvSpPr>
          <p:nvPr/>
        </p:nvSpPr>
        <p:spPr bwMode="auto">
          <a:xfrm>
            <a:off x="740479" y="4335421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50" name="타원 249"/>
          <p:cNvSpPr/>
          <p:nvPr/>
        </p:nvSpPr>
        <p:spPr>
          <a:xfrm>
            <a:off x="642718" y="4634647"/>
            <a:ext cx="53096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1" name="TextBox 250"/>
          <p:cNvSpPr txBox="1">
            <a:spLocks noChangeArrowheads="1"/>
          </p:cNvSpPr>
          <p:nvPr/>
        </p:nvSpPr>
        <p:spPr bwMode="auto">
          <a:xfrm>
            <a:off x="740479" y="4609281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52" name="타원 251"/>
          <p:cNvSpPr/>
          <p:nvPr/>
        </p:nvSpPr>
        <p:spPr>
          <a:xfrm>
            <a:off x="640339" y="4897534"/>
            <a:ext cx="53096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740479" y="4873810"/>
            <a:ext cx="86740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54" name="Freeform 60"/>
          <p:cNvSpPr>
            <a:spLocks/>
          </p:cNvSpPr>
          <p:nvPr/>
        </p:nvSpPr>
        <p:spPr bwMode="auto">
          <a:xfrm>
            <a:off x="2594310" y="4062855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Freeform 60"/>
          <p:cNvSpPr>
            <a:spLocks/>
          </p:cNvSpPr>
          <p:nvPr/>
        </p:nvSpPr>
        <p:spPr bwMode="auto">
          <a:xfrm>
            <a:off x="2594310" y="4304693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Freeform 60"/>
          <p:cNvSpPr>
            <a:spLocks/>
          </p:cNvSpPr>
          <p:nvPr/>
        </p:nvSpPr>
        <p:spPr bwMode="auto">
          <a:xfrm>
            <a:off x="2594309" y="4583469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Freeform 60"/>
          <p:cNvSpPr>
            <a:spLocks/>
          </p:cNvSpPr>
          <p:nvPr/>
        </p:nvSpPr>
        <p:spPr bwMode="auto">
          <a:xfrm>
            <a:off x="2594310" y="4833201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Freeform 60"/>
          <p:cNvSpPr>
            <a:spLocks/>
          </p:cNvSpPr>
          <p:nvPr/>
        </p:nvSpPr>
        <p:spPr bwMode="auto">
          <a:xfrm rot="10800000">
            <a:off x="3175247" y="876298"/>
            <a:ext cx="56903" cy="114301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TextBox 258"/>
          <p:cNvSpPr txBox="1">
            <a:spLocks noChangeArrowheads="1"/>
          </p:cNvSpPr>
          <p:nvPr/>
        </p:nvSpPr>
        <p:spPr bwMode="auto">
          <a:xfrm>
            <a:off x="3168018" y="1178810"/>
            <a:ext cx="234169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회원 아이디 님의 </a:t>
            </a:r>
            <a:r>
              <a:rPr lang="ko-KR" altLang="en-US" sz="7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후원 스타일</a:t>
            </a:r>
            <a:endParaRPr lang="en-US" altLang="ko-KR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>
            <a:off x="3084393" y="1375310"/>
            <a:ext cx="24283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3125780" y="194166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3125780" y="2200011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3129375" y="246358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3129375" y="272269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9" name="TextBox 268"/>
          <p:cNvSpPr txBox="1">
            <a:spLocks noChangeArrowheads="1"/>
          </p:cNvSpPr>
          <p:nvPr/>
        </p:nvSpPr>
        <p:spPr bwMode="auto">
          <a:xfrm>
            <a:off x="4478403" y="1974558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70" name="TextBox 269"/>
          <p:cNvSpPr txBox="1">
            <a:spLocks noChangeArrowheads="1"/>
          </p:cNvSpPr>
          <p:nvPr/>
        </p:nvSpPr>
        <p:spPr bwMode="auto">
          <a:xfrm>
            <a:off x="4478403" y="2220702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71" name="TextBox 270"/>
          <p:cNvSpPr txBox="1">
            <a:spLocks noChangeArrowheads="1"/>
          </p:cNvSpPr>
          <p:nvPr/>
        </p:nvSpPr>
        <p:spPr bwMode="auto">
          <a:xfrm>
            <a:off x="4478403" y="2499478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72" name="TextBox 271"/>
          <p:cNvSpPr txBox="1">
            <a:spLocks noChangeArrowheads="1"/>
          </p:cNvSpPr>
          <p:nvPr/>
        </p:nvSpPr>
        <p:spPr bwMode="auto">
          <a:xfrm>
            <a:off x="4478402" y="2763075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81" name="Freeform 60"/>
          <p:cNvSpPr>
            <a:spLocks/>
          </p:cNvSpPr>
          <p:nvPr/>
        </p:nvSpPr>
        <p:spPr bwMode="auto">
          <a:xfrm>
            <a:off x="5351471" y="1974558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Freeform 60"/>
          <p:cNvSpPr>
            <a:spLocks/>
          </p:cNvSpPr>
          <p:nvPr/>
        </p:nvSpPr>
        <p:spPr bwMode="auto">
          <a:xfrm>
            <a:off x="5351471" y="2216396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Freeform 60"/>
          <p:cNvSpPr>
            <a:spLocks/>
          </p:cNvSpPr>
          <p:nvPr/>
        </p:nvSpPr>
        <p:spPr bwMode="auto">
          <a:xfrm>
            <a:off x="5351470" y="2495172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Freeform 60"/>
          <p:cNvSpPr>
            <a:spLocks/>
          </p:cNvSpPr>
          <p:nvPr/>
        </p:nvSpPr>
        <p:spPr bwMode="auto">
          <a:xfrm>
            <a:off x="5351471" y="2744904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5" name="TextBox 284"/>
          <p:cNvSpPr txBox="1">
            <a:spLocks noChangeArrowheads="1"/>
          </p:cNvSpPr>
          <p:nvPr/>
        </p:nvSpPr>
        <p:spPr bwMode="auto">
          <a:xfrm>
            <a:off x="3351466" y="1955457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곡 이름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TextBox 285"/>
          <p:cNvSpPr txBox="1">
            <a:spLocks noChangeArrowheads="1"/>
          </p:cNvSpPr>
          <p:nvPr/>
        </p:nvSpPr>
        <p:spPr bwMode="auto">
          <a:xfrm>
            <a:off x="3356740" y="2039957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" name="TextBox 286"/>
          <p:cNvSpPr txBox="1">
            <a:spLocks noChangeArrowheads="1"/>
          </p:cNvSpPr>
          <p:nvPr/>
        </p:nvSpPr>
        <p:spPr bwMode="auto">
          <a:xfrm>
            <a:off x="3356740" y="221013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곡 이름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8" name="TextBox 287"/>
          <p:cNvSpPr txBox="1">
            <a:spLocks noChangeArrowheads="1"/>
          </p:cNvSpPr>
          <p:nvPr/>
        </p:nvSpPr>
        <p:spPr bwMode="auto">
          <a:xfrm>
            <a:off x="3362014" y="229463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TextBox 288"/>
          <p:cNvSpPr txBox="1">
            <a:spLocks noChangeArrowheads="1"/>
          </p:cNvSpPr>
          <p:nvPr/>
        </p:nvSpPr>
        <p:spPr bwMode="auto">
          <a:xfrm>
            <a:off x="3356740" y="248173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곡 이름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0" name="TextBox 289"/>
          <p:cNvSpPr txBox="1">
            <a:spLocks noChangeArrowheads="1"/>
          </p:cNvSpPr>
          <p:nvPr/>
        </p:nvSpPr>
        <p:spPr bwMode="auto">
          <a:xfrm>
            <a:off x="3362014" y="2566231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1" name="TextBox 290"/>
          <p:cNvSpPr txBox="1">
            <a:spLocks noChangeArrowheads="1"/>
          </p:cNvSpPr>
          <p:nvPr/>
        </p:nvSpPr>
        <p:spPr bwMode="auto">
          <a:xfrm>
            <a:off x="3363803" y="274314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곡 이름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2" name="TextBox 291"/>
          <p:cNvSpPr txBox="1">
            <a:spLocks noChangeArrowheads="1"/>
          </p:cNvSpPr>
          <p:nvPr/>
        </p:nvSpPr>
        <p:spPr bwMode="auto">
          <a:xfrm>
            <a:off x="3369077" y="282764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3" name="TextBox 292"/>
          <p:cNvSpPr txBox="1">
            <a:spLocks noChangeArrowheads="1"/>
          </p:cNvSpPr>
          <p:nvPr/>
        </p:nvSpPr>
        <p:spPr bwMode="auto">
          <a:xfrm>
            <a:off x="3080834" y="1774633"/>
            <a:ext cx="1280685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후원하는 곡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타원 293"/>
          <p:cNvSpPr/>
          <p:nvPr/>
        </p:nvSpPr>
        <p:spPr>
          <a:xfrm>
            <a:off x="3129339" y="333986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5" name="타원 294"/>
          <p:cNvSpPr/>
          <p:nvPr/>
        </p:nvSpPr>
        <p:spPr>
          <a:xfrm>
            <a:off x="3129339" y="3598215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" name="타원 295"/>
          <p:cNvSpPr/>
          <p:nvPr/>
        </p:nvSpPr>
        <p:spPr>
          <a:xfrm>
            <a:off x="3132934" y="386178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3132934" y="4120899"/>
            <a:ext cx="209091" cy="2065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7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" name="TextBox 297"/>
          <p:cNvSpPr txBox="1">
            <a:spLocks noChangeArrowheads="1"/>
          </p:cNvSpPr>
          <p:nvPr/>
        </p:nvSpPr>
        <p:spPr bwMode="auto">
          <a:xfrm>
            <a:off x="4481962" y="3372762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299" name="TextBox 298"/>
          <p:cNvSpPr txBox="1">
            <a:spLocks noChangeArrowheads="1"/>
          </p:cNvSpPr>
          <p:nvPr/>
        </p:nvSpPr>
        <p:spPr bwMode="auto">
          <a:xfrm>
            <a:off x="4481962" y="3618906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300" name="TextBox 299"/>
          <p:cNvSpPr txBox="1">
            <a:spLocks noChangeArrowheads="1"/>
          </p:cNvSpPr>
          <p:nvPr/>
        </p:nvSpPr>
        <p:spPr bwMode="auto">
          <a:xfrm>
            <a:off x="4481962" y="3897682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301" name="TextBox 300"/>
          <p:cNvSpPr txBox="1">
            <a:spLocks noChangeArrowheads="1"/>
          </p:cNvSpPr>
          <p:nvPr/>
        </p:nvSpPr>
        <p:spPr bwMode="auto">
          <a:xfrm>
            <a:off x="4481961" y="4161279"/>
            <a:ext cx="718327" cy="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150000</a:t>
            </a:r>
          </a:p>
        </p:txBody>
      </p:sp>
      <p:sp>
        <p:nvSpPr>
          <p:cNvPr id="302" name="Freeform 60"/>
          <p:cNvSpPr>
            <a:spLocks/>
          </p:cNvSpPr>
          <p:nvPr/>
        </p:nvSpPr>
        <p:spPr bwMode="auto">
          <a:xfrm>
            <a:off x="5355030" y="3372762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Freeform 60"/>
          <p:cNvSpPr>
            <a:spLocks/>
          </p:cNvSpPr>
          <p:nvPr/>
        </p:nvSpPr>
        <p:spPr bwMode="auto">
          <a:xfrm>
            <a:off x="5355030" y="3614600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Freeform 60"/>
          <p:cNvSpPr>
            <a:spLocks/>
          </p:cNvSpPr>
          <p:nvPr/>
        </p:nvSpPr>
        <p:spPr bwMode="auto">
          <a:xfrm>
            <a:off x="5355029" y="3893376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Freeform 60"/>
          <p:cNvSpPr>
            <a:spLocks/>
          </p:cNvSpPr>
          <p:nvPr/>
        </p:nvSpPr>
        <p:spPr bwMode="auto">
          <a:xfrm>
            <a:off x="5355030" y="4143108"/>
            <a:ext cx="70945" cy="102355"/>
          </a:xfrm>
          <a:custGeom>
            <a:avLst/>
            <a:gdLst>
              <a:gd name="T0" fmla="*/ 0 w 99"/>
              <a:gd name="T1" fmla="*/ 192 h 192"/>
              <a:gd name="T2" fmla="*/ 99 w 99"/>
              <a:gd name="T3" fmla="*/ 96 h 192"/>
              <a:gd name="T4" fmla="*/ 0 w 99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92">
                <a:moveTo>
                  <a:pt x="0" y="192"/>
                </a:moveTo>
                <a:cubicBezTo>
                  <a:pt x="0" y="191"/>
                  <a:pt x="99" y="96"/>
                  <a:pt x="99" y="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" name="TextBox 306"/>
          <p:cNvSpPr txBox="1">
            <a:spLocks noChangeArrowheads="1"/>
          </p:cNvSpPr>
          <p:nvPr/>
        </p:nvSpPr>
        <p:spPr bwMode="auto">
          <a:xfrm>
            <a:off x="3335154" y="3392378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" name="TextBox 308"/>
          <p:cNvSpPr txBox="1">
            <a:spLocks noChangeArrowheads="1"/>
          </p:cNvSpPr>
          <p:nvPr/>
        </p:nvSpPr>
        <p:spPr bwMode="auto">
          <a:xfrm>
            <a:off x="3340428" y="3647060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" name="TextBox 310"/>
          <p:cNvSpPr txBox="1">
            <a:spLocks noChangeArrowheads="1"/>
          </p:cNvSpPr>
          <p:nvPr/>
        </p:nvSpPr>
        <p:spPr bwMode="auto">
          <a:xfrm>
            <a:off x="3340428" y="3918652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TextBox 312"/>
          <p:cNvSpPr txBox="1">
            <a:spLocks noChangeArrowheads="1"/>
          </p:cNvSpPr>
          <p:nvPr/>
        </p:nvSpPr>
        <p:spPr bwMode="auto">
          <a:xfrm>
            <a:off x="3347491" y="4180069"/>
            <a:ext cx="718327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4" name="TextBox 313"/>
          <p:cNvSpPr txBox="1">
            <a:spLocks noChangeArrowheads="1"/>
          </p:cNvSpPr>
          <p:nvPr/>
        </p:nvSpPr>
        <p:spPr bwMode="auto">
          <a:xfrm>
            <a:off x="3084393" y="3172837"/>
            <a:ext cx="1280685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아티스트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5" name="TextBox 314"/>
          <p:cNvSpPr txBox="1">
            <a:spLocks noChangeArrowheads="1"/>
          </p:cNvSpPr>
          <p:nvPr/>
        </p:nvSpPr>
        <p:spPr bwMode="auto">
          <a:xfrm>
            <a:off x="5834467" y="933178"/>
            <a:ext cx="1855383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후원에 대해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워크로드의 모든 화면에 화면 별로 후원 할 수 있도록 한다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후원 랭크만 노출 시킬지 해당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랭커들이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어떤 프로젝트를 후원하는지에 대한 내용을 노출 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시킬지에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대해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만약 노출 시킨다면 어디까지 노출시킬지 등에 대한 논의가 필요하다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010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3"/>
          <p:cNvSpPr txBox="1">
            <a:spLocks noChangeArrowheads="1"/>
          </p:cNvSpPr>
          <p:nvPr/>
        </p:nvSpPr>
        <p:spPr bwMode="auto">
          <a:xfrm>
            <a:off x="290513" y="992859"/>
            <a:ext cx="25269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en-US" altLang="ko-KR" sz="900" b="1" dirty="0">
                <a:ea typeface="맑은 고딕" pitchFamily="50" charset="-127"/>
                <a:cs typeface="Arial" charset="0"/>
              </a:rPr>
              <a:t>TITLE </a:t>
            </a:r>
            <a:r>
              <a:rPr kumimoji="0" lang="ko-KR" altLang="en-US" sz="900" b="1" dirty="0">
                <a:ea typeface="맑은 고딕" pitchFamily="50" charset="-127"/>
                <a:cs typeface="Arial" charset="0"/>
              </a:rPr>
              <a:t>텍스트</a:t>
            </a:r>
            <a:endParaRPr kumimoji="0" lang="en-US" altLang="ko-KR" sz="900" b="1" dirty="0">
              <a:ea typeface="맑은 고딕" pitchFamily="50" charset="-127"/>
              <a:cs typeface="Arial" charset="0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289990" y="1184359"/>
            <a:ext cx="252941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kumimoji="1" sz="60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기본 내용 텍스트</a:t>
            </a:r>
            <a:endParaRPr lang="en-US" altLang="ko-KR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339814" y="1155173"/>
            <a:ext cx="2428351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39814" y="1446533"/>
            <a:ext cx="2428351" cy="201349"/>
          </a:xfrm>
          <a:prstGeom prst="roundRect">
            <a:avLst>
              <a:gd name="adj" fmla="val 1311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9814" y="1751333"/>
            <a:ext cx="1214881" cy="201349"/>
          </a:xfrm>
          <a:prstGeom prst="roundRect">
            <a:avLst>
              <a:gd name="adj" fmla="val 1311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23257" y="1751331"/>
            <a:ext cx="607440" cy="201349"/>
          </a:xfrm>
          <a:prstGeom prst="roundRect">
            <a:avLst>
              <a:gd name="adj" fmla="val 1311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464445" y="1751332"/>
            <a:ext cx="303720" cy="201349"/>
          </a:xfrm>
          <a:prstGeom prst="roundRect">
            <a:avLst>
              <a:gd name="adj" fmla="val 1311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40520" y="2718876"/>
            <a:ext cx="2428350" cy="2428350"/>
            <a:chOff x="957491" y="2697457"/>
            <a:chExt cx="1125309" cy="1125309"/>
          </a:xfrm>
        </p:grpSpPr>
        <p:sp>
          <p:nvSpPr>
            <p:cNvPr id="40" name="직사각형 3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TextBox 42"/>
            <p:cNvSpPr txBox="1"/>
            <p:nvPr/>
          </p:nvSpPr>
          <p:spPr bwMode="auto">
            <a:xfrm>
              <a:off x="1260213" y="3142772"/>
              <a:ext cx="556129" cy="234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0520" y="5215498"/>
            <a:ext cx="1214175" cy="1214175"/>
            <a:chOff x="957491" y="2697457"/>
            <a:chExt cx="1125309" cy="1125309"/>
          </a:xfrm>
        </p:grpSpPr>
        <p:sp>
          <p:nvSpPr>
            <p:cNvPr id="45" name="직사각형 44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TextBox 47"/>
            <p:cNvSpPr txBox="1"/>
            <p:nvPr/>
          </p:nvSpPr>
          <p:spPr bwMode="auto">
            <a:xfrm>
              <a:off x="1172421" y="3098540"/>
              <a:ext cx="731715" cy="323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46445" y="5215498"/>
            <a:ext cx="607087" cy="607087"/>
            <a:chOff x="957491" y="2697457"/>
            <a:chExt cx="1125309" cy="1125309"/>
          </a:xfrm>
        </p:grpSpPr>
        <p:sp>
          <p:nvSpPr>
            <p:cNvPr id="50" name="직사각형 49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" name="TextBox 52"/>
            <p:cNvSpPr txBox="1"/>
            <p:nvPr/>
          </p:nvSpPr>
          <p:spPr bwMode="auto">
            <a:xfrm>
              <a:off x="1203472" y="3092890"/>
              <a:ext cx="669609" cy="334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339814" y="2085383"/>
            <a:ext cx="2428351" cy="2013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9814" y="2390183"/>
            <a:ext cx="1214881" cy="2013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723257" y="2390181"/>
            <a:ext cx="607440" cy="2013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64445" y="2390182"/>
            <a:ext cx="303720" cy="20134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버튼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2318085" y="5215498"/>
            <a:ext cx="303543" cy="303543"/>
            <a:chOff x="957491" y="2697457"/>
            <a:chExt cx="1125309" cy="1125309"/>
          </a:xfrm>
        </p:grpSpPr>
        <p:sp>
          <p:nvSpPr>
            <p:cNvPr id="64" name="직사각형 63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TextBox 66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115113" y="830072"/>
            <a:ext cx="2390997" cy="1535896"/>
            <a:chOff x="436158" y="2091372"/>
            <a:chExt cx="2716975" cy="174529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436158" y="2091372"/>
              <a:ext cx="819238" cy="819237"/>
              <a:chOff x="957491" y="2697457"/>
              <a:chExt cx="1125309" cy="1125309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42" name="TextBox 141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1391823" y="2091372"/>
              <a:ext cx="819238" cy="819237"/>
              <a:chOff x="957491" y="2697457"/>
              <a:chExt cx="1125309" cy="1125309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8" name="TextBox 137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2333895" y="2091372"/>
              <a:ext cx="819238" cy="819237"/>
              <a:chOff x="957491" y="2697457"/>
              <a:chExt cx="1125309" cy="1125309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4" name="TextBox 133"/>
              <p:cNvSpPr txBox="1"/>
              <p:nvPr/>
            </p:nvSpPr>
            <p:spPr bwMode="auto">
              <a:xfrm>
                <a:off x="1222573" y="3107291"/>
                <a:ext cx="631413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436158" y="3017428"/>
              <a:ext cx="819238" cy="819237"/>
              <a:chOff x="957491" y="2697457"/>
              <a:chExt cx="1125309" cy="112530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28" name="직선 연결선 127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0" name="TextBox 129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1391823" y="3017428"/>
              <a:ext cx="819238" cy="819237"/>
              <a:chOff x="957491" y="2697457"/>
              <a:chExt cx="1125309" cy="1125309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6" name="TextBox 125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2333895" y="3017428"/>
              <a:ext cx="819238" cy="819237"/>
              <a:chOff x="957491" y="2697457"/>
              <a:chExt cx="1125309" cy="1125309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4" name="TextBox 113"/>
              <p:cNvSpPr txBox="1"/>
              <p:nvPr/>
            </p:nvSpPr>
            <p:spPr bwMode="auto">
              <a:xfrm>
                <a:off x="1222573" y="3107291"/>
                <a:ext cx="631412" cy="3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086233" y="2530117"/>
            <a:ext cx="483954" cy="46224"/>
            <a:chOff x="4086016" y="2530117"/>
            <a:chExt cx="483954" cy="46224"/>
          </a:xfrm>
        </p:grpSpPr>
        <p:sp>
          <p:nvSpPr>
            <p:cNvPr id="95" name="타원 94"/>
            <p:cNvSpPr/>
            <p:nvPr/>
          </p:nvSpPr>
          <p:spPr>
            <a:xfrm>
              <a:off x="4302079" y="2530117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410111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4086016" y="2530117"/>
              <a:ext cx="51828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4194048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>
              <a:off x="4518143" y="2530117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086233" y="2708275"/>
            <a:ext cx="483954" cy="46224"/>
            <a:chOff x="4086233" y="2708275"/>
            <a:chExt cx="483954" cy="46224"/>
          </a:xfrm>
        </p:grpSpPr>
        <p:sp>
          <p:nvSpPr>
            <p:cNvPr id="147" name="타원 146"/>
            <p:cNvSpPr/>
            <p:nvPr/>
          </p:nvSpPr>
          <p:spPr>
            <a:xfrm>
              <a:off x="4302296" y="2708275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4410328" y="2708275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4086233" y="2708275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4194265" y="2708275"/>
              <a:ext cx="51827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4518360" y="2708275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086233" y="2886434"/>
            <a:ext cx="483954" cy="46224"/>
            <a:chOff x="4086233" y="2886434"/>
            <a:chExt cx="483954" cy="46224"/>
          </a:xfrm>
        </p:grpSpPr>
        <p:sp>
          <p:nvSpPr>
            <p:cNvPr id="153" name="타원 152"/>
            <p:cNvSpPr/>
            <p:nvPr/>
          </p:nvSpPr>
          <p:spPr>
            <a:xfrm>
              <a:off x="4302296" y="2886434"/>
              <a:ext cx="51828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>
              <a:off x="4410328" y="2886434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4086233" y="2886434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4194265" y="2886434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>
              <a:off x="4518360" y="2886434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86233" y="3064592"/>
            <a:ext cx="483954" cy="46224"/>
            <a:chOff x="4086233" y="3064592"/>
            <a:chExt cx="483954" cy="46224"/>
          </a:xfrm>
        </p:grpSpPr>
        <p:sp>
          <p:nvSpPr>
            <p:cNvPr id="159" name="타원 158"/>
            <p:cNvSpPr/>
            <p:nvPr/>
          </p:nvSpPr>
          <p:spPr>
            <a:xfrm>
              <a:off x="4302296" y="3064592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4410328" y="3064592"/>
              <a:ext cx="51827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4086233" y="3064592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4194265" y="3064592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4518360" y="3064592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86233" y="3242751"/>
            <a:ext cx="483954" cy="46224"/>
            <a:chOff x="4086233" y="3242751"/>
            <a:chExt cx="483954" cy="46224"/>
          </a:xfrm>
        </p:grpSpPr>
        <p:sp>
          <p:nvSpPr>
            <p:cNvPr id="165" name="타원 164"/>
            <p:cNvSpPr/>
            <p:nvPr/>
          </p:nvSpPr>
          <p:spPr>
            <a:xfrm>
              <a:off x="4302296" y="3242751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4410328" y="3242751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4086233" y="3242751"/>
              <a:ext cx="51828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4194265" y="3242751"/>
              <a:ext cx="51827" cy="46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4518360" y="3242751"/>
              <a:ext cx="51827" cy="462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15113" y="3634155"/>
            <a:ext cx="2390997" cy="1581580"/>
            <a:chOff x="3115113" y="3634155"/>
            <a:chExt cx="2390997" cy="1581580"/>
          </a:xfrm>
        </p:grpSpPr>
        <p:grpSp>
          <p:nvGrpSpPr>
            <p:cNvPr id="170" name="그룹 169"/>
            <p:cNvGrpSpPr/>
            <p:nvPr/>
          </p:nvGrpSpPr>
          <p:grpSpPr>
            <a:xfrm>
              <a:off x="3115113" y="3679839"/>
              <a:ext cx="2390997" cy="1535896"/>
              <a:chOff x="436158" y="2091372"/>
              <a:chExt cx="2716975" cy="1745293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436158" y="2091372"/>
                <a:ext cx="819238" cy="819237"/>
                <a:chOff x="957491" y="2697457"/>
                <a:chExt cx="1125309" cy="1125309"/>
              </a:xfrm>
            </p:grpSpPr>
            <p:sp>
              <p:nvSpPr>
                <p:cNvPr id="197" name="직사각형 196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1391823" y="2091372"/>
                <a:ext cx="819238" cy="819237"/>
                <a:chOff x="957491" y="2697457"/>
                <a:chExt cx="1125309" cy="1125309"/>
              </a:xfrm>
            </p:grpSpPr>
            <p:sp>
              <p:nvSpPr>
                <p:cNvPr id="193" name="직사각형 192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94" name="직선 연결선 193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6" name="TextBox 195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3" name="그룹 172"/>
              <p:cNvGrpSpPr/>
              <p:nvPr/>
            </p:nvGrpSpPr>
            <p:grpSpPr>
              <a:xfrm>
                <a:off x="2333895" y="2091372"/>
                <a:ext cx="819238" cy="819237"/>
                <a:chOff x="957491" y="2697457"/>
                <a:chExt cx="1125309" cy="1125309"/>
              </a:xfrm>
            </p:grpSpPr>
            <p:sp>
              <p:nvSpPr>
                <p:cNvPr id="189" name="직사각형 188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90" name="직선 연결선 189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직선 연결선 190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2" name="TextBox 191"/>
                <p:cNvSpPr txBox="1"/>
                <p:nvPr/>
              </p:nvSpPr>
              <p:spPr bwMode="auto">
                <a:xfrm>
                  <a:off x="1222573" y="3107291"/>
                  <a:ext cx="631413" cy="3056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436158" y="3017428"/>
                <a:ext cx="819238" cy="819237"/>
                <a:chOff x="957491" y="2697457"/>
                <a:chExt cx="1125309" cy="1125309"/>
              </a:xfrm>
            </p:grpSpPr>
            <p:sp>
              <p:nvSpPr>
                <p:cNvPr id="185" name="직사각형 184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88" name="TextBox 187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5" name="그룹 174"/>
              <p:cNvGrpSpPr/>
              <p:nvPr/>
            </p:nvGrpSpPr>
            <p:grpSpPr>
              <a:xfrm>
                <a:off x="1391823" y="3017428"/>
                <a:ext cx="819238" cy="819237"/>
                <a:chOff x="957491" y="2697457"/>
                <a:chExt cx="1125309" cy="1125309"/>
              </a:xfrm>
            </p:grpSpPr>
            <p:sp>
              <p:nvSpPr>
                <p:cNvPr id="181" name="직사각형 180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82" name="직선 연결선 181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직선 연결선 182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84" name="TextBox 183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  <p:grpSp>
            <p:nvGrpSpPr>
              <p:cNvPr id="176" name="그룹 175"/>
              <p:cNvGrpSpPr/>
              <p:nvPr/>
            </p:nvGrpSpPr>
            <p:grpSpPr>
              <a:xfrm>
                <a:off x="2333895" y="3017428"/>
                <a:ext cx="819238" cy="819237"/>
                <a:chOff x="957491" y="2697457"/>
                <a:chExt cx="1125309" cy="1125309"/>
              </a:xfrm>
            </p:grpSpPr>
            <p:sp>
              <p:nvSpPr>
                <p:cNvPr id="177" name="직사각형 176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80" name="TextBox 179"/>
                <p:cNvSpPr txBox="1"/>
                <p:nvPr/>
              </p:nvSpPr>
              <p:spPr bwMode="auto">
                <a:xfrm>
                  <a:off x="1222573" y="3107291"/>
                  <a:ext cx="631412" cy="3056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</p:grpSp>
        <p:sp>
          <p:nvSpPr>
            <p:cNvPr id="201" name="L 도형 200"/>
            <p:cNvSpPr/>
            <p:nvPr/>
          </p:nvSpPr>
          <p:spPr>
            <a:xfrm rot="18900000">
              <a:off x="3127191" y="3634155"/>
              <a:ext cx="170248" cy="127911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233" name="L 도형 232"/>
            <p:cNvSpPr/>
            <p:nvPr/>
          </p:nvSpPr>
          <p:spPr>
            <a:xfrm rot="18900000">
              <a:off x="3960023" y="3634155"/>
              <a:ext cx="170248" cy="127911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234" name="L 도형 233"/>
            <p:cNvSpPr/>
            <p:nvPr/>
          </p:nvSpPr>
          <p:spPr>
            <a:xfrm rot="18900000">
              <a:off x="3960023" y="4442245"/>
              <a:ext cx="170248" cy="127911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sp>
        <p:nvSpPr>
          <p:cNvPr id="202" name="직사각형 201"/>
          <p:cNvSpPr/>
          <p:nvPr/>
        </p:nvSpPr>
        <p:spPr>
          <a:xfrm>
            <a:off x="6011137" y="830072"/>
            <a:ext cx="2101226" cy="2022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이름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6011137" y="1070400"/>
            <a:ext cx="2101227" cy="2022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r>
              <a:rPr lang="ko-KR" altLang="en-US" sz="700" b="1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이메일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561663" y="1348575"/>
            <a:ext cx="550699" cy="202703"/>
            <a:chOff x="7561663" y="3683252"/>
            <a:chExt cx="550699" cy="202703"/>
          </a:xfrm>
        </p:grpSpPr>
        <p:sp>
          <p:nvSpPr>
            <p:cNvPr id="219" name="직사각형 218"/>
            <p:cNvSpPr/>
            <p:nvPr/>
          </p:nvSpPr>
          <p:spPr>
            <a:xfrm>
              <a:off x="7561663" y="3683727"/>
              <a:ext cx="550699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>
                  <a:latin typeface="맑은 고딕" pitchFamily="50" charset="-127"/>
                  <a:ea typeface="맑은 고딕" pitchFamily="50" charset="-127"/>
                  <a:cs typeface="나눔고딕"/>
                </a:rPr>
                <a:t>일</a:t>
              </a:r>
            </a:p>
          </p:txBody>
        </p:sp>
        <p:cxnSp>
          <p:nvCxnSpPr>
            <p:cNvPr id="220" name="직선 연결선 219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이등변 삼각형 220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937071" y="1348575"/>
            <a:ext cx="550699" cy="202703"/>
            <a:chOff x="6937071" y="3683252"/>
            <a:chExt cx="550699" cy="202703"/>
          </a:xfrm>
        </p:grpSpPr>
        <p:sp>
          <p:nvSpPr>
            <p:cNvPr id="227" name="직사각형 226"/>
            <p:cNvSpPr/>
            <p:nvPr/>
          </p:nvSpPr>
          <p:spPr>
            <a:xfrm>
              <a:off x="6937071" y="3683727"/>
              <a:ext cx="550699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>
                  <a:latin typeface="맑은 고딕" pitchFamily="50" charset="-127"/>
                  <a:ea typeface="맑은 고딕" pitchFamily="50" charset="-127"/>
                  <a:cs typeface="나눔고딕"/>
                </a:rPr>
                <a:t>월</a:t>
              </a:r>
            </a:p>
          </p:txBody>
        </p:sp>
        <p:cxnSp>
          <p:nvCxnSpPr>
            <p:cNvPr id="228" name="직선 연결선 227"/>
            <p:cNvCxnSpPr/>
            <p:nvPr/>
          </p:nvCxnSpPr>
          <p:spPr>
            <a:xfrm>
              <a:off x="7275377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이등변 삼각형 228"/>
            <p:cNvSpPr/>
            <p:nvPr/>
          </p:nvSpPr>
          <p:spPr>
            <a:xfrm rot="10800000">
              <a:off x="7328300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11138" y="1348575"/>
            <a:ext cx="847600" cy="202703"/>
            <a:chOff x="6011138" y="3683252"/>
            <a:chExt cx="847600" cy="202703"/>
          </a:xfrm>
        </p:grpSpPr>
        <p:sp>
          <p:nvSpPr>
            <p:cNvPr id="230" name="직사각형 229"/>
            <p:cNvSpPr/>
            <p:nvPr/>
          </p:nvSpPr>
          <p:spPr>
            <a:xfrm>
              <a:off x="6011138" y="3683727"/>
              <a:ext cx="847600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>
                  <a:latin typeface="맑은 고딕" pitchFamily="50" charset="-127"/>
                  <a:ea typeface="맑은 고딕" pitchFamily="50" charset="-127"/>
                  <a:cs typeface="나눔고딕"/>
                </a:rPr>
                <a:t>년도</a:t>
              </a:r>
            </a:p>
          </p:txBody>
        </p:sp>
        <p:cxnSp>
          <p:nvCxnSpPr>
            <p:cNvPr id="231" name="직선 연결선 230"/>
            <p:cNvCxnSpPr/>
            <p:nvPr/>
          </p:nvCxnSpPr>
          <p:spPr>
            <a:xfrm>
              <a:off x="6646344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이등변 삼각형 231"/>
            <p:cNvSpPr/>
            <p:nvPr/>
          </p:nvSpPr>
          <p:spPr>
            <a:xfrm rot="10800000">
              <a:off x="6699267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6011137" y="1629465"/>
            <a:ext cx="2101225" cy="202703"/>
            <a:chOff x="6011137" y="3683252"/>
            <a:chExt cx="2101225" cy="202703"/>
          </a:xfrm>
        </p:grpSpPr>
        <p:sp>
          <p:nvSpPr>
            <p:cNvPr id="252" name="직사각형 251"/>
            <p:cNvSpPr/>
            <p:nvPr/>
          </p:nvSpPr>
          <p:spPr>
            <a:xfrm>
              <a:off x="6011137" y="3683727"/>
              <a:ext cx="2101225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</a:p>
          </p:txBody>
        </p:sp>
        <p:cxnSp>
          <p:nvCxnSpPr>
            <p:cNvPr id="253" name="직선 연결선 252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이등변 삼각형 253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6011136" y="2880914"/>
            <a:ext cx="1050613" cy="202703"/>
            <a:chOff x="7061749" y="3683252"/>
            <a:chExt cx="1050613" cy="202703"/>
          </a:xfrm>
        </p:grpSpPr>
        <p:sp>
          <p:nvSpPr>
            <p:cNvPr id="256" name="직사각형 255"/>
            <p:cNvSpPr/>
            <p:nvPr/>
          </p:nvSpPr>
          <p:spPr>
            <a:xfrm>
              <a:off x="7061749" y="3683727"/>
              <a:ext cx="1050613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</a:p>
          </p:txBody>
        </p:sp>
        <p:cxnSp>
          <p:nvCxnSpPr>
            <p:cNvPr id="257" name="직선 연결선 256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이등변 삼각형 257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011138" y="4198082"/>
            <a:ext cx="525307" cy="202703"/>
            <a:chOff x="7587055" y="3683252"/>
            <a:chExt cx="525307" cy="202703"/>
          </a:xfrm>
        </p:grpSpPr>
        <p:sp>
          <p:nvSpPr>
            <p:cNvPr id="260" name="직사각형 259"/>
            <p:cNvSpPr/>
            <p:nvPr/>
          </p:nvSpPr>
          <p:spPr>
            <a:xfrm>
              <a:off x="7587055" y="3683727"/>
              <a:ext cx="525307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ctr" anchorCtr="0"/>
            <a:lstStyle/>
            <a:p>
              <a:r>
                <a:rPr lang="ko-KR" altLang="en-US" sz="700" b="1" dirty="0">
                  <a:latin typeface="맑은 고딕" pitchFamily="50" charset="-127"/>
                  <a:ea typeface="맑은 고딕" pitchFamily="50" charset="-127"/>
                  <a:cs typeface="나눔고딕"/>
                </a:rPr>
                <a:t>선택</a:t>
              </a:r>
            </a:p>
          </p:txBody>
        </p:sp>
        <p:cxnSp>
          <p:nvCxnSpPr>
            <p:cNvPr id="261" name="직선 연결선 260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이등변 삼각형 261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011138" y="5540533"/>
            <a:ext cx="2196192" cy="107722"/>
            <a:chOff x="6011138" y="5996913"/>
            <a:chExt cx="2196192" cy="107722"/>
          </a:xfrm>
        </p:grpSpPr>
        <p:grpSp>
          <p:nvGrpSpPr>
            <p:cNvPr id="267" name="그룹 266"/>
            <p:cNvGrpSpPr/>
            <p:nvPr/>
          </p:nvGrpSpPr>
          <p:grpSpPr>
            <a:xfrm>
              <a:off x="6011138" y="5996913"/>
              <a:ext cx="508876" cy="107722"/>
              <a:chOff x="6017405" y="2700638"/>
              <a:chExt cx="508876" cy="107722"/>
            </a:xfrm>
          </p:grpSpPr>
          <p:sp>
            <p:nvSpPr>
              <p:cNvPr id="268" name="TextBox 32"/>
              <p:cNvSpPr txBox="1">
                <a:spLocks noChangeArrowheads="1"/>
              </p:cNvSpPr>
              <p:nvPr/>
            </p:nvSpPr>
            <p:spPr bwMode="auto">
              <a:xfrm>
                <a:off x="6120380" y="270063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>
                    <a:ea typeface="맑은 고딕" pitchFamily="50" charset="-127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6017405" y="2722037"/>
                <a:ext cx="64925" cy="649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6573577" y="5996913"/>
              <a:ext cx="508876" cy="107722"/>
              <a:chOff x="6017405" y="2700638"/>
              <a:chExt cx="508876" cy="107722"/>
            </a:xfrm>
          </p:grpSpPr>
          <p:sp>
            <p:nvSpPr>
              <p:cNvPr id="277" name="TextBox 32"/>
              <p:cNvSpPr txBox="1">
                <a:spLocks noChangeArrowheads="1"/>
              </p:cNvSpPr>
              <p:nvPr/>
            </p:nvSpPr>
            <p:spPr bwMode="auto">
              <a:xfrm>
                <a:off x="6120380" y="270063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017405" y="2722037"/>
                <a:ext cx="64925" cy="64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7136016" y="5996913"/>
              <a:ext cx="508876" cy="107722"/>
              <a:chOff x="6017405" y="2700638"/>
              <a:chExt cx="508876" cy="107722"/>
            </a:xfrm>
          </p:grpSpPr>
          <p:sp>
            <p:nvSpPr>
              <p:cNvPr id="280" name="TextBox 32"/>
              <p:cNvSpPr txBox="1">
                <a:spLocks noChangeArrowheads="1"/>
              </p:cNvSpPr>
              <p:nvPr/>
            </p:nvSpPr>
            <p:spPr bwMode="auto">
              <a:xfrm>
                <a:off x="6120380" y="270063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6017405" y="2722037"/>
                <a:ext cx="64925" cy="64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7698454" y="5996913"/>
              <a:ext cx="508876" cy="107722"/>
              <a:chOff x="6017405" y="2700638"/>
              <a:chExt cx="508876" cy="107722"/>
            </a:xfrm>
          </p:grpSpPr>
          <p:sp>
            <p:nvSpPr>
              <p:cNvPr id="283" name="TextBox 32"/>
              <p:cNvSpPr txBox="1">
                <a:spLocks noChangeArrowheads="1"/>
              </p:cNvSpPr>
              <p:nvPr/>
            </p:nvSpPr>
            <p:spPr bwMode="auto">
              <a:xfrm>
                <a:off x="6120380" y="270063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017405" y="2722037"/>
                <a:ext cx="64925" cy="64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6011137" y="1893192"/>
            <a:ext cx="2101227" cy="838195"/>
            <a:chOff x="6011137" y="2754499"/>
            <a:chExt cx="2101227" cy="838195"/>
          </a:xfrm>
        </p:grpSpPr>
        <p:grpSp>
          <p:nvGrpSpPr>
            <p:cNvPr id="285" name="그룹 284"/>
            <p:cNvGrpSpPr/>
            <p:nvPr/>
          </p:nvGrpSpPr>
          <p:grpSpPr>
            <a:xfrm>
              <a:off x="6011137" y="2754499"/>
              <a:ext cx="2101225" cy="838195"/>
              <a:chOff x="6011137" y="3683252"/>
              <a:chExt cx="2101225" cy="838195"/>
            </a:xfrm>
          </p:grpSpPr>
          <p:sp>
            <p:nvSpPr>
              <p:cNvPr id="286" name="직사각형 285"/>
              <p:cNvSpPr/>
              <p:nvPr/>
            </p:nvSpPr>
            <p:spPr>
              <a:xfrm>
                <a:off x="6011137" y="3683727"/>
                <a:ext cx="2101225" cy="202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r>
                  <a:rPr lang="ko-KR" altLang="en-US" sz="700" b="1" dirty="0"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</a:p>
            </p:txBody>
          </p:sp>
          <p:cxnSp>
            <p:nvCxnSpPr>
              <p:cNvPr id="287" name="직선 연결선 286"/>
              <p:cNvCxnSpPr/>
              <p:nvPr/>
            </p:nvCxnSpPr>
            <p:spPr>
              <a:xfrm>
                <a:off x="7899969" y="3683252"/>
                <a:ext cx="0" cy="202228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이등변 삼각형 287"/>
              <p:cNvSpPr/>
              <p:nvPr/>
            </p:nvSpPr>
            <p:spPr>
              <a:xfrm rot="10800000">
                <a:off x="7952892" y="3758311"/>
                <a:ext cx="111681" cy="6575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>
                <a:off x="6011137" y="3895838"/>
                <a:ext cx="2101225" cy="6256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pPr>
                  <a:spcAft>
                    <a:spcPts val="700"/>
                  </a:spcAft>
                </a:pPr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  <a:r>
                  <a:rPr lang="en-US" altLang="ko-KR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1</a:t>
                </a:r>
              </a:p>
              <a:p>
                <a:pPr>
                  <a:spcAft>
                    <a:spcPts val="700"/>
                  </a:spcAft>
                </a:pPr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  <a:r>
                  <a:rPr lang="en-US" altLang="ko-KR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2</a:t>
                </a:r>
              </a:p>
              <a:p>
                <a:pPr>
                  <a:spcAft>
                    <a:spcPts val="700"/>
                  </a:spcAft>
                </a:pPr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  <a:r>
                  <a:rPr lang="en-US" altLang="ko-KR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나눔고딕"/>
                  </a:rPr>
                  <a:t>3</a:t>
                </a:r>
                <a:endPara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6011138" y="3178175"/>
              <a:ext cx="2101226" cy="18415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011136" y="3126287"/>
            <a:ext cx="1050613" cy="843534"/>
            <a:chOff x="6011136" y="3495407"/>
            <a:chExt cx="1050613" cy="843534"/>
          </a:xfrm>
        </p:grpSpPr>
        <p:grpSp>
          <p:nvGrpSpPr>
            <p:cNvPr id="289" name="그룹 288"/>
            <p:cNvGrpSpPr/>
            <p:nvPr/>
          </p:nvGrpSpPr>
          <p:grpSpPr>
            <a:xfrm>
              <a:off x="6011136" y="3495407"/>
              <a:ext cx="1050613" cy="202703"/>
              <a:chOff x="7061749" y="3683252"/>
              <a:chExt cx="1050613" cy="202703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7061749" y="3683727"/>
                <a:ext cx="1050613" cy="202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r>
                  <a:rPr lang="ko-KR" altLang="en-US" sz="700" b="1" dirty="0"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선택항목</a:t>
                </a:r>
              </a:p>
            </p:txBody>
          </p:sp>
          <p:cxnSp>
            <p:nvCxnSpPr>
              <p:cNvPr id="291" name="직선 연결선 290"/>
              <p:cNvCxnSpPr/>
              <p:nvPr/>
            </p:nvCxnSpPr>
            <p:spPr>
              <a:xfrm>
                <a:off x="7899969" y="3683252"/>
                <a:ext cx="0" cy="202228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이등변 삼각형 291"/>
              <p:cNvSpPr/>
              <p:nvPr/>
            </p:nvSpPr>
            <p:spPr>
              <a:xfrm rot="10800000">
                <a:off x="7952892" y="3758311"/>
                <a:ext cx="111681" cy="6575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sp>
          <p:nvSpPr>
            <p:cNvPr id="300" name="직사각형 299"/>
            <p:cNvSpPr/>
            <p:nvPr/>
          </p:nvSpPr>
          <p:spPr>
            <a:xfrm>
              <a:off x="6011137" y="3713332"/>
              <a:ext cx="1050611" cy="6256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1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2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3</a:t>
              </a: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6011138" y="3924422"/>
              <a:ext cx="1050611" cy="18415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011137" y="4431289"/>
            <a:ext cx="525308" cy="839546"/>
            <a:chOff x="6011137" y="4494789"/>
            <a:chExt cx="525308" cy="839546"/>
          </a:xfrm>
        </p:grpSpPr>
        <p:grpSp>
          <p:nvGrpSpPr>
            <p:cNvPr id="293" name="그룹 292"/>
            <p:cNvGrpSpPr/>
            <p:nvPr/>
          </p:nvGrpSpPr>
          <p:grpSpPr>
            <a:xfrm>
              <a:off x="6011138" y="4494789"/>
              <a:ext cx="525307" cy="202703"/>
              <a:chOff x="7587055" y="3683252"/>
              <a:chExt cx="525307" cy="202703"/>
            </a:xfrm>
          </p:grpSpPr>
          <p:sp>
            <p:nvSpPr>
              <p:cNvPr id="294" name="직사각형 293"/>
              <p:cNvSpPr/>
              <p:nvPr/>
            </p:nvSpPr>
            <p:spPr>
              <a:xfrm>
                <a:off x="7587055" y="3683727"/>
                <a:ext cx="525307" cy="202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36000" rIns="36000" rtlCol="0" anchor="ctr" anchorCtr="0"/>
              <a:lstStyle/>
              <a:p>
                <a:r>
                  <a:rPr lang="ko-KR" altLang="en-US" sz="700" b="1" dirty="0">
                    <a:latin typeface="맑은 고딕" pitchFamily="50" charset="-127"/>
                    <a:ea typeface="맑은 고딕" pitchFamily="50" charset="-127"/>
                    <a:cs typeface="나눔고딕"/>
                  </a:rPr>
                  <a:t>선택</a:t>
                </a:r>
              </a:p>
            </p:txBody>
          </p:sp>
          <p:cxnSp>
            <p:nvCxnSpPr>
              <p:cNvPr id="295" name="직선 연결선 294"/>
              <p:cNvCxnSpPr/>
              <p:nvPr/>
            </p:nvCxnSpPr>
            <p:spPr>
              <a:xfrm>
                <a:off x="7899969" y="3683252"/>
                <a:ext cx="0" cy="202228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이등변 삼각형 295"/>
              <p:cNvSpPr/>
              <p:nvPr/>
            </p:nvSpPr>
            <p:spPr>
              <a:xfrm rot="10800000">
                <a:off x="7952892" y="3758311"/>
                <a:ext cx="111681" cy="6575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나눔고딕"/>
                </a:endParaRPr>
              </a:p>
            </p:txBody>
          </p:sp>
        </p:grpSp>
        <p:sp>
          <p:nvSpPr>
            <p:cNvPr id="304" name="직사각형 303"/>
            <p:cNvSpPr/>
            <p:nvPr/>
          </p:nvSpPr>
          <p:spPr>
            <a:xfrm>
              <a:off x="6011137" y="4708726"/>
              <a:ext cx="525307" cy="6256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</a:t>
              </a:r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1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</a:t>
              </a:r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2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</a:t>
              </a:r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3</a:t>
              </a: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6011138" y="4919816"/>
              <a:ext cx="525307" cy="18415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9" name="그룹 328"/>
          <p:cNvGrpSpPr/>
          <p:nvPr/>
        </p:nvGrpSpPr>
        <p:grpSpPr>
          <a:xfrm>
            <a:off x="6002242" y="5808455"/>
            <a:ext cx="2205088" cy="115545"/>
            <a:chOff x="6002242" y="5808455"/>
            <a:chExt cx="2205088" cy="115545"/>
          </a:xfrm>
        </p:grpSpPr>
        <p:grpSp>
          <p:nvGrpSpPr>
            <p:cNvPr id="83" name="그룹 82"/>
            <p:cNvGrpSpPr/>
            <p:nvPr/>
          </p:nvGrpSpPr>
          <p:grpSpPr>
            <a:xfrm>
              <a:off x="6566482" y="5816278"/>
              <a:ext cx="515971" cy="107722"/>
              <a:chOff x="6566482" y="5816278"/>
              <a:chExt cx="515971" cy="107722"/>
            </a:xfrm>
          </p:grpSpPr>
          <p:sp>
            <p:nvSpPr>
              <p:cNvPr id="324" name="직사각형 323"/>
              <p:cNvSpPr/>
              <p:nvPr/>
            </p:nvSpPr>
            <p:spPr>
              <a:xfrm>
                <a:off x="6566482" y="5832652"/>
                <a:ext cx="79862" cy="7973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/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" name="TextBox 32"/>
              <p:cNvSpPr txBox="1">
                <a:spLocks noChangeArrowheads="1"/>
              </p:cNvSpPr>
              <p:nvPr/>
            </p:nvSpPr>
            <p:spPr bwMode="auto">
              <a:xfrm>
                <a:off x="6676552" y="581627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130177" y="5816278"/>
              <a:ext cx="514715" cy="107722"/>
              <a:chOff x="7130177" y="5816278"/>
              <a:chExt cx="514715" cy="107722"/>
            </a:xfrm>
          </p:grpSpPr>
          <p:sp>
            <p:nvSpPr>
              <p:cNvPr id="325" name="직사각형 324"/>
              <p:cNvSpPr/>
              <p:nvPr/>
            </p:nvSpPr>
            <p:spPr>
              <a:xfrm>
                <a:off x="7130177" y="5832652"/>
                <a:ext cx="79862" cy="7973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/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" name="TextBox 32"/>
              <p:cNvSpPr txBox="1">
                <a:spLocks noChangeArrowheads="1"/>
              </p:cNvSpPr>
              <p:nvPr/>
            </p:nvSpPr>
            <p:spPr bwMode="auto">
              <a:xfrm>
                <a:off x="7238991" y="581627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691531" y="5816278"/>
              <a:ext cx="515799" cy="107722"/>
              <a:chOff x="7691531" y="5816278"/>
              <a:chExt cx="515799" cy="107722"/>
            </a:xfrm>
          </p:grpSpPr>
          <p:sp>
            <p:nvSpPr>
              <p:cNvPr id="326" name="직사각형 325"/>
              <p:cNvSpPr/>
              <p:nvPr/>
            </p:nvSpPr>
            <p:spPr>
              <a:xfrm>
                <a:off x="7691531" y="5832652"/>
                <a:ext cx="79862" cy="7973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/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" name="TextBox 32"/>
              <p:cNvSpPr txBox="1">
                <a:spLocks noChangeArrowheads="1"/>
              </p:cNvSpPr>
              <p:nvPr/>
            </p:nvSpPr>
            <p:spPr bwMode="auto">
              <a:xfrm>
                <a:off x="7801429" y="5816278"/>
                <a:ext cx="405901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ko-KR" altLang="en-US" sz="700" b="1" dirty="0">
                    <a:ea typeface="맑은 고딕" pitchFamily="50" charset="-127"/>
                    <a:cs typeface="Arial" pitchFamily="34" charset="0"/>
                  </a:rPr>
                  <a:t>선택</a:t>
                </a:r>
                <a:r>
                  <a:rPr kumimoji="0" lang="en-US" altLang="ko-KR" sz="700" b="1" dirty="0">
                    <a:ea typeface="맑은 고딕" pitchFamily="50" charset="-127"/>
                    <a:cs typeface="Arial" pitchFamily="34" charset="0"/>
                  </a:rPr>
                  <a:t>2</a:t>
                </a:r>
              </a:p>
            </p:txBody>
          </p:sp>
        </p:grpSp>
        <p:grpSp>
          <p:nvGrpSpPr>
            <p:cNvPr id="328" name="그룹 327"/>
            <p:cNvGrpSpPr/>
            <p:nvPr/>
          </p:nvGrpSpPr>
          <p:grpSpPr>
            <a:xfrm>
              <a:off x="6002242" y="5808455"/>
              <a:ext cx="517772" cy="115545"/>
              <a:chOff x="6002242" y="5808455"/>
              <a:chExt cx="517772" cy="115545"/>
            </a:xfrm>
          </p:grpSpPr>
          <p:grpSp>
            <p:nvGrpSpPr>
              <p:cNvPr id="327" name="그룹 326"/>
              <p:cNvGrpSpPr/>
              <p:nvPr/>
            </p:nvGrpSpPr>
            <p:grpSpPr>
              <a:xfrm>
                <a:off x="6005128" y="5816278"/>
                <a:ext cx="514886" cy="107722"/>
                <a:chOff x="6005128" y="5816278"/>
                <a:chExt cx="514886" cy="107722"/>
              </a:xfrm>
            </p:grpSpPr>
            <p:sp>
              <p:nvSpPr>
                <p:cNvPr id="323" name="직사각형 322"/>
                <p:cNvSpPr/>
                <p:nvPr/>
              </p:nvSpPr>
              <p:spPr>
                <a:xfrm>
                  <a:off x="6005128" y="5832652"/>
                  <a:ext cx="79862" cy="7973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1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114113" y="5816278"/>
                  <a:ext cx="405901" cy="1077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맑은 고딕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kumimoji="0" lang="ko-KR" altLang="en-US" sz="700" b="1" dirty="0">
                      <a:ea typeface="맑은 고딕" pitchFamily="50" charset="-127"/>
                      <a:cs typeface="Arial" pitchFamily="34" charset="0"/>
                    </a:rPr>
                    <a:t>선택</a:t>
                  </a:r>
                  <a:r>
                    <a:rPr kumimoji="0" lang="en-US" altLang="ko-KR" sz="700" b="1" dirty="0">
                      <a:ea typeface="맑은 고딕" pitchFamily="50" charset="-127"/>
                      <a:cs typeface="Arial" pitchFamily="34" charset="0"/>
                    </a:rPr>
                    <a:t>1</a:t>
                  </a:r>
                </a:p>
              </p:txBody>
            </p:sp>
          </p:grpSp>
          <p:sp>
            <p:nvSpPr>
              <p:cNvPr id="309" name="L 도형 308"/>
              <p:cNvSpPr/>
              <p:nvPr/>
            </p:nvSpPr>
            <p:spPr>
              <a:xfrm rot="18900000">
                <a:off x="6002242" y="5808455"/>
                <a:ext cx="96101" cy="72203"/>
              </a:xfrm>
              <a:prstGeom prst="corner">
                <a:avLst>
                  <a:gd name="adj1" fmla="val 41180"/>
                  <a:gd name="adj2" fmla="val 3656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prstDash val="dot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latin typeface="나눔고딕"/>
                  <a:ea typeface="나눔고딕"/>
                  <a:cs typeface="나눔고딕"/>
                </a:endParaRPr>
              </a:p>
            </p:txBody>
          </p:sp>
        </p:grpSp>
      </p:grpSp>
      <p:grpSp>
        <p:nvGrpSpPr>
          <p:cNvPr id="330" name="그룹 329"/>
          <p:cNvGrpSpPr/>
          <p:nvPr/>
        </p:nvGrpSpPr>
        <p:grpSpPr>
          <a:xfrm>
            <a:off x="6746041" y="4262756"/>
            <a:ext cx="715211" cy="111741"/>
            <a:chOff x="6641543" y="4604236"/>
            <a:chExt cx="715211" cy="111741"/>
          </a:xfrm>
        </p:grpSpPr>
        <p:sp>
          <p:nvSpPr>
            <p:cNvPr id="331" name="포인트가 5개인 별 330"/>
            <p:cNvSpPr/>
            <p:nvPr/>
          </p:nvSpPr>
          <p:spPr>
            <a:xfrm>
              <a:off x="6641543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" name="포인트가 5개인 별 331"/>
            <p:cNvSpPr/>
            <p:nvPr/>
          </p:nvSpPr>
          <p:spPr>
            <a:xfrm>
              <a:off x="6943277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3" name="포인트가 5개인 별 332"/>
            <p:cNvSpPr/>
            <p:nvPr/>
          </p:nvSpPr>
          <p:spPr>
            <a:xfrm>
              <a:off x="7094144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4" name="포인트가 5개인 별 333"/>
            <p:cNvSpPr/>
            <p:nvPr/>
          </p:nvSpPr>
          <p:spPr>
            <a:xfrm>
              <a:off x="7245012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5" name="포인트가 5개인 별 334"/>
            <p:cNvSpPr/>
            <p:nvPr/>
          </p:nvSpPr>
          <p:spPr>
            <a:xfrm>
              <a:off x="6792410" y="4604236"/>
              <a:ext cx="111742" cy="111741"/>
            </a:xfrm>
            <a:prstGeom prst="star5">
              <a:avLst>
                <a:gd name="adj" fmla="val 24309"/>
                <a:gd name="hf" fmla="val 105146"/>
                <a:gd name="vf" fmla="val 11055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6746041" y="4506200"/>
            <a:ext cx="1512455" cy="87002"/>
            <a:chOff x="476269" y="4547517"/>
            <a:chExt cx="1512455" cy="87002"/>
          </a:xfrm>
        </p:grpSpPr>
        <p:sp>
          <p:nvSpPr>
            <p:cNvPr id="337" name="모서리가 둥근 직사각형 336"/>
            <p:cNvSpPr/>
            <p:nvPr/>
          </p:nvSpPr>
          <p:spPr>
            <a:xfrm>
              <a:off x="476269" y="4575057"/>
              <a:ext cx="1512455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476269" y="4575057"/>
              <a:ext cx="398276" cy="3192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9" name="타원 338"/>
            <p:cNvSpPr/>
            <p:nvPr/>
          </p:nvSpPr>
          <p:spPr>
            <a:xfrm>
              <a:off x="831044" y="4547517"/>
              <a:ext cx="87002" cy="8700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0" name="그룹 339"/>
          <p:cNvGrpSpPr/>
          <p:nvPr/>
        </p:nvGrpSpPr>
        <p:grpSpPr>
          <a:xfrm>
            <a:off x="3114156" y="5370385"/>
            <a:ext cx="459678" cy="459678"/>
            <a:chOff x="3282802" y="4492551"/>
            <a:chExt cx="459678" cy="459678"/>
          </a:xfrm>
        </p:grpSpPr>
        <p:sp>
          <p:nvSpPr>
            <p:cNvPr id="341" name="직사각형 340"/>
            <p:cNvSpPr/>
            <p:nvPr/>
          </p:nvSpPr>
          <p:spPr>
            <a:xfrm>
              <a:off x="3282802" y="4492551"/>
              <a:ext cx="459678" cy="4596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grpSp>
          <p:nvGrpSpPr>
            <p:cNvPr id="342" name="그룹 341"/>
            <p:cNvGrpSpPr/>
            <p:nvPr/>
          </p:nvGrpSpPr>
          <p:grpSpPr>
            <a:xfrm rot="16200000">
              <a:off x="3320767" y="4613007"/>
              <a:ext cx="383750" cy="281419"/>
              <a:chOff x="6393828" y="4457267"/>
              <a:chExt cx="767498" cy="562839"/>
            </a:xfrm>
            <a:solidFill>
              <a:schemeClr val="bg1">
                <a:lumMod val="75000"/>
              </a:schemeClr>
            </a:solidFill>
          </p:grpSpPr>
          <p:sp>
            <p:nvSpPr>
              <p:cNvPr id="343" name="순서도: 지연 342"/>
              <p:cNvSpPr/>
              <p:nvPr/>
            </p:nvSpPr>
            <p:spPr>
              <a:xfrm>
                <a:off x="6393828" y="4457267"/>
                <a:ext cx="424297" cy="562839"/>
              </a:xfrm>
              <a:prstGeom prst="flowChartDelay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714263" y="4515154"/>
                <a:ext cx="447063" cy="447065"/>
              </a:xfrm>
              <a:prstGeom prst="ellipse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46" name="모서리가 둥근 직사각형 345"/>
          <p:cNvSpPr/>
          <p:nvPr/>
        </p:nvSpPr>
        <p:spPr>
          <a:xfrm>
            <a:off x="6723614" y="4757355"/>
            <a:ext cx="1557307" cy="2022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349" name="그룹 348"/>
          <p:cNvGrpSpPr/>
          <p:nvPr/>
        </p:nvGrpSpPr>
        <p:grpSpPr>
          <a:xfrm>
            <a:off x="6799327" y="4813320"/>
            <a:ext cx="90947" cy="112795"/>
            <a:chOff x="6708303" y="4907465"/>
            <a:chExt cx="121051" cy="150129"/>
          </a:xfrm>
        </p:grpSpPr>
        <p:sp>
          <p:nvSpPr>
            <p:cNvPr id="347" name="타원 346"/>
            <p:cNvSpPr/>
            <p:nvPr/>
          </p:nvSpPr>
          <p:spPr>
            <a:xfrm>
              <a:off x="6708303" y="4907465"/>
              <a:ext cx="102645" cy="102645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" name="모서리가 둥근 직사각형 347"/>
            <p:cNvSpPr/>
            <p:nvPr/>
          </p:nvSpPr>
          <p:spPr>
            <a:xfrm rot="2700000">
              <a:off x="6773995" y="5002234"/>
              <a:ext cx="78796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9" name="그룹 358"/>
          <p:cNvGrpSpPr/>
          <p:nvPr/>
        </p:nvGrpSpPr>
        <p:grpSpPr>
          <a:xfrm>
            <a:off x="4014580" y="5358966"/>
            <a:ext cx="267891" cy="267891"/>
            <a:chOff x="3978201" y="5358966"/>
            <a:chExt cx="267891" cy="267891"/>
          </a:xfrm>
        </p:grpSpPr>
        <p:sp>
          <p:nvSpPr>
            <p:cNvPr id="356" name="모서리가 둥근 직사각형 355"/>
            <p:cNvSpPr/>
            <p:nvPr/>
          </p:nvSpPr>
          <p:spPr>
            <a:xfrm>
              <a:off x="3978201" y="5358966"/>
              <a:ext cx="267891" cy="2678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5" name="포인트가 5개인 별 354"/>
            <p:cNvSpPr/>
            <p:nvPr/>
          </p:nvSpPr>
          <p:spPr>
            <a:xfrm>
              <a:off x="4037782" y="5418546"/>
              <a:ext cx="148729" cy="148728"/>
            </a:xfrm>
            <a:prstGeom prst="star5">
              <a:avLst>
                <a:gd name="adj" fmla="val 22378"/>
                <a:gd name="hf" fmla="val 105146"/>
                <a:gd name="vf" fmla="val 11055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699326" y="5358966"/>
            <a:ext cx="267891" cy="267891"/>
            <a:chOff x="4335963" y="5358966"/>
            <a:chExt cx="267891" cy="267891"/>
          </a:xfrm>
        </p:grpSpPr>
        <p:sp>
          <p:nvSpPr>
            <p:cNvPr id="357" name="모서리가 둥근 직사각형 356"/>
            <p:cNvSpPr/>
            <p:nvPr/>
          </p:nvSpPr>
          <p:spPr>
            <a:xfrm>
              <a:off x="4335963" y="5358966"/>
              <a:ext cx="267891" cy="2678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8" name="포인트가 5개인 별 357"/>
            <p:cNvSpPr/>
            <p:nvPr/>
          </p:nvSpPr>
          <p:spPr>
            <a:xfrm>
              <a:off x="4395544" y="5418546"/>
              <a:ext cx="148729" cy="148728"/>
            </a:xfrm>
            <a:prstGeom prst="star5">
              <a:avLst>
                <a:gd name="adj" fmla="val 22378"/>
                <a:gd name="hf" fmla="val 105146"/>
                <a:gd name="vf" fmla="val 110557"/>
              </a:avLst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998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58636" y="1068229"/>
            <a:ext cx="2101225" cy="838195"/>
            <a:chOff x="6011137" y="3683252"/>
            <a:chExt cx="2101225" cy="838195"/>
          </a:xfrm>
        </p:grpSpPr>
        <p:sp>
          <p:nvSpPr>
            <p:cNvPr id="11" name="직사각형 10"/>
            <p:cNvSpPr/>
            <p:nvPr/>
          </p:nvSpPr>
          <p:spPr>
            <a:xfrm>
              <a:off x="6011137" y="3683727"/>
              <a:ext cx="2101225" cy="202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r>
                <a:rPr lang="ko-KR" altLang="en-US" sz="700" b="1" dirty="0"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7899969" y="3683252"/>
              <a:ext cx="0" cy="202228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이등변 삼각형 12"/>
            <p:cNvSpPr/>
            <p:nvPr/>
          </p:nvSpPr>
          <p:spPr>
            <a:xfrm rot="10800000">
              <a:off x="7952892" y="3758311"/>
              <a:ext cx="111681" cy="6575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11137" y="3895838"/>
              <a:ext cx="2101225" cy="6256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1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2</a:t>
              </a:r>
            </a:p>
            <a:p>
              <a:pPr>
                <a:spcAft>
                  <a:spcPts val="700"/>
                </a:spcAft>
              </a:pP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선택항목</a:t>
              </a:r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나눔고딕"/>
                </a:rPr>
                <a:t>3</a:t>
              </a: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8636" y="2088535"/>
            <a:ext cx="2101225" cy="15957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&lt;html&gt;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278038" y="967748"/>
            <a:ext cx="2101225" cy="1565870"/>
            <a:chOff x="3252636" y="2199680"/>
            <a:chExt cx="2101225" cy="1565870"/>
          </a:xfrm>
        </p:grpSpPr>
        <p:sp>
          <p:nvSpPr>
            <p:cNvPr id="17" name="직사각형 16"/>
            <p:cNvSpPr/>
            <p:nvPr/>
          </p:nvSpPr>
          <p:spPr>
            <a:xfrm>
              <a:off x="3252636" y="2199680"/>
              <a:ext cx="2101225" cy="13245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2636" y="3524250"/>
              <a:ext cx="2101225" cy="241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547020" y="3628939"/>
              <a:ext cx="1512455" cy="31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588699" y="3601399"/>
              <a:ext cx="87002" cy="870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4166555" y="2769003"/>
              <a:ext cx="311485" cy="16383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3364623" y="3610160"/>
              <a:ext cx="99249" cy="694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 rot="5400000">
              <a:off x="5154189" y="3579566"/>
              <a:ext cx="117465" cy="130666"/>
              <a:chOff x="3816910" y="3832268"/>
              <a:chExt cx="593725" cy="66044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892511" y="4227500"/>
                <a:ext cx="442523" cy="265212"/>
                <a:chOff x="3846046" y="4083050"/>
                <a:chExt cx="535453" cy="625358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3952359" y="4349751"/>
                  <a:ext cx="322828" cy="35865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/>
                  <a:endParaRPr lang="ko-KR" altLang="en-US" sz="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7" name="순서도: 수동 연산 26"/>
                <p:cNvSpPr/>
                <p:nvPr/>
              </p:nvSpPr>
              <p:spPr>
                <a:xfrm>
                  <a:off x="3846046" y="4083050"/>
                  <a:ext cx="535453" cy="266700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0" tIns="0" rIns="0" bIns="0" rtlCol="0" anchor="ctr" anchorCtr="0"/>
                <a:lstStyle/>
                <a:p>
                  <a:pPr algn="ctr"/>
                  <a:endParaRPr lang="ko-KR" altLang="en-US" sz="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29" name="막힌 원호 28"/>
              <p:cNvSpPr/>
              <p:nvPr/>
            </p:nvSpPr>
            <p:spPr>
              <a:xfrm rot="20700000">
                <a:off x="3816910" y="3832268"/>
                <a:ext cx="593725" cy="593725"/>
              </a:xfrm>
              <a:prstGeom prst="blockArc">
                <a:avLst>
                  <a:gd name="adj1" fmla="val 12541387"/>
                  <a:gd name="adj2" fmla="val 43111"/>
                  <a:gd name="adj3" fmla="val 73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막힌 원호 29"/>
              <p:cNvSpPr/>
              <p:nvPr/>
            </p:nvSpPr>
            <p:spPr>
              <a:xfrm rot="20700000">
                <a:off x="3911012" y="3966418"/>
                <a:ext cx="405523" cy="446075"/>
              </a:xfrm>
              <a:prstGeom prst="blockArc">
                <a:avLst>
                  <a:gd name="adj1" fmla="val 12553630"/>
                  <a:gd name="adj2" fmla="val 108382"/>
                  <a:gd name="adj3" fmla="val 1076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막힌 원호 30"/>
              <p:cNvSpPr/>
              <p:nvPr/>
            </p:nvSpPr>
            <p:spPr>
              <a:xfrm rot="20700000">
                <a:off x="3999321" y="4082607"/>
                <a:ext cx="228906" cy="251797"/>
              </a:xfrm>
              <a:prstGeom prst="blockArc">
                <a:avLst>
                  <a:gd name="adj1" fmla="val 12541387"/>
                  <a:gd name="adj2" fmla="val 7701"/>
                  <a:gd name="adj3" fmla="val 1441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3278038" y="2739430"/>
            <a:ext cx="2101225" cy="1567084"/>
            <a:chOff x="3278038" y="3304580"/>
            <a:chExt cx="2101225" cy="1567084"/>
          </a:xfrm>
        </p:grpSpPr>
        <p:sp>
          <p:nvSpPr>
            <p:cNvPr id="49" name="직사각형 48"/>
            <p:cNvSpPr/>
            <p:nvPr/>
          </p:nvSpPr>
          <p:spPr>
            <a:xfrm>
              <a:off x="3278038" y="3304580"/>
              <a:ext cx="2101225" cy="1565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85" b="-1"/>
            <a:stretch/>
          </p:blipFill>
          <p:spPr bwMode="auto">
            <a:xfrm>
              <a:off x="3282802" y="3309344"/>
              <a:ext cx="2096461" cy="1562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9" name="Picture 3" descr="C:\Users\ASA\Desktop\socila ico\images\flick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5" y="1659358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SA\Desktop\socila ico\images\googlecircl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3" y="2399639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SA\Desktop\socila ico\images\googleplus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830" y="2410921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SA\Desktop\socila ico\images\kakao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31" y="2410921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ASA\Desktop\socila ico\images\linkedin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11" y="1665421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ASA\Desktop\socila ico\images\pinterest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31" y="1659359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ASA\Desktop\socila ico\images\rss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4" y="870319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ASA\Desktop\socila ico\images\tiwtter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831" y="870320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ASA\Desktop\socila ico\images\vimeo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31" y="3181295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ASA\Desktop\socila ico\images\youtube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829" y="3181295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ASA\Desktop\socila ico\images\blog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2" y="3170015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ASA\Desktop\socila ico\images\facebook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31" y="870321"/>
            <a:ext cx="677453" cy="6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951128" y="4065814"/>
            <a:ext cx="443729" cy="136071"/>
            <a:chOff x="5941831" y="4305300"/>
            <a:chExt cx="2209186" cy="677455"/>
          </a:xfrm>
        </p:grpSpPr>
        <p:pic>
          <p:nvPicPr>
            <p:cNvPr id="73" name="Picture 9" descr="C:\Users\ASA\Desktop\socila ico\images\rss.pn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564" y="4305300"/>
              <a:ext cx="677453" cy="67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0" descr="C:\Users\ASA\Desktop\socila ico\images\tiwtter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831" y="4305301"/>
              <a:ext cx="677453" cy="67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4" descr="C:\Users\ASA\Desktop\socila ico\images\facebook.png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831" y="4305302"/>
              <a:ext cx="677453" cy="67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96" name="그룹 4095"/>
          <p:cNvGrpSpPr/>
          <p:nvPr/>
        </p:nvGrpSpPr>
        <p:grpSpPr>
          <a:xfrm>
            <a:off x="3282802" y="4492551"/>
            <a:ext cx="459678" cy="464062"/>
            <a:chOff x="3282802" y="4492551"/>
            <a:chExt cx="459678" cy="464062"/>
          </a:xfrm>
        </p:grpSpPr>
        <p:sp>
          <p:nvSpPr>
            <p:cNvPr id="63" name="직사각형 62"/>
            <p:cNvSpPr/>
            <p:nvPr/>
          </p:nvSpPr>
          <p:spPr>
            <a:xfrm>
              <a:off x="3282802" y="4492551"/>
              <a:ext cx="459678" cy="4596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6200000">
              <a:off x="3320766" y="4624028"/>
              <a:ext cx="383750" cy="281419"/>
              <a:chOff x="6371794" y="4457267"/>
              <a:chExt cx="767499" cy="562839"/>
            </a:xfrm>
            <a:solidFill>
              <a:schemeClr val="bg1">
                <a:lumMod val="75000"/>
              </a:schemeClr>
            </a:solidFill>
          </p:grpSpPr>
          <p:sp>
            <p:nvSpPr>
              <p:cNvPr id="60" name="순서도: 지연 59"/>
              <p:cNvSpPr/>
              <p:nvPr/>
            </p:nvSpPr>
            <p:spPr>
              <a:xfrm>
                <a:off x="6371794" y="4457267"/>
                <a:ext cx="424296" cy="562839"/>
              </a:xfrm>
              <a:prstGeom prst="flowChartDelay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692229" y="4515155"/>
                <a:ext cx="447064" cy="447064"/>
              </a:xfrm>
              <a:prstGeom prst="ellipse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116" name="그룹 4115"/>
          <p:cNvGrpSpPr/>
          <p:nvPr/>
        </p:nvGrpSpPr>
        <p:grpSpPr>
          <a:xfrm>
            <a:off x="2417166" y="2088535"/>
            <a:ext cx="144973" cy="1595735"/>
            <a:chOff x="2407640" y="4201885"/>
            <a:chExt cx="144973" cy="1595735"/>
          </a:xfrm>
        </p:grpSpPr>
        <p:sp>
          <p:nvSpPr>
            <p:cNvPr id="89" name="직사각형 88"/>
            <p:cNvSpPr/>
            <p:nvPr/>
          </p:nvSpPr>
          <p:spPr>
            <a:xfrm>
              <a:off x="2407640" y="4201885"/>
              <a:ext cx="144973" cy="15957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4097" name="직사각형 4096"/>
            <p:cNvSpPr/>
            <p:nvPr/>
          </p:nvSpPr>
          <p:spPr>
            <a:xfrm>
              <a:off x="2407640" y="4492551"/>
              <a:ext cx="144973" cy="303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15" name="그룹 4114"/>
            <p:cNvGrpSpPr/>
            <p:nvPr/>
          </p:nvGrpSpPr>
          <p:grpSpPr>
            <a:xfrm>
              <a:off x="2407640" y="4234524"/>
              <a:ext cx="144973" cy="89821"/>
              <a:chOff x="2407640" y="4234524"/>
              <a:chExt cx="144973" cy="89821"/>
            </a:xfrm>
          </p:grpSpPr>
          <p:sp>
            <p:nvSpPr>
              <p:cNvPr id="4111" name="이등변 삼각형 4110"/>
              <p:cNvSpPr/>
              <p:nvPr/>
            </p:nvSpPr>
            <p:spPr>
              <a:xfrm>
                <a:off x="2439464" y="4234524"/>
                <a:ext cx="81322" cy="5855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113" name="직선 연결선 4112"/>
              <p:cNvCxnSpPr/>
              <p:nvPr/>
            </p:nvCxnSpPr>
            <p:spPr>
              <a:xfrm>
                <a:off x="2407640" y="4324345"/>
                <a:ext cx="144973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4" name="그룹 4113"/>
            <p:cNvGrpSpPr/>
            <p:nvPr/>
          </p:nvGrpSpPr>
          <p:grpSpPr>
            <a:xfrm>
              <a:off x="2407640" y="5680989"/>
              <a:ext cx="144973" cy="95894"/>
              <a:chOff x="2407640" y="5680989"/>
              <a:chExt cx="144973" cy="95894"/>
            </a:xfrm>
          </p:grpSpPr>
          <p:sp>
            <p:nvSpPr>
              <p:cNvPr id="92" name="이등변 삼각형 91"/>
              <p:cNvSpPr/>
              <p:nvPr/>
            </p:nvSpPr>
            <p:spPr>
              <a:xfrm rot="10800000">
                <a:off x="2439464" y="5718332"/>
                <a:ext cx="81322" cy="5855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2407640" y="5680989"/>
                <a:ext cx="144973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직사각형 99"/>
          <p:cNvSpPr/>
          <p:nvPr/>
        </p:nvSpPr>
        <p:spPr>
          <a:xfrm>
            <a:off x="458636" y="3946596"/>
            <a:ext cx="2101225" cy="15957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rPr>
              <a:t>&lt;html&gt;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pSp>
        <p:nvGrpSpPr>
          <p:cNvPr id="101" name="그룹 100"/>
          <p:cNvGrpSpPr/>
          <p:nvPr/>
        </p:nvGrpSpPr>
        <p:grpSpPr>
          <a:xfrm rot="16200000">
            <a:off x="1436762" y="4419233"/>
            <a:ext cx="144975" cy="2101225"/>
            <a:chOff x="2407639" y="4201885"/>
            <a:chExt cx="144975" cy="2101225"/>
          </a:xfrm>
        </p:grpSpPr>
        <p:sp>
          <p:nvSpPr>
            <p:cNvPr id="102" name="직사각형 101"/>
            <p:cNvSpPr/>
            <p:nvPr/>
          </p:nvSpPr>
          <p:spPr>
            <a:xfrm>
              <a:off x="2407641" y="4201885"/>
              <a:ext cx="144973" cy="21012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>
                <a:spcAft>
                  <a:spcPts val="700"/>
                </a:spcAft>
              </a:pPr>
              <a:endPara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07640" y="4763380"/>
              <a:ext cx="144973" cy="303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2407640" y="4234524"/>
              <a:ext cx="144973" cy="89821"/>
              <a:chOff x="2407640" y="4234524"/>
              <a:chExt cx="144973" cy="89821"/>
            </a:xfrm>
          </p:grpSpPr>
          <p:sp>
            <p:nvSpPr>
              <p:cNvPr id="108" name="이등변 삼각형 107"/>
              <p:cNvSpPr/>
              <p:nvPr/>
            </p:nvSpPr>
            <p:spPr>
              <a:xfrm>
                <a:off x="2439464" y="4234524"/>
                <a:ext cx="81322" cy="5855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>
                <a:off x="2407640" y="4324345"/>
                <a:ext cx="144973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>
              <a:off x="2407639" y="6172633"/>
              <a:ext cx="144973" cy="95893"/>
              <a:chOff x="2407639" y="6172633"/>
              <a:chExt cx="144973" cy="95893"/>
            </a:xfrm>
          </p:grpSpPr>
          <p:sp>
            <p:nvSpPr>
              <p:cNvPr id="106" name="이등변 삼각형 105"/>
              <p:cNvSpPr/>
              <p:nvPr/>
            </p:nvSpPr>
            <p:spPr>
              <a:xfrm rot="10800000">
                <a:off x="2439463" y="6209975"/>
                <a:ext cx="81322" cy="5855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407639" y="6172633"/>
                <a:ext cx="144973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2284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그룹 314"/>
          <p:cNvGrpSpPr/>
          <p:nvPr/>
        </p:nvGrpSpPr>
        <p:grpSpPr>
          <a:xfrm>
            <a:off x="3121618" y="2151335"/>
            <a:ext cx="2393361" cy="461123"/>
            <a:chOff x="3121618" y="2151335"/>
            <a:chExt cx="2393361" cy="461123"/>
          </a:xfrm>
        </p:grpSpPr>
        <p:sp>
          <p:nvSpPr>
            <p:cNvPr id="306" name="TextBox 113"/>
            <p:cNvSpPr txBox="1">
              <a:spLocks noChangeArrowheads="1"/>
            </p:cNvSpPr>
            <p:nvPr/>
          </p:nvSpPr>
          <p:spPr bwMode="auto">
            <a:xfrm>
              <a:off x="3121618" y="2152150"/>
              <a:ext cx="2024582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ko-KR" altLang="en-US" sz="600" dirty="0">
                  <a:ea typeface="맑은 고딕" pitchFamily="50" charset="-127"/>
                  <a:cs typeface="Arial" pitchFamily="34" charset="0"/>
                </a:rPr>
                <a:t>공지사항 테스트 입니다</a:t>
              </a: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7" name="TextBox 113"/>
            <p:cNvSpPr txBox="1">
              <a:spLocks noChangeArrowheads="1"/>
            </p:cNvSpPr>
            <p:nvPr/>
          </p:nvSpPr>
          <p:spPr bwMode="auto">
            <a:xfrm>
              <a:off x="3121618" y="2336424"/>
              <a:ext cx="2024582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신규 서비스 업데이트가 완료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8" name="TextBox 113"/>
            <p:cNvSpPr txBox="1">
              <a:spLocks noChangeArrowheads="1"/>
            </p:cNvSpPr>
            <p:nvPr/>
          </p:nvSpPr>
          <p:spPr bwMode="auto">
            <a:xfrm>
              <a:off x="3121618" y="2520125"/>
              <a:ext cx="2024582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회사 홈페이지가 </a:t>
              </a:r>
              <a:r>
                <a:rPr kumimoji="0" lang="ko-KR" altLang="en-US" sz="600" dirty="0" err="1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리뉴얼</a:t>
              </a: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12" name="TextBox 113"/>
            <p:cNvSpPr txBox="1">
              <a:spLocks noChangeArrowheads="1"/>
            </p:cNvSpPr>
            <p:nvPr/>
          </p:nvSpPr>
          <p:spPr bwMode="auto">
            <a:xfrm>
              <a:off x="5175695" y="2151335"/>
              <a:ext cx="33928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14/01/01</a:t>
              </a:r>
            </a:p>
          </p:txBody>
        </p:sp>
        <p:sp>
          <p:nvSpPr>
            <p:cNvPr id="313" name="TextBox 113"/>
            <p:cNvSpPr txBox="1">
              <a:spLocks noChangeArrowheads="1"/>
            </p:cNvSpPr>
            <p:nvPr/>
          </p:nvSpPr>
          <p:spPr bwMode="auto">
            <a:xfrm>
              <a:off x="5175695" y="2335144"/>
              <a:ext cx="33928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14/01/01</a:t>
              </a:r>
            </a:p>
          </p:txBody>
        </p:sp>
        <p:sp>
          <p:nvSpPr>
            <p:cNvPr id="314" name="TextBox 113"/>
            <p:cNvSpPr txBox="1">
              <a:spLocks noChangeArrowheads="1"/>
            </p:cNvSpPr>
            <p:nvPr/>
          </p:nvSpPr>
          <p:spPr bwMode="auto">
            <a:xfrm>
              <a:off x="5175695" y="2518827"/>
              <a:ext cx="33928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14/01/01</a:t>
              </a:r>
            </a:p>
          </p:txBody>
        </p:sp>
      </p:grpSp>
      <p:sp>
        <p:nvSpPr>
          <p:cNvPr id="373" name="텍스트 개체 틀 37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4" name="텍스트 개체 틀 37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1" name="텍스트 개체 틀 37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9" name="텍스트 개체 틀 3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2" name="텍스트 개체 틀 37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0" name="텍스트 개체 틀 36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89990" y="1007268"/>
            <a:ext cx="2527475" cy="327617"/>
            <a:chOff x="7181518" y="2540109"/>
            <a:chExt cx="2005484" cy="255870"/>
          </a:xfrm>
        </p:grpSpPr>
        <p:sp>
          <p:nvSpPr>
            <p:cNvPr id="21" name="직사각형 20"/>
            <p:cNvSpPr/>
            <p:nvPr/>
          </p:nvSpPr>
          <p:spPr>
            <a:xfrm>
              <a:off x="8426470" y="2540109"/>
              <a:ext cx="760532" cy="255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720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3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22" name="오각형 21"/>
            <p:cNvSpPr/>
            <p:nvPr/>
          </p:nvSpPr>
          <p:spPr>
            <a:xfrm>
              <a:off x="7799412" y="2540109"/>
              <a:ext cx="808759" cy="25587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720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2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23" name="오각형 22"/>
            <p:cNvSpPr/>
            <p:nvPr/>
          </p:nvSpPr>
          <p:spPr>
            <a:xfrm>
              <a:off x="7181518" y="2540109"/>
              <a:ext cx="738237" cy="25587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1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9990" y="1388270"/>
            <a:ext cx="2527475" cy="327617"/>
            <a:chOff x="7181518" y="2540109"/>
            <a:chExt cx="2005484" cy="255870"/>
          </a:xfrm>
        </p:grpSpPr>
        <p:sp>
          <p:nvSpPr>
            <p:cNvPr id="25" name="직사각형 24"/>
            <p:cNvSpPr/>
            <p:nvPr/>
          </p:nvSpPr>
          <p:spPr>
            <a:xfrm>
              <a:off x="8426470" y="2540109"/>
              <a:ext cx="760532" cy="2558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720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3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26" name="오각형 25"/>
            <p:cNvSpPr/>
            <p:nvPr/>
          </p:nvSpPr>
          <p:spPr>
            <a:xfrm>
              <a:off x="7799412" y="2540109"/>
              <a:ext cx="808759" cy="25587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2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7181518" y="2540109"/>
              <a:ext cx="738237" cy="25587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1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89990" y="1774033"/>
            <a:ext cx="2527475" cy="327617"/>
            <a:chOff x="7181518" y="2540109"/>
            <a:chExt cx="2005484" cy="255870"/>
          </a:xfrm>
        </p:grpSpPr>
        <p:sp>
          <p:nvSpPr>
            <p:cNvPr id="29" name="직사각형 28"/>
            <p:cNvSpPr/>
            <p:nvPr/>
          </p:nvSpPr>
          <p:spPr>
            <a:xfrm>
              <a:off x="8426470" y="2540109"/>
              <a:ext cx="760532" cy="2558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720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3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30" name="오각형 29"/>
            <p:cNvSpPr/>
            <p:nvPr/>
          </p:nvSpPr>
          <p:spPr>
            <a:xfrm>
              <a:off x="7799412" y="2540109"/>
              <a:ext cx="808759" cy="25587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2</a:t>
              </a:r>
            </a:p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  <p:sp>
          <p:nvSpPr>
            <p:cNvPr id="31" name="오각형 30"/>
            <p:cNvSpPr/>
            <p:nvPr/>
          </p:nvSpPr>
          <p:spPr>
            <a:xfrm>
              <a:off x="7181518" y="2540109"/>
              <a:ext cx="738237" cy="25587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lIns="25200" tIns="0" rIns="0" bIns="0" anchor="ctr" anchorCtr="0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STEP 1</a:t>
              </a:r>
            </a:p>
            <a:p>
              <a:pPr lvl="0" algn="ctr"/>
              <a:r>
                <a:rPr lang="en-US" altLang="ko-KR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r>
                <a:rPr lang="ko-KR" altLang="en-US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단계 텍스트</a:t>
              </a: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77486" y="3518103"/>
            <a:ext cx="2353005" cy="529511"/>
            <a:chOff x="377486" y="3938012"/>
            <a:chExt cx="2353005" cy="529511"/>
          </a:xfrm>
        </p:grpSpPr>
        <p:sp>
          <p:nvSpPr>
            <p:cNvPr id="73" name="직사각형 72"/>
            <p:cNvSpPr/>
            <p:nvPr/>
          </p:nvSpPr>
          <p:spPr>
            <a:xfrm>
              <a:off x="377486" y="3938013"/>
              <a:ext cx="2353005" cy="529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3522" y="3943569"/>
              <a:ext cx="1558568" cy="23180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 flipV="1">
              <a:off x="1945736" y="3938012"/>
              <a:ext cx="0" cy="23736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113"/>
            <p:cNvSpPr txBox="1">
              <a:spLocks noChangeArrowheads="1"/>
            </p:cNvSpPr>
            <p:nvPr/>
          </p:nvSpPr>
          <p:spPr bwMode="auto">
            <a:xfrm>
              <a:off x="1177715" y="4002834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2</a:t>
              </a:r>
            </a:p>
          </p:txBody>
        </p:sp>
        <p:sp>
          <p:nvSpPr>
            <p:cNvPr id="79" name="TextBox 113"/>
            <p:cNvSpPr txBox="1">
              <a:spLocks noChangeArrowheads="1"/>
            </p:cNvSpPr>
            <p:nvPr/>
          </p:nvSpPr>
          <p:spPr bwMode="auto">
            <a:xfrm>
              <a:off x="377486" y="4002834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1</a:t>
              </a:r>
            </a:p>
          </p:txBody>
        </p:sp>
        <p:sp>
          <p:nvSpPr>
            <p:cNvPr id="80" name="TextBox 113"/>
            <p:cNvSpPr txBox="1">
              <a:spLocks noChangeArrowheads="1"/>
            </p:cNvSpPr>
            <p:nvPr/>
          </p:nvSpPr>
          <p:spPr bwMode="auto">
            <a:xfrm>
              <a:off x="1962470" y="4002834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3</a:t>
              </a:r>
            </a:p>
          </p:txBody>
        </p:sp>
        <p:cxnSp>
          <p:nvCxnSpPr>
            <p:cNvPr id="81" name="직선 연결선 80"/>
            <p:cNvCxnSpPr/>
            <p:nvPr/>
          </p:nvCxnSpPr>
          <p:spPr>
            <a:xfrm flipV="1">
              <a:off x="1161611" y="3948802"/>
              <a:ext cx="0" cy="215787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379156" y="4175378"/>
              <a:ext cx="1566895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>
            <a:off x="377486" y="2833438"/>
            <a:ext cx="2353005" cy="529511"/>
            <a:chOff x="377486" y="3253347"/>
            <a:chExt cx="2353005" cy="529511"/>
          </a:xfrm>
        </p:grpSpPr>
        <p:sp>
          <p:nvSpPr>
            <p:cNvPr id="84" name="직사각형 83"/>
            <p:cNvSpPr/>
            <p:nvPr/>
          </p:nvSpPr>
          <p:spPr>
            <a:xfrm>
              <a:off x="377486" y="3253348"/>
              <a:ext cx="2353005" cy="529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3522" y="3258904"/>
              <a:ext cx="780471" cy="23180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946050" y="3258904"/>
              <a:ext cx="780471" cy="23180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1946051" y="3490713"/>
              <a:ext cx="78444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945736" y="3253347"/>
              <a:ext cx="0" cy="23736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113"/>
            <p:cNvSpPr txBox="1">
              <a:spLocks noChangeArrowheads="1"/>
            </p:cNvSpPr>
            <p:nvPr/>
          </p:nvSpPr>
          <p:spPr bwMode="auto">
            <a:xfrm>
              <a:off x="1177715" y="3318169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2</a:t>
              </a:r>
            </a:p>
          </p:txBody>
        </p:sp>
        <p:sp>
          <p:nvSpPr>
            <p:cNvPr id="90" name="TextBox 113"/>
            <p:cNvSpPr txBox="1">
              <a:spLocks noChangeArrowheads="1"/>
            </p:cNvSpPr>
            <p:nvPr/>
          </p:nvSpPr>
          <p:spPr bwMode="auto">
            <a:xfrm>
              <a:off x="377486" y="3318169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1</a:t>
              </a:r>
            </a:p>
          </p:txBody>
        </p:sp>
        <p:sp>
          <p:nvSpPr>
            <p:cNvPr id="91" name="TextBox 113"/>
            <p:cNvSpPr txBox="1">
              <a:spLocks noChangeArrowheads="1"/>
            </p:cNvSpPr>
            <p:nvPr/>
          </p:nvSpPr>
          <p:spPr bwMode="auto">
            <a:xfrm>
              <a:off x="1962470" y="3318169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3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 flipV="1">
              <a:off x="1161611" y="3253347"/>
              <a:ext cx="0" cy="23736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379156" y="3490713"/>
              <a:ext cx="78444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77486" y="2220672"/>
            <a:ext cx="2353005" cy="529511"/>
            <a:chOff x="377486" y="2640581"/>
            <a:chExt cx="2353005" cy="529511"/>
          </a:xfrm>
        </p:grpSpPr>
        <p:sp>
          <p:nvSpPr>
            <p:cNvPr id="94" name="직사각형 93"/>
            <p:cNvSpPr/>
            <p:nvPr/>
          </p:nvSpPr>
          <p:spPr>
            <a:xfrm>
              <a:off x="377486" y="2640582"/>
              <a:ext cx="2353005" cy="529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161612" y="2646138"/>
              <a:ext cx="1564910" cy="23180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1163429" y="2877947"/>
              <a:ext cx="1557323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113"/>
            <p:cNvSpPr txBox="1">
              <a:spLocks noChangeArrowheads="1"/>
            </p:cNvSpPr>
            <p:nvPr/>
          </p:nvSpPr>
          <p:spPr bwMode="auto">
            <a:xfrm>
              <a:off x="1177715" y="2705403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2</a:t>
              </a:r>
            </a:p>
          </p:txBody>
        </p:sp>
        <p:sp>
          <p:nvSpPr>
            <p:cNvPr id="100" name="TextBox 113"/>
            <p:cNvSpPr txBox="1">
              <a:spLocks noChangeArrowheads="1"/>
            </p:cNvSpPr>
            <p:nvPr/>
          </p:nvSpPr>
          <p:spPr bwMode="auto">
            <a:xfrm>
              <a:off x="377486" y="2705403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1</a:t>
              </a:r>
            </a:p>
          </p:txBody>
        </p:sp>
        <p:sp>
          <p:nvSpPr>
            <p:cNvPr id="101" name="TextBox 113"/>
            <p:cNvSpPr txBox="1">
              <a:spLocks noChangeArrowheads="1"/>
            </p:cNvSpPr>
            <p:nvPr/>
          </p:nvSpPr>
          <p:spPr bwMode="auto">
            <a:xfrm>
              <a:off x="1962470" y="2705403"/>
              <a:ext cx="76802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ko-KR" altLang="en-US" sz="700" b="1" dirty="0">
                  <a:ea typeface="맑은 고딕" pitchFamily="50" charset="-127"/>
                  <a:cs typeface="Arial" charset="0"/>
                </a:rPr>
                <a:t>탭</a:t>
              </a:r>
              <a:r>
                <a:rPr kumimoji="0" lang="en-US" altLang="ko-KR" sz="700" b="1" dirty="0">
                  <a:ea typeface="맑은 고딕" pitchFamily="50" charset="-127"/>
                  <a:cs typeface="Arial" charset="0"/>
                </a:rPr>
                <a:t>3</a:t>
              </a:r>
            </a:p>
          </p:txBody>
        </p:sp>
        <p:cxnSp>
          <p:nvCxnSpPr>
            <p:cNvPr id="102" name="직선 연결선 101"/>
            <p:cNvCxnSpPr/>
            <p:nvPr/>
          </p:nvCxnSpPr>
          <p:spPr>
            <a:xfrm flipV="1">
              <a:off x="1161611" y="2640581"/>
              <a:ext cx="0" cy="23736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1942090" y="2651371"/>
              <a:ext cx="0" cy="215787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288576" y="5869481"/>
            <a:ext cx="2532064" cy="716092"/>
            <a:chOff x="3040060" y="2478581"/>
            <a:chExt cx="2532064" cy="716092"/>
          </a:xfrm>
        </p:grpSpPr>
        <p:sp>
          <p:nvSpPr>
            <p:cNvPr id="142" name="직사각형 141"/>
            <p:cNvSpPr/>
            <p:nvPr/>
          </p:nvSpPr>
          <p:spPr>
            <a:xfrm rot="10800000">
              <a:off x="3040060" y="2478581"/>
              <a:ext cx="2532064" cy="716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143" name="양쪽 모서리가 둥근 사각형 142"/>
            <p:cNvSpPr/>
            <p:nvPr/>
          </p:nvSpPr>
          <p:spPr>
            <a:xfrm>
              <a:off x="3061868" y="2478581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양쪽 모서리가 둥근 사각형 143"/>
            <p:cNvSpPr/>
            <p:nvPr/>
          </p:nvSpPr>
          <p:spPr>
            <a:xfrm>
              <a:off x="3889848" y="2478581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양쪽 모서리가 둥근 사각형 145"/>
            <p:cNvSpPr/>
            <p:nvPr/>
          </p:nvSpPr>
          <p:spPr>
            <a:xfrm>
              <a:off x="3061868" y="2901806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양쪽 모서리가 둥근 사각형 146"/>
            <p:cNvSpPr/>
            <p:nvPr/>
          </p:nvSpPr>
          <p:spPr>
            <a:xfrm>
              <a:off x="3889848" y="2901807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양쪽 모서리가 둥근 사각형 144"/>
            <p:cNvSpPr/>
            <p:nvPr/>
          </p:nvSpPr>
          <p:spPr>
            <a:xfrm>
              <a:off x="4716246" y="2478581"/>
              <a:ext cx="827980" cy="324000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양쪽 모서리가 둥근 사각형 147"/>
            <p:cNvSpPr/>
            <p:nvPr/>
          </p:nvSpPr>
          <p:spPr>
            <a:xfrm>
              <a:off x="4716246" y="2870673"/>
              <a:ext cx="827980" cy="324000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72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288576" y="5059215"/>
            <a:ext cx="2532064" cy="716092"/>
            <a:chOff x="3040060" y="1668315"/>
            <a:chExt cx="2532064" cy="716092"/>
          </a:xfrm>
        </p:grpSpPr>
        <p:sp>
          <p:nvSpPr>
            <p:cNvPr id="135" name="직사각형 134"/>
            <p:cNvSpPr/>
            <p:nvPr/>
          </p:nvSpPr>
          <p:spPr>
            <a:xfrm rot="10800000">
              <a:off x="3040060" y="1668315"/>
              <a:ext cx="2532064" cy="716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136" name="양쪽 모서리가 둥근 사각형 135"/>
            <p:cNvSpPr/>
            <p:nvPr/>
          </p:nvSpPr>
          <p:spPr>
            <a:xfrm>
              <a:off x="3061868" y="1668315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양쪽 모서리가 둥근 사각형 137"/>
            <p:cNvSpPr/>
            <p:nvPr/>
          </p:nvSpPr>
          <p:spPr>
            <a:xfrm>
              <a:off x="4716246" y="1668315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양쪽 모서리가 둥근 사각형 138"/>
            <p:cNvSpPr/>
            <p:nvPr/>
          </p:nvSpPr>
          <p:spPr>
            <a:xfrm>
              <a:off x="3061868" y="2091540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양쪽 모서리가 둥근 사각형 140"/>
            <p:cNvSpPr/>
            <p:nvPr/>
          </p:nvSpPr>
          <p:spPr>
            <a:xfrm>
              <a:off x="4716246" y="2091541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양쪽 모서리가 둥근 사각형 136"/>
            <p:cNvSpPr/>
            <p:nvPr/>
          </p:nvSpPr>
          <p:spPr>
            <a:xfrm>
              <a:off x="3889848" y="1668315"/>
              <a:ext cx="827980" cy="324000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양쪽 모서리가 둥근 사각형 139"/>
            <p:cNvSpPr/>
            <p:nvPr/>
          </p:nvSpPr>
          <p:spPr>
            <a:xfrm>
              <a:off x="3889848" y="2060407"/>
              <a:ext cx="827980" cy="324000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72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88576" y="4236168"/>
            <a:ext cx="2532064" cy="716091"/>
            <a:chOff x="3040060" y="845268"/>
            <a:chExt cx="2532064" cy="716091"/>
          </a:xfrm>
        </p:grpSpPr>
        <p:sp>
          <p:nvSpPr>
            <p:cNvPr id="118" name="직사각형 117"/>
            <p:cNvSpPr/>
            <p:nvPr/>
          </p:nvSpPr>
          <p:spPr>
            <a:xfrm rot="10800000">
              <a:off x="3040060" y="845268"/>
              <a:ext cx="2532064" cy="716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125" name="양쪽 모서리가 둥근 사각형 124"/>
            <p:cNvSpPr/>
            <p:nvPr/>
          </p:nvSpPr>
          <p:spPr>
            <a:xfrm>
              <a:off x="3889848" y="845268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양쪽 모서리가 둥근 사각형 125"/>
            <p:cNvSpPr/>
            <p:nvPr/>
          </p:nvSpPr>
          <p:spPr>
            <a:xfrm>
              <a:off x="4716246" y="845268"/>
              <a:ext cx="827980" cy="292865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양쪽 모서리가 둥근 사각형 132"/>
            <p:cNvSpPr/>
            <p:nvPr/>
          </p:nvSpPr>
          <p:spPr>
            <a:xfrm>
              <a:off x="3889848" y="1268494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양쪽 모서리가 둥근 사각형 133"/>
            <p:cNvSpPr/>
            <p:nvPr/>
          </p:nvSpPr>
          <p:spPr>
            <a:xfrm>
              <a:off x="4716246" y="1268494"/>
              <a:ext cx="827980" cy="292865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36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양쪽 모서리가 둥근 사각형 123"/>
            <p:cNvSpPr/>
            <p:nvPr/>
          </p:nvSpPr>
          <p:spPr>
            <a:xfrm>
              <a:off x="3061868" y="845268"/>
              <a:ext cx="827980" cy="324000"/>
            </a:xfrm>
            <a:prstGeom prst="round2SameRect">
              <a:avLst>
                <a:gd name="adj1" fmla="val 0"/>
                <a:gd name="adj2" fmla="val 13759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36000" rIns="36000" bIns="72000" anchor="b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양쪽 모서리가 둥근 사각형 129"/>
            <p:cNvSpPr/>
            <p:nvPr/>
          </p:nvSpPr>
          <p:spPr>
            <a:xfrm>
              <a:off x="3061868" y="1237359"/>
              <a:ext cx="827980" cy="324000"/>
            </a:xfrm>
            <a:prstGeom prst="round2SameRect">
              <a:avLst>
                <a:gd name="adj1" fmla="val 13822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36000" tIns="72000" rIns="36000" bIns="72000" anchor="t" anchorCtr="0"/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탭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8" name="그룹 277"/>
          <p:cNvGrpSpPr/>
          <p:nvPr/>
        </p:nvGrpSpPr>
        <p:grpSpPr>
          <a:xfrm>
            <a:off x="3029692" y="822602"/>
            <a:ext cx="2543823" cy="1021644"/>
            <a:chOff x="3029692" y="822602"/>
            <a:chExt cx="2543823" cy="1021644"/>
          </a:xfrm>
        </p:grpSpPr>
        <p:sp>
          <p:nvSpPr>
            <p:cNvPr id="161" name="직사각형 160"/>
            <p:cNvSpPr/>
            <p:nvPr/>
          </p:nvSpPr>
          <p:spPr>
            <a:xfrm>
              <a:off x="3049308" y="834308"/>
              <a:ext cx="2513537" cy="17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157" name="TextBox 113"/>
            <p:cNvSpPr txBox="1">
              <a:spLocks noChangeArrowheads="1"/>
            </p:cNvSpPr>
            <p:nvPr/>
          </p:nvSpPr>
          <p:spPr bwMode="auto">
            <a:xfrm>
              <a:off x="3029692" y="822602"/>
              <a:ext cx="234465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300"/>
                </a:spcAft>
              </a:pPr>
              <a:r>
                <a:rPr kumimoji="0" lang="ko-KR" altLang="en-US" sz="600" b="1" dirty="0">
                  <a:ea typeface="맑은 고딕" pitchFamily="50" charset="-127"/>
                  <a:cs typeface="Arial" charset="0"/>
                </a:rPr>
                <a:t>공지사항</a:t>
              </a:r>
              <a:endParaRPr kumimoji="0" lang="en-US" altLang="ko-KR" sz="600" b="1" dirty="0"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040063" y="1289418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3040063" y="1566832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3040063" y="1844246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113"/>
            <p:cNvSpPr txBox="1">
              <a:spLocks noChangeArrowheads="1"/>
            </p:cNvSpPr>
            <p:nvPr/>
          </p:nvSpPr>
          <p:spPr bwMode="auto">
            <a:xfrm>
              <a:off x="3411043" y="1059415"/>
              <a:ext cx="1974489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ko-KR" altLang="en-US" sz="600" dirty="0">
                  <a:ea typeface="맑은 고딕" pitchFamily="50" charset="-127"/>
                  <a:cs typeface="Arial" pitchFamily="34" charset="0"/>
                </a:rPr>
                <a:t>공지사항 테스트 입니다</a:t>
              </a: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1" name="TextBox 113"/>
            <p:cNvSpPr txBox="1">
              <a:spLocks noChangeArrowheads="1"/>
            </p:cNvSpPr>
            <p:nvPr/>
          </p:nvSpPr>
          <p:spPr bwMode="auto">
            <a:xfrm>
              <a:off x="3127736" y="1336548"/>
              <a:ext cx="2445779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신규 서비스 업데이트가 완료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2" name="TextBox 113"/>
            <p:cNvSpPr txBox="1">
              <a:spLocks noChangeArrowheads="1"/>
            </p:cNvSpPr>
            <p:nvPr/>
          </p:nvSpPr>
          <p:spPr bwMode="auto">
            <a:xfrm>
              <a:off x="3127736" y="1610727"/>
              <a:ext cx="2445779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회사 홈페이지가 </a:t>
              </a:r>
              <a:r>
                <a:rPr kumimoji="0" lang="ko-KR" altLang="en-US" sz="600" dirty="0" err="1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리뉴얼</a:t>
              </a: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03" name="TextBox 113"/>
            <p:cNvSpPr txBox="1">
              <a:spLocks noChangeArrowheads="1"/>
            </p:cNvSpPr>
            <p:nvPr/>
          </p:nvSpPr>
          <p:spPr bwMode="auto">
            <a:xfrm>
              <a:off x="3127736" y="1149931"/>
              <a:ext cx="481593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[2014/01/01]</a:t>
              </a:r>
            </a:p>
          </p:txBody>
        </p:sp>
        <p:sp>
          <p:nvSpPr>
            <p:cNvPr id="304" name="TextBox 113"/>
            <p:cNvSpPr txBox="1">
              <a:spLocks noChangeArrowheads="1"/>
            </p:cNvSpPr>
            <p:nvPr/>
          </p:nvSpPr>
          <p:spPr bwMode="auto">
            <a:xfrm>
              <a:off x="3127736" y="1425706"/>
              <a:ext cx="481593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[2014/01/01]</a:t>
              </a:r>
            </a:p>
          </p:txBody>
        </p:sp>
        <p:sp>
          <p:nvSpPr>
            <p:cNvPr id="305" name="TextBox 113"/>
            <p:cNvSpPr txBox="1">
              <a:spLocks noChangeArrowheads="1"/>
            </p:cNvSpPr>
            <p:nvPr/>
          </p:nvSpPr>
          <p:spPr bwMode="auto">
            <a:xfrm>
              <a:off x="3127736" y="1700016"/>
              <a:ext cx="481593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[2014/01/01]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3133350" y="3744680"/>
            <a:ext cx="2359923" cy="108451"/>
            <a:chOff x="3133350" y="3089905"/>
            <a:chExt cx="2359923" cy="108451"/>
          </a:xfrm>
        </p:grpSpPr>
        <p:sp>
          <p:nvSpPr>
            <p:cNvPr id="195" name="TextBox 32"/>
            <p:cNvSpPr txBox="1">
              <a:spLocks noChangeArrowheads="1"/>
            </p:cNvSpPr>
            <p:nvPr/>
          </p:nvSpPr>
          <p:spPr bwMode="auto">
            <a:xfrm>
              <a:off x="3284036" y="3089905"/>
              <a:ext cx="2209237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이용약관</a:t>
              </a:r>
              <a:r>
                <a:rPr lang="en-US" altLang="ko-KR" dirty="0"/>
                <a:t>, </a:t>
              </a:r>
              <a:r>
                <a:rPr lang="ko-KR" altLang="en-US" dirty="0" err="1"/>
                <a:t>개인정보수집ㆍ이용</a:t>
              </a:r>
              <a:r>
                <a:rPr lang="ko-KR" altLang="en-US" dirty="0"/>
                <a:t> 모두 동의</a:t>
              </a:r>
              <a:endParaRPr lang="en-US" altLang="ko-KR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133350" y="3101876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3133350" y="3957542"/>
            <a:ext cx="2359923" cy="114407"/>
            <a:chOff x="3133350" y="3302767"/>
            <a:chExt cx="2359923" cy="114407"/>
          </a:xfrm>
        </p:grpSpPr>
        <p:sp>
          <p:nvSpPr>
            <p:cNvPr id="199" name="TextBox 32"/>
            <p:cNvSpPr txBox="1">
              <a:spLocks noChangeArrowheads="1"/>
            </p:cNvSpPr>
            <p:nvPr/>
          </p:nvSpPr>
          <p:spPr bwMode="auto">
            <a:xfrm>
              <a:off x="3284036" y="3308723"/>
              <a:ext cx="2209237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 err="1"/>
                <a:t>이용약관</a:t>
              </a:r>
              <a:r>
                <a:rPr lang="en-US" altLang="ko-KR" dirty="0"/>
                <a:t>, </a:t>
              </a:r>
              <a:r>
                <a:rPr lang="ko-KR" altLang="en-US" dirty="0" err="1"/>
                <a:t>개인정보수집ㆍ이용</a:t>
              </a:r>
              <a:r>
                <a:rPr lang="ko-KR" altLang="en-US" dirty="0"/>
                <a:t> 모두 동의</a:t>
              </a:r>
              <a:endParaRPr lang="en-US" altLang="ko-KR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133350" y="3320694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L 도형 200"/>
            <p:cNvSpPr/>
            <p:nvPr/>
          </p:nvSpPr>
          <p:spPr>
            <a:xfrm rot="18900000">
              <a:off x="3134044" y="3302767"/>
              <a:ext cx="105711" cy="79423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</p:grpSp>
      <p:sp>
        <p:nvSpPr>
          <p:cNvPr id="203" name="직사각형 202"/>
          <p:cNvSpPr/>
          <p:nvPr/>
        </p:nvSpPr>
        <p:spPr>
          <a:xfrm>
            <a:off x="3116285" y="4200855"/>
            <a:ext cx="2369985" cy="111493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anchor="ctr"/>
          <a:lstStyle/>
          <a:p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3119711" y="4496412"/>
            <a:ext cx="235070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3119711" y="4762131"/>
            <a:ext cx="235070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119711" y="5044071"/>
            <a:ext cx="235070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/>
          <p:cNvGrpSpPr/>
          <p:nvPr/>
        </p:nvGrpSpPr>
        <p:grpSpPr>
          <a:xfrm>
            <a:off x="3179616" y="4304162"/>
            <a:ext cx="2241647" cy="107722"/>
            <a:chOff x="3179616" y="3379389"/>
            <a:chExt cx="2241647" cy="107722"/>
          </a:xfrm>
        </p:grpSpPr>
        <p:sp>
          <p:nvSpPr>
            <p:cNvPr id="206" name="직사각형 205"/>
            <p:cNvSpPr/>
            <p:nvPr/>
          </p:nvSpPr>
          <p:spPr>
            <a:xfrm>
              <a:off x="3179616" y="3385868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TextBox 32"/>
            <p:cNvSpPr txBox="1">
              <a:spLocks noChangeArrowheads="1"/>
            </p:cNvSpPr>
            <p:nvPr/>
          </p:nvSpPr>
          <p:spPr bwMode="auto">
            <a:xfrm>
              <a:off x="3341193" y="3379389"/>
              <a:ext cx="1507036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b="0" dirty="0"/>
                <a:t>이용약관 동의</a:t>
              </a:r>
              <a:endParaRPr lang="en-US" altLang="ko-KR" b="0" dirty="0"/>
            </a:p>
          </p:txBody>
        </p:sp>
        <p:sp>
          <p:nvSpPr>
            <p:cNvPr id="217" name="TextBox 32"/>
            <p:cNvSpPr txBox="1">
              <a:spLocks noChangeArrowheads="1"/>
            </p:cNvSpPr>
            <p:nvPr/>
          </p:nvSpPr>
          <p:spPr bwMode="auto">
            <a:xfrm>
              <a:off x="5146199" y="3387083"/>
              <a:ext cx="236470" cy="923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600" b="0" dirty="0"/>
                <a:t>자세히 </a:t>
              </a:r>
              <a:endParaRPr lang="en-US" altLang="ko-KR" sz="600" b="0" dirty="0"/>
            </a:p>
          </p:txBody>
        </p:sp>
        <p:sp>
          <p:nvSpPr>
            <p:cNvPr id="223" name="이등변 삼각형 222"/>
            <p:cNvSpPr/>
            <p:nvPr/>
          </p:nvSpPr>
          <p:spPr bwMode="auto">
            <a:xfrm rot="5400000">
              <a:off x="5379232" y="3420403"/>
              <a:ext cx="54710" cy="29352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3179616" y="4581344"/>
            <a:ext cx="2241647" cy="107722"/>
            <a:chOff x="3179616" y="3656571"/>
            <a:chExt cx="2241647" cy="107722"/>
          </a:xfrm>
        </p:grpSpPr>
        <p:sp>
          <p:nvSpPr>
            <p:cNvPr id="209" name="직사각형 208"/>
            <p:cNvSpPr/>
            <p:nvPr/>
          </p:nvSpPr>
          <p:spPr>
            <a:xfrm>
              <a:off x="3179616" y="3662764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TextBox 32"/>
            <p:cNvSpPr txBox="1">
              <a:spLocks noChangeArrowheads="1"/>
            </p:cNvSpPr>
            <p:nvPr/>
          </p:nvSpPr>
          <p:spPr bwMode="auto">
            <a:xfrm>
              <a:off x="3341193" y="3656571"/>
              <a:ext cx="1507036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b="0" dirty="0"/>
                <a:t>서비스 약관 동의</a:t>
              </a:r>
              <a:endParaRPr lang="en-US" altLang="ko-KR" b="0" dirty="0"/>
            </a:p>
          </p:txBody>
        </p:sp>
        <p:sp>
          <p:nvSpPr>
            <p:cNvPr id="218" name="TextBox 32"/>
            <p:cNvSpPr txBox="1">
              <a:spLocks noChangeArrowheads="1"/>
            </p:cNvSpPr>
            <p:nvPr/>
          </p:nvSpPr>
          <p:spPr bwMode="auto">
            <a:xfrm>
              <a:off x="5146199" y="3664265"/>
              <a:ext cx="236470" cy="923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600" b="0" dirty="0"/>
                <a:t>자세히 </a:t>
              </a:r>
              <a:endParaRPr lang="en-US" altLang="ko-KR" sz="600" b="0" dirty="0"/>
            </a:p>
          </p:txBody>
        </p:sp>
        <p:sp>
          <p:nvSpPr>
            <p:cNvPr id="224" name="이등변 삼각형 223"/>
            <p:cNvSpPr/>
            <p:nvPr/>
          </p:nvSpPr>
          <p:spPr bwMode="auto">
            <a:xfrm rot="5400000">
              <a:off x="5379232" y="3697585"/>
              <a:ext cx="54710" cy="29352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3179616" y="4858526"/>
            <a:ext cx="2241647" cy="107722"/>
            <a:chOff x="3179616" y="3933753"/>
            <a:chExt cx="2241647" cy="107722"/>
          </a:xfrm>
        </p:grpSpPr>
        <p:sp>
          <p:nvSpPr>
            <p:cNvPr id="210" name="직사각형 209"/>
            <p:cNvSpPr/>
            <p:nvPr/>
          </p:nvSpPr>
          <p:spPr>
            <a:xfrm>
              <a:off x="3179616" y="3939660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5" name="TextBox 32"/>
            <p:cNvSpPr txBox="1">
              <a:spLocks noChangeArrowheads="1"/>
            </p:cNvSpPr>
            <p:nvPr/>
          </p:nvSpPr>
          <p:spPr bwMode="auto">
            <a:xfrm>
              <a:off x="3341193" y="3933753"/>
              <a:ext cx="1507036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b="0" dirty="0"/>
                <a:t>개인정보 </a:t>
              </a:r>
              <a:r>
                <a:rPr lang="ko-KR" altLang="en-US" b="0" dirty="0" err="1"/>
                <a:t>수집</a:t>
              </a:r>
              <a:r>
                <a:rPr lang="ko-KR" altLang="en-US" b="0" dirty="0" err="1">
                  <a:solidFill>
                    <a:prstClr val="black"/>
                  </a:solidFill>
                </a:rPr>
                <a:t>ㆍ이용</a:t>
              </a:r>
              <a:r>
                <a:rPr lang="ko-KR" altLang="en-US" b="0" dirty="0">
                  <a:solidFill>
                    <a:prstClr val="black"/>
                  </a:solidFill>
                </a:rPr>
                <a:t> 동의</a:t>
              </a:r>
              <a:endParaRPr lang="en-US" altLang="ko-KR" b="0" dirty="0"/>
            </a:p>
          </p:txBody>
        </p:sp>
        <p:sp>
          <p:nvSpPr>
            <p:cNvPr id="219" name="TextBox 32"/>
            <p:cNvSpPr txBox="1">
              <a:spLocks noChangeArrowheads="1"/>
            </p:cNvSpPr>
            <p:nvPr/>
          </p:nvSpPr>
          <p:spPr bwMode="auto">
            <a:xfrm>
              <a:off x="5146199" y="3941447"/>
              <a:ext cx="236470" cy="923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600" b="0" dirty="0"/>
                <a:t>자세히 </a:t>
              </a:r>
              <a:endParaRPr lang="en-US" altLang="ko-KR" sz="600" b="0" dirty="0"/>
            </a:p>
          </p:txBody>
        </p:sp>
        <p:sp>
          <p:nvSpPr>
            <p:cNvPr id="225" name="이등변 삼각형 224"/>
            <p:cNvSpPr/>
            <p:nvPr/>
          </p:nvSpPr>
          <p:spPr bwMode="auto">
            <a:xfrm rot="5400000">
              <a:off x="5379232" y="3974767"/>
              <a:ext cx="54710" cy="29352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179616" y="5135709"/>
            <a:ext cx="2241647" cy="107722"/>
            <a:chOff x="3179616" y="4210936"/>
            <a:chExt cx="2241647" cy="107722"/>
          </a:xfrm>
        </p:grpSpPr>
        <p:sp>
          <p:nvSpPr>
            <p:cNvPr id="211" name="직사각형 210"/>
            <p:cNvSpPr/>
            <p:nvPr/>
          </p:nvSpPr>
          <p:spPr>
            <a:xfrm>
              <a:off x="3179616" y="4216557"/>
              <a:ext cx="96633" cy="96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6" name="TextBox 32"/>
            <p:cNvSpPr txBox="1">
              <a:spLocks noChangeArrowheads="1"/>
            </p:cNvSpPr>
            <p:nvPr/>
          </p:nvSpPr>
          <p:spPr bwMode="auto">
            <a:xfrm>
              <a:off x="3341193" y="4210936"/>
              <a:ext cx="1507036" cy="10772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b="0" dirty="0"/>
                <a:t>개인정보 제 </a:t>
              </a:r>
              <a:r>
                <a:rPr lang="en-US" altLang="ko-KR" b="0" dirty="0"/>
                <a:t>3</a:t>
              </a:r>
              <a:r>
                <a:rPr lang="ko-KR" altLang="en-US" b="0" dirty="0"/>
                <a:t>자 제공 동의</a:t>
              </a:r>
              <a:endParaRPr lang="en-US" altLang="ko-KR" b="0" dirty="0"/>
            </a:p>
          </p:txBody>
        </p:sp>
        <p:sp>
          <p:nvSpPr>
            <p:cNvPr id="220" name="TextBox 32"/>
            <p:cNvSpPr txBox="1">
              <a:spLocks noChangeArrowheads="1"/>
            </p:cNvSpPr>
            <p:nvPr/>
          </p:nvSpPr>
          <p:spPr bwMode="auto">
            <a:xfrm>
              <a:off x="5146199" y="4218630"/>
              <a:ext cx="236470" cy="923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700" b="1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sz="600" b="0" dirty="0"/>
                <a:t>자세히 </a:t>
              </a:r>
              <a:endParaRPr lang="en-US" altLang="ko-KR" sz="600" b="0" dirty="0"/>
            </a:p>
          </p:txBody>
        </p:sp>
        <p:sp>
          <p:nvSpPr>
            <p:cNvPr id="226" name="이등변 삼각형 225"/>
            <p:cNvSpPr/>
            <p:nvPr/>
          </p:nvSpPr>
          <p:spPr bwMode="auto">
            <a:xfrm rot="5400000">
              <a:off x="5379232" y="4251950"/>
              <a:ext cx="54710" cy="29352"/>
            </a:xfrm>
            <a:prstGeom prst="triangle">
              <a:avLst/>
            </a:prstGeom>
            <a:solidFill>
              <a:schemeClr val="tx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3040063" y="5524110"/>
            <a:ext cx="2532062" cy="349552"/>
            <a:chOff x="3040063" y="4010025"/>
            <a:chExt cx="2532062" cy="349552"/>
          </a:xfrm>
        </p:grpSpPr>
        <p:sp>
          <p:nvSpPr>
            <p:cNvPr id="259" name="직사각형 258"/>
            <p:cNvSpPr/>
            <p:nvPr/>
          </p:nvSpPr>
          <p:spPr>
            <a:xfrm>
              <a:off x="3040063" y="4010025"/>
              <a:ext cx="2527545" cy="349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  <a:prstDash val="soli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3040063" y="4093552"/>
              <a:ext cx="2532062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1200" b="1" dirty="0" err="1">
                  <a:ea typeface="맑은 고딕" pitchFamily="50" charset="-127"/>
                  <a:cs typeface="Arial" charset="0"/>
                </a:rPr>
                <a:t>회원가입</a:t>
              </a:r>
              <a:endParaRPr lang="en-US" altLang="ko-KR" sz="1200" b="1" dirty="0"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248" name="직선 연결선 247"/>
            <p:cNvCxnSpPr/>
            <p:nvPr/>
          </p:nvCxnSpPr>
          <p:spPr>
            <a:xfrm>
              <a:off x="3044837" y="4359577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그룹 248"/>
            <p:cNvGrpSpPr/>
            <p:nvPr/>
          </p:nvGrpSpPr>
          <p:grpSpPr>
            <a:xfrm>
              <a:off x="5267940" y="4054790"/>
              <a:ext cx="234628" cy="234628"/>
              <a:chOff x="957491" y="2697457"/>
              <a:chExt cx="1125309" cy="1125309"/>
            </a:xfrm>
          </p:grpSpPr>
          <p:sp>
            <p:nvSpPr>
              <p:cNvPr id="250" name="직사각형 249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1" name="직선 연결선 250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3" name="TextBox 252"/>
              <p:cNvSpPr txBox="1"/>
              <p:nvPr/>
            </p:nvSpPr>
            <p:spPr bwMode="auto">
              <a:xfrm>
                <a:off x="1063783" y="3040208"/>
                <a:ext cx="948988" cy="439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3103925" y="4054790"/>
              <a:ext cx="234628" cy="234628"/>
              <a:chOff x="957491" y="2697457"/>
              <a:chExt cx="1125309" cy="1125309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6" name="직선 연결선 255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8" name="TextBox 257"/>
              <p:cNvSpPr txBox="1"/>
              <p:nvPr/>
            </p:nvSpPr>
            <p:spPr bwMode="auto">
              <a:xfrm>
                <a:off x="1063783" y="3040208"/>
                <a:ext cx="948988" cy="439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</p:grpSp>
      <p:sp>
        <p:nvSpPr>
          <p:cNvPr id="261" name="TextBox 113"/>
          <p:cNvSpPr txBox="1">
            <a:spLocks noChangeArrowheads="1"/>
          </p:cNvSpPr>
          <p:nvPr/>
        </p:nvSpPr>
        <p:spPr bwMode="auto">
          <a:xfrm>
            <a:off x="3058512" y="5951438"/>
            <a:ext cx="25095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spcAft>
                <a:spcPts val="300"/>
              </a:spcAft>
            </a:pPr>
            <a:r>
              <a:rPr kumimoji="0" lang="ko-KR" altLang="en-US" sz="700" b="1" dirty="0">
                <a:ea typeface="맑은 고딕" pitchFamily="50" charset="-127"/>
                <a:cs typeface="Arial" charset="0"/>
              </a:rPr>
              <a:t>로그아웃  </a:t>
            </a:r>
            <a:r>
              <a:rPr kumimoji="0" lang="en-US" altLang="ko-KR" sz="700" b="1" dirty="0">
                <a:ea typeface="맑은 고딕" pitchFamily="50" charset="-127"/>
                <a:cs typeface="Arial" charset="0"/>
              </a:rPr>
              <a:t>|  </a:t>
            </a:r>
            <a:r>
              <a:rPr kumimoji="0" lang="ko-KR" altLang="en-US" sz="700" b="1" dirty="0">
                <a:ea typeface="맑은 고딕" pitchFamily="50" charset="-127"/>
                <a:cs typeface="Arial" charset="0"/>
              </a:rPr>
              <a:t>이용약관  </a:t>
            </a:r>
            <a:r>
              <a:rPr kumimoji="0" lang="en-US" altLang="ko-KR" sz="700" b="1" dirty="0">
                <a:ea typeface="맑은 고딕" pitchFamily="50" charset="-127"/>
                <a:cs typeface="Arial" charset="0"/>
              </a:rPr>
              <a:t>|  </a:t>
            </a:r>
            <a:r>
              <a:rPr kumimoji="0" lang="ko-KR" altLang="en-US" sz="700" b="1" dirty="0">
                <a:ea typeface="맑은 고딕" pitchFamily="50" charset="-127"/>
                <a:cs typeface="Arial" charset="0"/>
              </a:rPr>
              <a:t>개인정보취급방침  </a:t>
            </a:r>
            <a:r>
              <a:rPr kumimoji="0" lang="en-US" altLang="ko-KR" sz="700" b="1" dirty="0">
                <a:ea typeface="맑은 고딕" pitchFamily="50" charset="-127"/>
                <a:cs typeface="Arial" charset="0"/>
              </a:rPr>
              <a:t>|  PC</a:t>
            </a:r>
            <a:r>
              <a:rPr kumimoji="0" lang="ko-KR" altLang="en-US" sz="700" b="1" dirty="0">
                <a:ea typeface="맑은 고딕" pitchFamily="50" charset="-127"/>
                <a:cs typeface="Arial" charset="0"/>
              </a:rPr>
              <a:t>버전</a:t>
            </a:r>
            <a:endParaRPr kumimoji="0" lang="en-US" altLang="ko-KR" sz="700" b="1" dirty="0">
              <a:ea typeface="맑은 고딕" pitchFamily="50" charset="-127"/>
              <a:cs typeface="Arial" charset="0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3044166" y="6209321"/>
            <a:ext cx="2521028" cy="209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263" name="TextBox 32"/>
          <p:cNvSpPr txBox="1">
            <a:spLocks noChangeArrowheads="1"/>
          </p:cNvSpPr>
          <p:nvPr/>
        </p:nvSpPr>
        <p:spPr bwMode="auto">
          <a:xfrm>
            <a:off x="3036613" y="6266525"/>
            <a:ext cx="252102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defRPr kumimoji="0" sz="800">
                <a:latin typeface="나눔고딕" pitchFamily="50" charset="-127"/>
                <a:ea typeface="나눔고딕" pitchFamily="50" charset="-127"/>
                <a:cs typeface="Arial" pitchFamily="34" charset="0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600" dirty="0"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ko-KR" altLang="en-US" sz="600" dirty="0">
                <a:latin typeface="맑은 고딕" pitchFamily="50" charset="-127"/>
                <a:ea typeface="맑은 고딕" pitchFamily="50" charset="-127"/>
              </a:rPr>
              <a:t>ⓒ</a:t>
            </a:r>
            <a:r>
              <a:rPr lang="en-US" altLang="ko-KR" sz="600" dirty="0">
                <a:latin typeface="맑은 고딕" pitchFamily="50" charset="-127"/>
                <a:ea typeface="맑은 고딕" pitchFamily="50" charset="-127"/>
              </a:rPr>
              <a:t>2014 </a:t>
            </a:r>
            <a:r>
              <a:rPr lang="en-US" altLang="ko-KR" sz="600" dirty="0" err="1">
                <a:latin typeface="맑은 고딕" pitchFamily="50" charset="-127"/>
                <a:ea typeface="맑은 고딕" pitchFamily="50" charset="-127"/>
              </a:rPr>
              <a:t>Uipac</a:t>
            </a:r>
            <a:r>
              <a:rPr lang="en-US" altLang="ko-KR" sz="600" dirty="0">
                <a:latin typeface="맑은 고딕" pitchFamily="50" charset="-127"/>
                <a:ea typeface="맑은 고딕" pitchFamily="50" charset="-127"/>
              </a:rPr>
              <a:t>. All Rights reserved</a:t>
            </a:r>
          </a:p>
        </p:txBody>
      </p:sp>
      <p:sp>
        <p:nvSpPr>
          <p:cNvPr id="280" name="직사각형 279"/>
          <p:cNvSpPr/>
          <p:nvPr/>
        </p:nvSpPr>
        <p:spPr>
          <a:xfrm>
            <a:off x="3049308" y="1928690"/>
            <a:ext cx="2513537" cy="172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82" name="TextBox 113"/>
          <p:cNvSpPr txBox="1">
            <a:spLocks noChangeArrowheads="1"/>
          </p:cNvSpPr>
          <p:nvPr/>
        </p:nvSpPr>
        <p:spPr bwMode="auto">
          <a:xfrm>
            <a:off x="3029692" y="1916984"/>
            <a:ext cx="23446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ko-KR" altLang="en-US" sz="600" b="1" dirty="0">
                <a:ea typeface="맑은 고딕" pitchFamily="50" charset="-127"/>
                <a:cs typeface="Arial" charset="0"/>
              </a:rPr>
              <a:t>공지사항</a:t>
            </a:r>
            <a:endParaRPr kumimoji="0" lang="en-US" altLang="ko-KR" sz="600" b="1" dirty="0">
              <a:ea typeface="맑은 고딕" pitchFamily="50" charset="-127"/>
              <a:cs typeface="Arial" charset="0"/>
            </a:endParaRPr>
          </a:p>
        </p:txBody>
      </p:sp>
      <p:cxnSp>
        <p:nvCxnSpPr>
          <p:cNvPr id="283" name="직선 연결선 282"/>
          <p:cNvCxnSpPr/>
          <p:nvPr/>
        </p:nvCxnSpPr>
        <p:spPr>
          <a:xfrm>
            <a:off x="3040063" y="2290931"/>
            <a:ext cx="252729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040063" y="2472325"/>
            <a:ext cx="252729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3040063" y="2653719"/>
            <a:ext cx="252729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그룹 287"/>
          <p:cNvGrpSpPr/>
          <p:nvPr/>
        </p:nvGrpSpPr>
        <p:grpSpPr>
          <a:xfrm>
            <a:off x="3029692" y="2819783"/>
            <a:ext cx="2537670" cy="736735"/>
            <a:chOff x="3029692" y="1916984"/>
            <a:chExt cx="2537670" cy="736735"/>
          </a:xfrm>
        </p:grpSpPr>
        <p:sp>
          <p:nvSpPr>
            <p:cNvPr id="289" name="직사각형 288"/>
            <p:cNvSpPr/>
            <p:nvPr/>
          </p:nvSpPr>
          <p:spPr>
            <a:xfrm>
              <a:off x="3049308" y="1928690"/>
              <a:ext cx="2513537" cy="17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291" name="TextBox 113"/>
            <p:cNvSpPr txBox="1">
              <a:spLocks noChangeArrowheads="1"/>
            </p:cNvSpPr>
            <p:nvPr/>
          </p:nvSpPr>
          <p:spPr bwMode="auto">
            <a:xfrm>
              <a:off x="3029692" y="1916984"/>
              <a:ext cx="234465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300"/>
                </a:spcAft>
              </a:pPr>
              <a:r>
                <a:rPr kumimoji="0" lang="ko-KR" altLang="en-US" sz="600" b="1" dirty="0">
                  <a:ea typeface="맑은 고딕" pitchFamily="50" charset="-127"/>
                  <a:cs typeface="Arial" charset="0"/>
                </a:rPr>
                <a:t>공지사항</a:t>
              </a:r>
              <a:endParaRPr kumimoji="0" lang="en-US" altLang="ko-KR" sz="600" b="1" dirty="0"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292" name="직선 연결선 291"/>
            <p:cNvCxnSpPr/>
            <p:nvPr/>
          </p:nvCxnSpPr>
          <p:spPr>
            <a:xfrm>
              <a:off x="3040063" y="2290931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>
              <a:off x="3040063" y="2472325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>
              <a:off x="3040063" y="2653719"/>
              <a:ext cx="2527299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모서리가 둥근 직사각형 296"/>
          <p:cNvSpPr/>
          <p:nvPr/>
        </p:nvSpPr>
        <p:spPr>
          <a:xfrm>
            <a:off x="3591153" y="1155542"/>
            <a:ext cx="85875" cy="8587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anchor="ctr" anchorCtr="0"/>
          <a:lstStyle/>
          <a:p>
            <a:pPr algn="ctr"/>
            <a:r>
              <a:rPr lang="en-US" altLang="ko-KR" sz="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3134391" y="1065765"/>
            <a:ext cx="251966" cy="7611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anchor="ctr" anchorCtr="0"/>
          <a:lstStyle/>
          <a:p>
            <a:pPr algn="ctr"/>
            <a:r>
              <a:rPr lang="en-US" altLang="ko-KR" sz="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NOTICE</a:t>
            </a:r>
            <a:endParaRPr lang="ko-KR" altLang="en-US" sz="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4385462" y="3064454"/>
            <a:ext cx="94463" cy="944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anchor="ctr" anchorCtr="0"/>
          <a:lstStyle/>
          <a:p>
            <a:pPr algn="ctr"/>
            <a:r>
              <a:rPr lang="en-US" altLang="ko-KR" sz="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6" name="그룹 315"/>
          <p:cNvGrpSpPr/>
          <p:nvPr/>
        </p:nvGrpSpPr>
        <p:grpSpPr>
          <a:xfrm>
            <a:off x="3124793" y="3056867"/>
            <a:ext cx="2412072" cy="461123"/>
            <a:chOff x="2734128" y="2151335"/>
            <a:chExt cx="2412072" cy="461123"/>
          </a:xfrm>
        </p:grpSpPr>
        <p:sp>
          <p:nvSpPr>
            <p:cNvPr id="317" name="TextBox 113"/>
            <p:cNvSpPr txBox="1">
              <a:spLocks noChangeArrowheads="1"/>
            </p:cNvSpPr>
            <p:nvPr/>
          </p:nvSpPr>
          <p:spPr bwMode="auto">
            <a:xfrm>
              <a:off x="3121618" y="2152150"/>
              <a:ext cx="2024582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ko-KR" altLang="en-US" sz="600" dirty="0">
                  <a:ea typeface="맑은 고딕" pitchFamily="50" charset="-127"/>
                  <a:cs typeface="Arial" pitchFamily="34" charset="0"/>
                </a:rPr>
                <a:t>공지사항 테스트 입니다</a:t>
              </a: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18" name="TextBox 113"/>
            <p:cNvSpPr txBox="1">
              <a:spLocks noChangeArrowheads="1"/>
            </p:cNvSpPr>
            <p:nvPr/>
          </p:nvSpPr>
          <p:spPr bwMode="auto">
            <a:xfrm>
              <a:off x="3121618" y="2336424"/>
              <a:ext cx="2024582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신규 서비스 업데이트가 완료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19" name="TextBox 113"/>
            <p:cNvSpPr txBox="1">
              <a:spLocks noChangeArrowheads="1"/>
            </p:cNvSpPr>
            <p:nvPr/>
          </p:nvSpPr>
          <p:spPr bwMode="auto">
            <a:xfrm>
              <a:off x="3121618" y="2520125"/>
              <a:ext cx="2024582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vl="0" eaLnBrk="1" hangingPunct="1">
                <a:defRPr/>
              </a:pP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회사 홈페이지가 </a:t>
              </a:r>
              <a:r>
                <a:rPr kumimoji="0" lang="ko-KR" altLang="en-US" sz="600" dirty="0" err="1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리뉴얼</a:t>
              </a:r>
              <a:r>
                <a:rPr kumimoji="0" lang="ko-KR" altLang="en-US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 되었습니다</a:t>
              </a:r>
              <a:r>
                <a:rPr kumimoji="0" lang="en-US" altLang="ko-KR" sz="600" dirty="0">
                  <a:solidFill>
                    <a:prstClr val="black"/>
                  </a:solidFill>
                  <a:latin typeface="Arial"/>
                  <a:ea typeface="맑은 고딕" pitchFamily="50" charset="-127"/>
                  <a:cs typeface="Arial" pitchFamily="34" charset="0"/>
                </a:rPr>
                <a:t>. </a:t>
              </a:r>
            </a:p>
          </p:txBody>
        </p:sp>
        <p:sp>
          <p:nvSpPr>
            <p:cNvPr id="320" name="TextBox 113"/>
            <p:cNvSpPr txBox="1">
              <a:spLocks noChangeArrowheads="1"/>
            </p:cNvSpPr>
            <p:nvPr/>
          </p:nvSpPr>
          <p:spPr bwMode="auto">
            <a:xfrm>
              <a:off x="2734128" y="2151335"/>
              <a:ext cx="33928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[14/01/01]</a:t>
              </a:r>
            </a:p>
          </p:txBody>
        </p:sp>
        <p:sp>
          <p:nvSpPr>
            <p:cNvPr id="321" name="TextBox 113"/>
            <p:cNvSpPr txBox="1">
              <a:spLocks noChangeArrowheads="1"/>
            </p:cNvSpPr>
            <p:nvPr/>
          </p:nvSpPr>
          <p:spPr bwMode="auto">
            <a:xfrm>
              <a:off x="2734128" y="2335144"/>
              <a:ext cx="33928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[14/01/01]</a:t>
              </a:r>
            </a:p>
          </p:txBody>
        </p:sp>
        <p:sp>
          <p:nvSpPr>
            <p:cNvPr id="322" name="TextBox 113"/>
            <p:cNvSpPr txBox="1">
              <a:spLocks noChangeArrowheads="1"/>
            </p:cNvSpPr>
            <p:nvPr/>
          </p:nvSpPr>
          <p:spPr bwMode="auto">
            <a:xfrm>
              <a:off x="2734128" y="2518827"/>
              <a:ext cx="33928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sz="600" dirty="0">
                  <a:ea typeface="맑은 고딕" pitchFamily="50" charset="-127"/>
                  <a:cs typeface="Arial" pitchFamily="34" charset="0"/>
                </a:rPr>
                <a:t>[14/01/01]</a:t>
              </a:r>
            </a:p>
          </p:txBody>
        </p:sp>
      </p:grpSp>
      <p:sp>
        <p:nvSpPr>
          <p:cNvPr id="323" name="모서리가 둥근 직사각형 322"/>
          <p:cNvSpPr/>
          <p:nvPr/>
        </p:nvSpPr>
        <p:spPr>
          <a:xfrm>
            <a:off x="3980154" y="2167055"/>
            <a:ext cx="172095" cy="76113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anchor="ctr" anchorCtr="0"/>
          <a:lstStyle/>
          <a:p>
            <a:pPr algn="ctr"/>
            <a:r>
              <a:rPr lang="en-US" altLang="ko-KR" sz="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NEW</a:t>
            </a:r>
            <a:endParaRPr lang="ko-KR" altLang="en-US" sz="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2" name="그룹 491"/>
          <p:cNvGrpSpPr/>
          <p:nvPr/>
        </p:nvGrpSpPr>
        <p:grpSpPr>
          <a:xfrm>
            <a:off x="5786298" y="1232181"/>
            <a:ext cx="2527288" cy="372600"/>
            <a:chOff x="5786298" y="2330373"/>
            <a:chExt cx="2527288" cy="372600"/>
          </a:xfrm>
        </p:grpSpPr>
        <p:sp>
          <p:nvSpPr>
            <p:cNvPr id="375" name="TextBox 32"/>
            <p:cNvSpPr txBox="1">
              <a:spLocks noChangeArrowheads="1"/>
            </p:cNvSpPr>
            <p:nvPr/>
          </p:nvSpPr>
          <p:spPr bwMode="auto">
            <a:xfrm>
              <a:off x="6058264" y="2345614"/>
              <a:ext cx="334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b="1" dirty="0">
                  <a:ea typeface="맑은 고딕" pitchFamily="50" charset="-127"/>
                  <a:cs typeface="Arial" pitchFamily="34" charset="0"/>
                </a:rPr>
                <a:t>글쓴이</a:t>
              </a:r>
              <a:endParaRPr kumimoji="0" lang="en-US" altLang="ko-KR" sz="800" b="1" dirty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76" name="TextBox 32"/>
            <p:cNvSpPr txBox="1">
              <a:spLocks noChangeArrowheads="1"/>
            </p:cNvSpPr>
            <p:nvPr/>
          </p:nvSpPr>
          <p:spPr bwMode="auto">
            <a:xfrm>
              <a:off x="7717396" y="2330373"/>
              <a:ext cx="5265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spcBef>
                  <a:spcPts val="300"/>
                </a:spcBef>
                <a:defRPr/>
              </a:pPr>
              <a:r>
                <a:rPr kumimoji="0" lang="en-US" altLang="ko-KR" sz="800" dirty="0">
                  <a:ea typeface="맑은 고딕" pitchFamily="50" charset="-127"/>
                  <a:cs typeface="Arial" pitchFamily="34" charset="0"/>
                </a:rPr>
                <a:t>18:18:55</a:t>
              </a:r>
            </a:p>
          </p:txBody>
        </p:sp>
        <p:sp>
          <p:nvSpPr>
            <p:cNvPr id="377" name="TextBox 32"/>
            <p:cNvSpPr txBox="1">
              <a:spLocks noChangeArrowheads="1"/>
            </p:cNvSpPr>
            <p:nvPr/>
          </p:nvSpPr>
          <p:spPr bwMode="auto">
            <a:xfrm>
              <a:off x="6058264" y="2491114"/>
              <a:ext cx="218701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dirty="0">
                  <a:ea typeface="맑은 고딕" pitchFamily="50" charset="-127"/>
                  <a:cs typeface="Arial" pitchFamily="34" charset="0"/>
                </a:rPr>
                <a:t>텍스트의 내용이 들어가는 항목입니다</a:t>
              </a:r>
              <a:r>
                <a:rPr kumimoji="0" lang="en-US" altLang="ko-KR" sz="800" dirty="0"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5845386" y="2422096"/>
              <a:ext cx="118657" cy="1186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9" name="직선 연결선 378"/>
            <p:cNvCxnSpPr/>
            <p:nvPr/>
          </p:nvCxnSpPr>
          <p:spPr>
            <a:xfrm>
              <a:off x="5786298" y="2702973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1" name="그룹 410"/>
            <p:cNvGrpSpPr/>
            <p:nvPr/>
          </p:nvGrpSpPr>
          <p:grpSpPr>
            <a:xfrm>
              <a:off x="6491198" y="2340221"/>
              <a:ext cx="118657" cy="118657"/>
              <a:chOff x="957491" y="2697457"/>
              <a:chExt cx="1125309" cy="1125309"/>
            </a:xfrm>
          </p:grpSpPr>
          <p:sp>
            <p:nvSpPr>
              <p:cNvPr id="412" name="직사각형 411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13" name="직선 연결선 412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4" name="직선 연결선 413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15" name="TextBox 414"/>
              <p:cNvSpPr txBox="1"/>
              <p:nvPr/>
            </p:nvSpPr>
            <p:spPr bwMode="auto">
              <a:xfrm>
                <a:off x="1032839" y="3031198"/>
                <a:ext cx="1010879" cy="457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</p:grpSp>
      <p:sp>
        <p:nvSpPr>
          <p:cNvPr id="429" name="직사각형 428"/>
          <p:cNvSpPr/>
          <p:nvPr/>
        </p:nvSpPr>
        <p:spPr>
          <a:xfrm>
            <a:off x="5792558" y="857861"/>
            <a:ext cx="2521028" cy="30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430" name="직사각형 429"/>
          <p:cNvSpPr/>
          <p:nvPr/>
        </p:nvSpPr>
        <p:spPr>
          <a:xfrm>
            <a:off x="5861975" y="911258"/>
            <a:ext cx="464322" cy="2053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전체선택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6392279" y="911258"/>
            <a:ext cx="377572" cy="2053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2" name="직선 연결선 431"/>
          <p:cNvCxnSpPr/>
          <p:nvPr/>
        </p:nvCxnSpPr>
        <p:spPr>
          <a:xfrm>
            <a:off x="5792414" y="1163544"/>
            <a:ext cx="2527288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>
            <a:off x="5797398" y="857860"/>
            <a:ext cx="2527288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3" name="그룹 542"/>
          <p:cNvGrpSpPr/>
          <p:nvPr/>
        </p:nvGrpSpPr>
        <p:grpSpPr>
          <a:xfrm>
            <a:off x="5786198" y="3396152"/>
            <a:ext cx="2527288" cy="663181"/>
            <a:chOff x="5786198" y="3396152"/>
            <a:chExt cx="2527288" cy="663181"/>
          </a:xfrm>
        </p:grpSpPr>
        <p:sp>
          <p:nvSpPr>
            <p:cNvPr id="434" name="직사각형 433"/>
            <p:cNvSpPr/>
            <p:nvPr/>
          </p:nvSpPr>
          <p:spPr>
            <a:xfrm>
              <a:off x="5786342" y="3398259"/>
              <a:ext cx="2521028" cy="339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5786342" y="3746007"/>
              <a:ext cx="2521028" cy="313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5855759" y="3800634"/>
              <a:ext cx="464322" cy="205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전체선택</a:t>
              </a:r>
            </a:p>
          </p:txBody>
        </p:sp>
        <p:cxnSp>
          <p:nvCxnSpPr>
            <p:cNvPr id="438" name="직선 연결선 437"/>
            <p:cNvCxnSpPr/>
            <p:nvPr/>
          </p:nvCxnSpPr>
          <p:spPr>
            <a:xfrm>
              <a:off x="5786198" y="4059333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직사각형 438"/>
            <p:cNvSpPr/>
            <p:nvPr/>
          </p:nvSpPr>
          <p:spPr>
            <a:xfrm>
              <a:off x="6386063" y="3800634"/>
              <a:ext cx="377572" cy="205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</a:p>
          </p:txBody>
        </p:sp>
        <p:cxnSp>
          <p:nvCxnSpPr>
            <p:cNvPr id="441" name="직선 연결선 440"/>
            <p:cNvCxnSpPr/>
            <p:nvPr/>
          </p:nvCxnSpPr>
          <p:spPr>
            <a:xfrm>
              <a:off x="5786198" y="3739653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extBox 113"/>
            <p:cNvSpPr txBox="1">
              <a:spLocks noChangeArrowheads="1"/>
            </p:cNvSpPr>
            <p:nvPr/>
          </p:nvSpPr>
          <p:spPr bwMode="auto">
            <a:xfrm>
              <a:off x="6478457" y="3453433"/>
              <a:ext cx="9649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en-US" altLang="ko-KR" sz="800" b="1" dirty="0">
                  <a:ea typeface="맑은 고딕" pitchFamily="50" charset="-127"/>
                  <a:cs typeface="Arial" charset="0"/>
                </a:rPr>
                <a:t>15</a:t>
              </a:r>
              <a:r>
                <a:rPr kumimoji="0" lang="ko-KR" altLang="en-US" sz="800" b="1" dirty="0">
                  <a:ea typeface="맑은 고딕" pitchFamily="50" charset="-127"/>
                  <a:cs typeface="Arial" charset="0"/>
                </a:rPr>
                <a:t>개 </a:t>
              </a:r>
              <a:r>
                <a:rPr kumimoji="0" lang="ko-KR" altLang="en-US" sz="800" b="1" dirty="0" err="1">
                  <a:ea typeface="맑은 고딕" pitchFamily="50" charset="-127"/>
                  <a:cs typeface="Arial" charset="0"/>
                </a:rPr>
                <a:t>더보기</a:t>
              </a:r>
              <a:endParaRPr kumimoji="0" lang="en-US" altLang="ko-KR" sz="800" b="1" dirty="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443" name="TextBox 113"/>
            <p:cNvSpPr txBox="1">
              <a:spLocks noChangeArrowheads="1"/>
            </p:cNvSpPr>
            <p:nvPr/>
          </p:nvSpPr>
          <p:spPr bwMode="auto">
            <a:xfrm>
              <a:off x="6478457" y="3591461"/>
              <a:ext cx="964995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kumimoji="0" lang="en-US" altLang="ko-KR" sz="700" dirty="0">
                  <a:ea typeface="맑은 고딕" pitchFamily="50" charset="-127"/>
                  <a:cs typeface="Arial" charset="0"/>
                </a:rPr>
                <a:t>15/411</a:t>
              </a:r>
            </a:p>
          </p:txBody>
        </p:sp>
        <p:sp>
          <p:nvSpPr>
            <p:cNvPr id="444" name="아래쪽 화살표 443"/>
            <p:cNvSpPr/>
            <p:nvPr/>
          </p:nvSpPr>
          <p:spPr>
            <a:xfrm>
              <a:off x="6491157" y="3466133"/>
              <a:ext cx="94668" cy="195665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>
            <a:xfrm>
              <a:off x="7874767" y="3396152"/>
              <a:ext cx="0" cy="343501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113"/>
            <p:cNvSpPr txBox="1">
              <a:spLocks noChangeArrowheads="1"/>
            </p:cNvSpPr>
            <p:nvPr/>
          </p:nvSpPr>
          <p:spPr bwMode="auto">
            <a:xfrm>
              <a:off x="7926046" y="3489258"/>
              <a:ext cx="33822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ko-KR" altLang="en-US" sz="400" b="1" dirty="0">
                  <a:ea typeface="맑은 고딕" pitchFamily="50" charset="-127"/>
                  <a:cs typeface="Arial" charset="0"/>
                </a:rPr>
                <a:t>▲</a:t>
              </a:r>
              <a:endParaRPr kumimoji="0" lang="en-US" altLang="ko-KR" sz="400" b="1" dirty="0">
                <a:ea typeface="맑은 고딕" pitchFamily="50" charset="-127"/>
                <a:cs typeface="Arial" charset="0"/>
              </a:endParaRPr>
            </a:p>
            <a:p>
              <a:pPr algn="ctr" eaLnBrk="1" hangingPunct="1"/>
              <a:r>
                <a:rPr kumimoji="0" lang="ko-KR" altLang="en-US" sz="700" b="1" dirty="0" err="1">
                  <a:ea typeface="맑은 고딕" pitchFamily="50" charset="-127"/>
                  <a:cs typeface="Arial" charset="0"/>
                </a:rPr>
                <a:t>맨위로</a:t>
              </a:r>
              <a:endParaRPr kumimoji="0" lang="en-US" altLang="ko-KR" sz="700" b="1" dirty="0">
                <a:ea typeface="맑은 고딕" pitchFamily="50" charset="-127"/>
                <a:cs typeface="Arial" charset="0"/>
              </a:endParaRP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5786298" y="1679215"/>
            <a:ext cx="2527288" cy="373550"/>
            <a:chOff x="5786298" y="2779522"/>
            <a:chExt cx="2527288" cy="373550"/>
          </a:xfrm>
        </p:grpSpPr>
        <p:sp>
          <p:nvSpPr>
            <p:cNvPr id="381" name="TextBox 32"/>
            <p:cNvSpPr txBox="1">
              <a:spLocks noChangeArrowheads="1"/>
            </p:cNvSpPr>
            <p:nvPr/>
          </p:nvSpPr>
          <p:spPr bwMode="auto">
            <a:xfrm>
              <a:off x="7717396" y="2779522"/>
              <a:ext cx="5265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spcBef>
                  <a:spcPts val="300"/>
                </a:spcBef>
                <a:defRPr/>
              </a:pPr>
              <a:r>
                <a:rPr kumimoji="0" lang="en-US" altLang="ko-KR" sz="800" dirty="0">
                  <a:ea typeface="맑은 고딕" pitchFamily="50" charset="-127"/>
                  <a:cs typeface="Arial" pitchFamily="34" charset="0"/>
                </a:rPr>
                <a:t>14/01/01</a:t>
              </a:r>
            </a:p>
          </p:txBody>
        </p:sp>
        <p:sp>
          <p:nvSpPr>
            <p:cNvPr id="448" name="TextBox 32"/>
            <p:cNvSpPr txBox="1">
              <a:spLocks noChangeArrowheads="1"/>
            </p:cNvSpPr>
            <p:nvPr/>
          </p:nvSpPr>
          <p:spPr bwMode="auto">
            <a:xfrm>
              <a:off x="6058264" y="2795713"/>
              <a:ext cx="334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b="1" dirty="0">
                  <a:ea typeface="맑은 고딕" pitchFamily="50" charset="-127"/>
                  <a:cs typeface="Arial" pitchFamily="34" charset="0"/>
                </a:rPr>
                <a:t>글쓴이</a:t>
              </a:r>
              <a:endParaRPr kumimoji="0" lang="en-US" altLang="ko-KR" sz="800" b="1" dirty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50" name="TextBox 32"/>
            <p:cNvSpPr txBox="1">
              <a:spLocks noChangeArrowheads="1"/>
            </p:cNvSpPr>
            <p:nvPr/>
          </p:nvSpPr>
          <p:spPr bwMode="auto">
            <a:xfrm>
              <a:off x="6058264" y="2941213"/>
              <a:ext cx="218701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dirty="0">
                  <a:ea typeface="맑은 고딕" pitchFamily="50" charset="-127"/>
                  <a:cs typeface="Arial" pitchFamily="34" charset="0"/>
                </a:rPr>
                <a:t>텍스트의 내용이 들어가는 항목입니다</a:t>
              </a:r>
              <a:r>
                <a:rPr kumimoji="0" lang="en-US" altLang="ko-KR" sz="800" dirty="0"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5845386" y="2872195"/>
              <a:ext cx="118657" cy="1186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52" name="직선 연결선 451"/>
            <p:cNvCxnSpPr/>
            <p:nvPr/>
          </p:nvCxnSpPr>
          <p:spPr>
            <a:xfrm>
              <a:off x="5786298" y="3153072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그룹 452"/>
            <p:cNvGrpSpPr/>
            <p:nvPr/>
          </p:nvGrpSpPr>
          <p:grpSpPr>
            <a:xfrm>
              <a:off x="6491198" y="2790320"/>
              <a:ext cx="118657" cy="118657"/>
              <a:chOff x="957491" y="2697457"/>
              <a:chExt cx="1125309" cy="1125309"/>
            </a:xfrm>
          </p:grpSpPr>
          <p:sp>
            <p:nvSpPr>
              <p:cNvPr id="454" name="직사각형 453"/>
              <p:cNvSpPr/>
              <p:nvPr/>
            </p:nvSpPr>
            <p:spPr>
              <a:xfrm>
                <a:off x="957491" y="2697457"/>
                <a:ext cx="1125309" cy="112530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55" name="직선 연결선 454"/>
              <p:cNvCxnSpPr/>
              <p:nvPr/>
            </p:nvCxnSpPr>
            <p:spPr>
              <a:xfrm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6" name="직선 연결선 455"/>
              <p:cNvCxnSpPr/>
              <p:nvPr/>
            </p:nvCxnSpPr>
            <p:spPr>
              <a:xfrm flipH="1">
                <a:off x="957491" y="2697457"/>
                <a:ext cx="1125309" cy="112530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57" name="TextBox 456"/>
              <p:cNvSpPr txBox="1"/>
              <p:nvPr/>
            </p:nvSpPr>
            <p:spPr bwMode="auto">
              <a:xfrm>
                <a:off x="1032839" y="3031198"/>
                <a:ext cx="1010879" cy="457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IMAGE</a:t>
                </a:r>
              </a:p>
            </p:txBody>
          </p:sp>
        </p:grpSp>
      </p:grpSp>
      <p:grpSp>
        <p:nvGrpSpPr>
          <p:cNvPr id="493" name="그룹 492"/>
          <p:cNvGrpSpPr/>
          <p:nvPr/>
        </p:nvGrpSpPr>
        <p:grpSpPr>
          <a:xfrm>
            <a:off x="5786298" y="2127199"/>
            <a:ext cx="2527288" cy="373550"/>
            <a:chOff x="5786298" y="2834223"/>
            <a:chExt cx="2527288" cy="373550"/>
          </a:xfrm>
        </p:grpSpPr>
        <p:sp>
          <p:nvSpPr>
            <p:cNvPr id="460" name="TextBox 32"/>
            <p:cNvSpPr txBox="1">
              <a:spLocks noChangeArrowheads="1"/>
            </p:cNvSpPr>
            <p:nvPr/>
          </p:nvSpPr>
          <p:spPr bwMode="auto">
            <a:xfrm>
              <a:off x="7717396" y="2834223"/>
              <a:ext cx="5265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spcBef>
                  <a:spcPts val="300"/>
                </a:spcBef>
                <a:defRPr/>
              </a:pPr>
              <a:r>
                <a:rPr kumimoji="0" lang="en-US" altLang="ko-KR" sz="800" dirty="0">
                  <a:ea typeface="맑은 고딕" pitchFamily="50" charset="-127"/>
                  <a:cs typeface="Arial" pitchFamily="34" charset="0"/>
                </a:rPr>
                <a:t>14/01/01</a:t>
              </a:r>
            </a:p>
          </p:txBody>
        </p:sp>
        <p:sp>
          <p:nvSpPr>
            <p:cNvPr id="461" name="TextBox 32"/>
            <p:cNvSpPr txBox="1">
              <a:spLocks noChangeArrowheads="1"/>
            </p:cNvSpPr>
            <p:nvPr/>
          </p:nvSpPr>
          <p:spPr bwMode="auto">
            <a:xfrm>
              <a:off x="6058264" y="2850414"/>
              <a:ext cx="334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b="1" dirty="0">
                  <a:ea typeface="맑은 고딕" pitchFamily="50" charset="-127"/>
                  <a:cs typeface="Arial" pitchFamily="34" charset="0"/>
                </a:rPr>
                <a:t>글쓴이</a:t>
              </a:r>
              <a:endParaRPr kumimoji="0" lang="en-US" altLang="ko-KR" sz="800" b="1" dirty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62" name="TextBox 32"/>
            <p:cNvSpPr txBox="1">
              <a:spLocks noChangeArrowheads="1"/>
            </p:cNvSpPr>
            <p:nvPr/>
          </p:nvSpPr>
          <p:spPr bwMode="auto">
            <a:xfrm>
              <a:off x="6058264" y="2995914"/>
              <a:ext cx="218701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dirty="0">
                  <a:ea typeface="맑은 고딕" pitchFamily="50" charset="-127"/>
                  <a:cs typeface="Arial" pitchFamily="34" charset="0"/>
                </a:rPr>
                <a:t>텍스트의 내용이 들어가는 항목입니다</a:t>
              </a:r>
              <a:r>
                <a:rPr kumimoji="0" lang="en-US" altLang="ko-KR" sz="800" dirty="0"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463" name="직사각형 462"/>
            <p:cNvSpPr/>
            <p:nvPr/>
          </p:nvSpPr>
          <p:spPr>
            <a:xfrm>
              <a:off x="5845386" y="2926896"/>
              <a:ext cx="118657" cy="1186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4" name="직선 연결선 463"/>
            <p:cNvCxnSpPr/>
            <p:nvPr/>
          </p:nvCxnSpPr>
          <p:spPr>
            <a:xfrm>
              <a:off x="5786298" y="3207773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그룹 493"/>
          <p:cNvGrpSpPr/>
          <p:nvPr/>
        </p:nvGrpSpPr>
        <p:grpSpPr>
          <a:xfrm>
            <a:off x="5786298" y="2575183"/>
            <a:ext cx="2527288" cy="373550"/>
            <a:chOff x="5786298" y="3282207"/>
            <a:chExt cx="2527288" cy="373550"/>
          </a:xfrm>
        </p:grpSpPr>
        <p:sp>
          <p:nvSpPr>
            <p:cNvPr id="471" name="TextBox 32"/>
            <p:cNvSpPr txBox="1">
              <a:spLocks noChangeArrowheads="1"/>
            </p:cNvSpPr>
            <p:nvPr/>
          </p:nvSpPr>
          <p:spPr bwMode="auto">
            <a:xfrm>
              <a:off x="7717396" y="3282207"/>
              <a:ext cx="5265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spcBef>
                  <a:spcPts val="300"/>
                </a:spcBef>
                <a:defRPr/>
              </a:pPr>
              <a:r>
                <a:rPr kumimoji="0" lang="en-US" altLang="ko-KR" sz="800" dirty="0">
                  <a:ea typeface="맑은 고딕" pitchFamily="50" charset="-127"/>
                  <a:cs typeface="Arial" pitchFamily="34" charset="0"/>
                </a:rPr>
                <a:t>14/01/01</a:t>
              </a:r>
            </a:p>
          </p:txBody>
        </p:sp>
        <p:sp>
          <p:nvSpPr>
            <p:cNvPr id="472" name="TextBox 32"/>
            <p:cNvSpPr txBox="1">
              <a:spLocks noChangeArrowheads="1"/>
            </p:cNvSpPr>
            <p:nvPr/>
          </p:nvSpPr>
          <p:spPr bwMode="auto">
            <a:xfrm>
              <a:off x="6058264" y="3298398"/>
              <a:ext cx="33401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b="1" dirty="0">
                  <a:ea typeface="맑은 고딕" pitchFamily="50" charset="-127"/>
                  <a:cs typeface="Arial" pitchFamily="34" charset="0"/>
                </a:rPr>
                <a:t>글쓴이</a:t>
              </a:r>
              <a:endParaRPr kumimoji="0" lang="en-US" altLang="ko-KR" sz="800" b="1" dirty="0"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73" name="TextBox 32"/>
            <p:cNvSpPr txBox="1">
              <a:spLocks noChangeArrowheads="1"/>
            </p:cNvSpPr>
            <p:nvPr/>
          </p:nvSpPr>
          <p:spPr bwMode="auto">
            <a:xfrm>
              <a:off x="6058264" y="3443898"/>
              <a:ext cx="2187013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ts val="300"/>
                </a:spcBef>
                <a:defRPr/>
              </a:pPr>
              <a:r>
                <a:rPr kumimoji="0" lang="ko-KR" altLang="en-US" sz="800" dirty="0">
                  <a:ea typeface="맑은 고딕" pitchFamily="50" charset="-127"/>
                  <a:cs typeface="Arial" pitchFamily="34" charset="0"/>
                </a:rPr>
                <a:t>텍스트의 내용이 들어가는 항목입니다</a:t>
              </a:r>
              <a:r>
                <a:rPr kumimoji="0" lang="en-US" altLang="ko-KR" sz="800" dirty="0"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5845386" y="3374880"/>
              <a:ext cx="118657" cy="1186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5" name="직선 연결선 474"/>
            <p:cNvCxnSpPr/>
            <p:nvPr/>
          </p:nvCxnSpPr>
          <p:spPr>
            <a:xfrm>
              <a:off x="5786298" y="3655757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그룹 522"/>
          <p:cNvGrpSpPr/>
          <p:nvPr/>
        </p:nvGrpSpPr>
        <p:grpSpPr>
          <a:xfrm>
            <a:off x="5726113" y="2017345"/>
            <a:ext cx="2613025" cy="321183"/>
            <a:chOff x="5726113" y="2724369"/>
            <a:chExt cx="2613025" cy="321183"/>
          </a:xfrm>
        </p:grpSpPr>
        <p:grpSp>
          <p:nvGrpSpPr>
            <p:cNvPr id="515" name="그룹 514"/>
            <p:cNvGrpSpPr/>
            <p:nvPr/>
          </p:nvGrpSpPr>
          <p:grpSpPr>
            <a:xfrm>
              <a:off x="5786341" y="2751657"/>
              <a:ext cx="2522483" cy="293895"/>
              <a:chOff x="5787925" y="5678254"/>
              <a:chExt cx="2520974" cy="156516"/>
            </a:xfrm>
            <a:solidFill>
              <a:schemeClr val="bg1"/>
            </a:solidFill>
          </p:grpSpPr>
          <p:sp>
            <p:nvSpPr>
              <p:cNvPr id="499" name="직사각형 498"/>
              <p:cNvSpPr/>
              <p:nvPr/>
            </p:nvSpPr>
            <p:spPr>
              <a:xfrm>
                <a:off x="5787925" y="5678254"/>
                <a:ext cx="500937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6285575" y="5678254"/>
                <a:ext cx="505831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1" name="직사각형 500"/>
              <p:cNvSpPr/>
              <p:nvPr/>
            </p:nvSpPr>
            <p:spPr>
              <a:xfrm>
                <a:off x="6791406" y="5678254"/>
                <a:ext cx="505831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2" name="직사각형 501"/>
              <p:cNvSpPr/>
              <p:nvPr/>
            </p:nvSpPr>
            <p:spPr>
              <a:xfrm>
                <a:off x="7297237" y="5678254"/>
                <a:ext cx="505831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3" name="직사각형 502"/>
              <p:cNvSpPr/>
              <p:nvPr/>
            </p:nvSpPr>
            <p:spPr>
              <a:xfrm>
                <a:off x="7803068" y="5678254"/>
                <a:ext cx="505831" cy="156516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lIns="0" tIns="0" rIns="0" bIns="0" rtlCol="0" anchor="ctr" anchorCtr="0"/>
              <a:lstStyle/>
              <a:p>
                <a:pPr algn="ctr"/>
                <a:endParaRPr lang="ko-KR" altLang="en-US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19" name="자유형 518"/>
            <p:cNvSpPr/>
            <p:nvPr/>
          </p:nvSpPr>
          <p:spPr>
            <a:xfrm>
              <a:off x="5726113" y="2724369"/>
              <a:ext cx="2613025" cy="117671"/>
            </a:xfrm>
            <a:custGeom>
              <a:avLst/>
              <a:gdLst>
                <a:gd name="connsiteX0" fmla="*/ 0 w 2613025"/>
                <a:gd name="connsiteY0" fmla="*/ 95445 h 117671"/>
                <a:gd name="connsiteX1" fmla="*/ 561975 w 2613025"/>
                <a:gd name="connsiteY1" fmla="*/ 195 h 117671"/>
                <a:gd name="connsiteX2" fmla="*/ 1069975 w 2613025"/>
                <a:gd name="connsiteY2" fmla="*/ 117670 h 117671"/>
                <a:gd name="connsiteX3" fmla="*/ 1616075 w 2613025"/>
                <a:gd name="connsiteY3" fmla="*/ 3370 h 117671"/>
                <a:gd name="connsiteX4" fmla="*/ 2079625 w 2613025"/>
                <a:gd name="connsiteY4" fmla="*/ 114495 h 117671"/>
                <a:gd name="connsiteX5" fmla="*/ 2613025 w 2613025"/>
                <a:gd name="connsiteY5" fmla="*/ 44645 h 117671"/>
                <a:gd name="connsiteX6" fmla="*/ 2613025 w 2613025"/>
                <a:gd name="connsiteY6" fmla="*/ 44645 h 11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025" h="117671">
                  <a:moveTo>
                    <a:pt x="0" y="95445"/>
                  </a:moveTo>
                  <a:cubicBezTo>
                    <a:pt x="191823" y="45968"/>
                    <a:pt x="383646" y="-3509"/>
                    <a:pt x="561975" y="195"/>
                  </a:cubicBezTo>
                  <a:cubicBezTo>
                    <a:pt x="740304" y="3899"/>
                    <a:pt x="894292" y="117141"/>
                    <a:pt x="1069975" y="117670"/>
                  </a:cubicBezTo>
                  <a:cubicBezTo>
                    <a:pt x="1245658" y="118199"/>
                    <a:pt x="1447800" y="3899"/>
                    <a:pt x="1616075" y="3370"/>
                  </a:cubicBezTo>
                  <a:cubicBezTo>
                    <a:pt x="1784350" y="2841"/>
                    <a:pt x="1913467" y="107616"/>
                    <a:pt x="2079625" y="114495"/>
                  </a:cubicBezTo>
                  <a:cubicBezTo>
                    <a:pt x="2245783" y="121374"/>
                    <a:pt x="2613025" y="44645"/>
                    <a:pt x="2613025" y="44645"/>
                  </a:cubicBezTo>
                  <a:lnTo>
                    <a:pt x="2613025" y="44645"/>
                  </a:lnTo>
                </a:path>
              </a:pathLst>
            </a:custGeom>
            <a:ln w="63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자유형 519"/>
            <p:cNvSpPr/>
            <p:nvPr/>
          </p:nvSpPr>
          <p:spPr>
            <a:xfrm>
              <a:off x="5726113" y="2924816"/>
              <a:ext cx="2613025" cy="117671"/>
            </a:xfrm>
            <a:custGeom>
              <a:avLst/>
              <a:gdLst>
                <a:gd name="connsiteX0" fmla="*/ 0 w 2613025"/>
                <a:gd name="connsiteY0" fmla="*/ 95445 h 117671"/>
                <a:gd name="connsiteX1" fmla="*/ 561975 w 2613025"/>
                <a:gd name="connsiteY1" fmla="*/ 195 h 117671"/>
                <a:gd name="connsiteX2" fmla="*/ 1069975 w 2613025"/>
                <a:gd name="connsiteY2" fmla="*/ 117670 h 117671"/>
                <a:gd name="connsiteX3" fmla="*/ 1616075 w 2613025"/>
                <a:gd name="connsiteY3" fmla="*/ 3370 h 117671"/>
                <a:gd name="connsiteX4" fmla="*/ 2079625 w 2613025"/>
                <a:gd name="connsiteY4" fmla="*/ 114495 h 117671"/>
                <a:gd name="connsiteX5" fmla="*/ 2613025 w 2613025"/>
                <a:gd name="connsiteY5" fmla="*/ 44645 h 117671"/>
                <a:gd name="connsiteX6" fmla="*/ 2613025 w 2613025"/>
                <a:gd name="connsiteY6" fmla="*/ 44645 h 11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025" h="117671">
                  <a:moveTo>
                    <a:pt x="0" y="95445"/>
                  </a:moveTo>
                  <a:cubicBezTo>
                    <a:pt x="191823" y="45968"/>
                    <a:pt x="383646" y="-3509"/>
                    <a:pt x="561975" y="195"/>
                  </a:cubicBezTo>
                  <a:cubicBezTo>
                    <a:pt x="740304" y="3899"/>
                    <a:pt x="894292" y="117141"/>
                    <a:pt x="1069975" y="117670"/>
                  </a:cubicBezTo>
                  <a:cubicBezTo>
                    <a:pt x="1245658" y="118199"/>
                    <a:pt x="1447800" y="3899"/>
                    <a:pt x="1616075" y="3370"/>
                  </a:cubicBezTo>
                  <a:cubicBezTo>
                    <a:pt x="1784350" y="2841"/>
                    <a:pt x="1913467" y="107616"/>
                    <a:pt x="2079625" y="114495"/>
                  </a:cubicBezTo>
                  <a:cubicBezTo>
                    <a:pt x="2245783" y="121374"/>
                    <a:pt x="2613025" y="44645"/>
                    <a:pt x="2613025" y="44645"/>
                  </a:cubicBezTo>
                  <a:lnTo>
                    <a:pt x="2613025" y="44645"/>
                  </a:lnTo>
                </a:path>
              </a:pathLst>
            </a:custGeom>
            <a:ln w="63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TextBox 32"/>
            <p:cNvSpPr txBox="1">
              <a:spLocks noChangeArrowheads="1"/>
            </p:cNvSpPr>
            <p:nvPr/>
          </p:nvSpPr>
          <p:spPr bwMode="auto">
            <a:xfrm>
              <a:off x="5786198" y="2846159"/>
              <a:ext cx="252117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ts val="300"/>
                </a:spcBef>
                <a:defRPr/>
              </a:pPr>
              <a:r>
                <a:rPr kumimoji="0" lang="ko-KR" altLang="en-US" sz="600" dirty="0" err="1">
                  <a:ea typeface="맑은 고딕" pitchFamily="50" charset="-127"/>
                  <a:cs typeface="Arial" pitchFamily="34" charset="0"/>
                </a:rPr>
                <a:t>내용줄임</a:t>
              </a:r>
              <a:endParaRPr kumimoji="0" lang="en-US" altLang="ko-KR" sz="600" dirty="0"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40" name="그룹 539"/>
          <p:cNvGrpSpPr/>
          <p:nvPr/>
        </p:nvGrpSpPr>
        <p:grpSpPr>
          <a:xfrm>
            <a:off x="5787264" y="4314775"/>
            <a:ext cx="2527288" cy="1585792"/>
            <a:chOff x="5787264" y="4345878"/>
            <a:chExt cx="2527288" cy="1585792"/>
          </a:xfrm>
        </p:grpSpPr>
        <p:sp>
          <p:nvSpPr>
            <p:cNvPr id="524" name="직사각형 523"/>
            <p:cNvSpPr/>
            <p:nvPr/>
          </p:nvSpPr>
          <p:spPr>
            <a:xfrm>
              <a:off x="5787264" y="4345878"/>
              <a:ext cx="923865" cy="1585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  <p:cxnSp>
          <p:nvCxnSpPr>
            <p:cNvPr id="525" name="직선 연결선 524"/>
            <p:cNvCxnSpPr/>
            <p:nvPr/>
          </p:nvCxnSpPr>
          <p:spPr>
            <a:xfrm>
              <a:off x="5787264" y="4345878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/>
            <p:cNvCxnSpPr/>
            <p:nvPr/>
          </p:nvCxnSpPr>
          <p:spPr>
            <a:xfrm>
              <a:off x="5787264" y="4610176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/>
            <p:cNvCxnSpPr/>
            <p:nvPr/>
          </p:nvCxnSpPr>
          <p:spPr>
            <a:xfrm>
              <a:off x="5787264" y="4874474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/>
            <p:cNvCxnSpPr/>
            <p:nvPr/>
          </p:nvCxnSpPr>
          <p:spPr>
            <a:xfrm>
              <a:off x="5787264" y="5403071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/>
            <p:cNvCxnSpPr/>
            <p:nvPr/>
          </p:nvCxnSpPr>
          <p:spPr>
            <a:xfrm>
              <a:off x="5787264" y="5667370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직선 연결선 529"/>
            <p:cNvCxnSpPr/>
            <p:nvPr/>
          </p:nvCxnSpPr>
          <p:spPr>
            <a:xfrm>
              <a:off x="5787264" y="5138772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113"/>
            <p:cNvSpPr txBox="1">
              <a:spLocks noChangeArrowheads="1"/>
            </p:cNvSpPr>
            <p:nvPr/>
          </p:nvSpPr>
          <p:spPr bwMode="auto">
            <a:xfrm>
              <a:off x="5859757" y="4427692"/>
              <a:ext cx="869761" cy="144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>
                  <a:ea typeface="맑은 고딕" pitchFamily="50" charset="-127"/>
                  <a:cs typeface="Arial" charset="0"/>
                </a:rPr>
                <a:t>이용자 이름</a:t>
              </a:r>
              <a:endParaRPr kumimoji="0" lang="en-US" altLang="ko-KR" sz="800" b="1" dirty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>
                  <a:ea typeface="맑은 고딕" pitchFamily="50" charset="-127"/>
                  <a:cs typeface="Arial" charset="0"/>
                </a:rPr>
                <a:t>아이디</a:t>
              </a:r>
              <a:endParaRPr kumimoji="0" lang="en-US" altLang="ko-KR" sz="800" b="1" dirty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>
                  <a:ea typeface="맑은 고딕" pitchFamily="50" charset="-127"/>
                  <a:cs typeface="Arial" charset="0"/>
                </a:rPr>
                <a:t>비밀번호</a:t>
              </a:r>
              <a:endParaRPr kumimoji="0" lang="en-US" altLang="ko-KR" sz="800" b="1" dirty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>
                  <a:ea typeface="맑은 고딕" pitchFamily="50" charset="-127"/>
                  <a:cs typeface="Arial" charset="0"/>
                </a:rPr>
                <a:t>전화번호</a:t>
              </a:r>
              <a:endParaRPr kumimoji="0" lang="en-US" altLang="ko-KR" sz="800" b="1" dirty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>
                  <a:ea typeface="맑은 고딕" pitchFamily="50" charset="-127"/>
                  <a:cs typeface="Arial" charset="0"/>
                </a:rPr>
                <a:t>휴대폰번호</a:t>
              </a:r>
              <a:endParaRPr kumimoji="0" lang="en-US" altLang="ko-KR" sz="800" b="1" dirty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b="1" dirty="0">
                  <a:ea typeface="맑은 고딕" pitchFamily="50" charset="-127"/>
                  <a:cs typeface="Arial" charset="0"/>
                </a:rPr>
                <a:t>보조 </a:t>
              </a:r>
              <a:r>
                <a:rPr kumimoji="0" lang="ko-KR" altLang="en-US" sz="800" b="1" dirty="0" err="1">
                  <a:ea typeface="맑은 고딕" pitchFamily="50" charset="-127"/>
                  <a:cs typeface="Arial" charset="0"/>
                </a:rPr>
                <a:t>이메일</a:t>
              </a:r>
              <a:endParaRPr kumimoji="0" lang="en-US" altLang="ko-KR" sz="800" b="1" dirty="0"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532" name="직선 연결선 531"/>
            <p:cNvCxnSpPr/>
            <p:nvPr/>
          </p:nvCxnSpPr>
          <p:spPr>
            <a:xfrm>
              <a:off x="5787264" y="5931669"/>
              <a:ext cx="2527288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TextBox 113"/>
            <p:cNvSpPr txBox="1">
              <a:spLocks noChangeArrowheads="1"/>
            </p:cNvSpPr>
            <p:nvPr/>
          </p:nvSpPr>
          <p:spPr bwMode="auto">
            <a:xfrm>
              <a:off x="6812789" y="4427692"/>
              <a:ext cx="1494581" cy="144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100"/>
                </a:spcAft>
              </a:pPr>
              <a:r>
                <a:rPr kumimoji="0" lang="ko-KR" altLang="en-US" sz="800" dirty="0">
                  <a:ea typeface="맑은 고딕" pitchFamily="50" charset="-127"/>
                  <a:cs typeface="Arial" charset="0"/>
                </a:rPr>
                <a:t>천재우</a:t>
              </a:r>
              <a:endParaRPr kumimoji="0" lang="en-US" altLang="ko-KR" sz="800" dirty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 err="1">
                  <a:ea typeface="맑은 고딕" pitchFamily="50" charset="-127"/>
                  <a:cs typeface="Arial" charset="0"/>
                </a:rPr>
                <a:t>thisire</a:t>
              </a:r>
              <a:endParaRPr kumimoji="0" lang="en-US" altLang="ko-KR" sz="800" dirty="0">
                <a:ea typeface="맑은 고딕" pitchFamily="50" charset="-127"/>
                <a:cs typeface="Arial" charset="0"/>
              </a:endParaRP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>
                  <a:ea typeface="맑은 고딕" pitchFamily="50" charset="-127"/>
                  <a:cs typeface="Arial" charset="0"/>
                </a:rPr>
                <a:t>**********</a:t>
              </a: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>
                  <a:ea typeface="맑은 고딕" pitchFamily="50" charset="-127"/>
                  <a:cs typeface="Arial" charset="0"/>
                </a:rPr>
                <a:t>02-300-4000</a:t>
              </a: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>
                  <a:ea typeface="맑은 고딕" pitchFamily="50" charset="-127"/>
                  <a:cs typeface="Arial" charset="0"/>
                </a:rPr>
                <a:t>010-1000-2000</a:t>
              </a:r>
            </a:p>
            <a:p>
              <a:pPr eaLnBrk="1" hangingPunct="1">
                <a:spcAft>
                  <a:spcPts val="1100"/>
                </a:spcAft>
              </a:pPr>
              <a:r>
                <a:rPr kumimoji="0" lang="en-US" altLang="ko-KR" sz="800" dirty="0">
                  <a:ea typeface="맑은 고딕" pitchFamily="50" charset="-127"/>
                  <a:cs typeface="Arial" charset="0"/>
                </a:rPr>
                <a:t>admin@uipac.com</a:t>
              </a:r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7326122" y="4929297"/>
              <a:ext cx="285166" cy="166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7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변경</a:t>
              </a:r>
            </a:p>
          </p:txBody>
        </p:sp>
      </p:grpSp>
      <p:grpSp>
        <p:nvGrpSpPr>
          <p:cNvPr id="542" name="그룹 541"/>
          <p:cNvGrpSpPr/>
          <p:nvPr/>
        </p:nvGrpSpPr>
        <p:grpSpPr>
          <a:xfrm>
            <a:off x="5786298" y="3023168"/>
            <a:ext cx="2527288" cy="373550"/>
            <a:chOff x="5786298" y="3023168"/>
            <a:chExt cx="2527288" cy="373550"/>
          </a:xfrm>
        </p:grpSpPr>
        <p:grpSp>
          <p:nvGrpSpPr>
            <p:cNvPr id="481" name="그룹 480"/>
            <p:cNvGrpSpPr/>
            <p:nvPr/>
          </p:nvGrpSpPr>
          <p:grpSpPr>
            <a:xfrm>
              <a:off x="5786298" y="3023168"/>
              <a:ext cx="2527288" cy="373550"/>
              <a:chOff x="5786298" y="2779522"/>
              <a:chExt cx="2527288" cy="373550"/>
            </a:xfrm>
          </p:grpSpPr>
          <p:sp>
            <p:nvSpPr>
              <p:cNvPr id="482" name="TextBox 32"/>
              <p:cNvSpPr txBox="1">
                <a:spLocks noChangeArrowheads="1"/>
              </p:cNvSpPr>
              <p:nvPr/>
            </p:nvSpPr>
            <p:spPr bwMode="auto">
              <a:xfrm>
                <a:off x="7717396" y="2779522"/>
                <a:ext cx="526574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algn="r" eaLnBrk="1" hangingPunct="1">
                  <a:spcBef>
                    <a:spcPts val="300"/>
                  </a:spcBef>
                  <a:defRPr/>
                </a:pPr>
                <a:r>
                  <a:rPr kumimoji="0" lang="en-US" altLang="ko-KR" sz="800" dirty="0">
                    <a:ea typeface="맑은 고딕" pitchFamily="50" charset="-127"/>
                    <a:cs typeface="Arial" pitchFamily="34" charset="0"/>
                  </a:rPr>
                  <a:t>14/01/01</a:t>
                </a:r>
              </a:p>
            </p:txBody>
          </p:sp>
          <p:sp>
            <p:nvSpPr>
              <p:cNvPr id="483" name="TextBox 32"/>
              <p:cNvSpPr txBox="1">
                <a:spLocks noChangeArrowheads="1"/>
              </p:cNvSpPr>
              <p:nvPr/>
            </p:nvSpPr>
            <p:spPr bwMode="auto">
              <a:xfrm>
                <a:off x="6058264" y="2795713"/>
                <a:ext cx="334015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defRPr/>
                </a:pPr>
                <a:r>
                  <a:rPr kumimoji="0" lang="ko-KR" altLang="en-US" sz="800" b="1" dirty="0">
                    <a:ea typeface="맑은 고딕" pitchFamily="50" charset="-127"/>
                    <a:cs typeface="Arial" pitchFamily="34" charset="0"/>
                  </a:rPr>
                  <a:t>글쓴이</a:t>
                </a:r>
                <a:endParaRPr kumimoji="0" lang="en-US" altLang="ko-KR" sz="800" b="1" dirty="0"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484" name="TextBox 32"/>
              <p:cNvSpPr txBox="1">
                <a:spLocks noChangeArrowheads="1"/>
              </p:cNvSpPr>
              <p:nvPr/>
            </p:nvSpPr>
            <p:spPr bwMode="auto">
              <a:xfrm>
                <a:off x="6058264" y="2941213"/>
                <a:ext cx="2187013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ts val="300"/>
                  </a:spcBef>
                  <a:defRPr/>
                </a:pPr>
                <a:r>
                  <a:rPr kumimoji="0" lang="ko-KR" altLang="en-US" sz="800" dirty="0">
                    <a:ea typeface="맑은 고딕" pitchFamily="50" charset="-127"/>
                    <a:cs typeface="Arial" pitchFamily="34" charset="0"/>
                  </a:rPr>
                  <a:t>텍스트의 내용이 들어가는 항목입니다</a:t>
                </a:r>
                <a:r>
                  <a:rPr kumimoji="0" lang="en-US" altLang="ko-KR" sz="800" dirty="0">
                    <a:ea typeface="맑은 고딕" pitchFamily="50" charset="-127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485" name="직사각형 484"/>
              <p:cNvSpPr/>
              <p:nvPr/>
            </p:nvSpPr>
            <p:spPr>
              <a:xfrm>
                <a:off x="5845386" y="2872195"/>
                <a:ext cx="118657" cy="11865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6" name="직선 연결선 485"/>
              <p:cNvCxnSpPr/>
              <p:nvPr/>
            </p:nvCxnSpPr>
            <p:spPr>
              <a:xfrm>
                <a:off x="5786298" y="3153072"/>
                <a:ext cx="2527288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7" name="그룹 486"/>
              <p:cNvGrpSpPr/>
              <p:nvPr/>
            </p:nvGrpSpPr>
            <p:grpSpPr>
              <a:xfrm>
                <a:off x="6491198" y="2790320"/>
                <a:ext cx="118657" cy="118657"/>
                <a:chOff x="957491" y="2697457"/>
                <a:chExt cx="1125309" cy="1125309"/>
              </a:xfrm>
            </p:grpSpPr>
            <p:sp>
              <p:nvSpPr>
                <p:cNvPr id="488" name="직사각형 487"/>
                <p:cNvSpPr/>
                <p:nvPr/>
              </p:nvSpPr>
              <p:spPr>
                <a:xfrm>
                  <a:off x="957491" y="2697457"/>
                  <a:ext cx="1125309" cy="112530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tIns="36000" rIns="36000" bIns="36000" anchor="ctr"/>
                <a:lstStyle/>
                <a:p>
                  <a:pPr algn="r"/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489" name="직선 연결선 488"/>
                <p:cNvCxnSpPr/>
                <p:nvPr/>
              </p:nvCxnSpPr>
              <p:spPr>
                <a:xfrm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0" name="직선 연결선 489"/>
                <p:cNvCxnSpPr/>
                <p:nvPr/>
              </p:nvCxnSpPr>
              <p:spPr>
                <a:xfrm flipH="1">
                  <a:off x="957491" y="2697457"/>
                  <a:ext cx="1125309" cy="1125309"/>
                </a:xfrm>
                <a:prstGeom prst="lin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1" name="TextBox 490"/>
                <p:cNvSpPr txBox="1"/>
                <p:nvPr/>
              </p:nvSpPr>
              <p:spPr bwMode="auto">
                <a:xfrm>
                  <a:off x="1032839" y="3031198"/>
                  <a:ext cx="1010879" cy="457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IMAGE</a:t>
                  </a:r>
                </a:p>
              </p:txBody>
            </p:sp>
          </p:grpSp>
        </p:grpSp>
        <p:sp>
          <p:nvSpPr>
            <p:cNvPr id="541" name="L 도형 540"/>
            <p:cNvSpPr/>
            <p:nvPr/>
          </p:nvSpPr>
          <p:spPr>
            <a:xfrm rot="18900000">
              <a:off x="5857986" y="3088169"/>
              <a:ext cx="105711" cy="79423"/>
            </a:xfrm>
            <a:prstGeom prst="corner">
              <a:avLst>
                <a:gd name="adj1" fmla="val 41180"/>
                <a:gd name="adj2" fmla="val 3656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prstDash val="dot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latin typeface="나눔고딕"/>
                <a:ea typeface="나눔고딕"/>
                <a:cs typeface="나눔고딕"/>
              </a:endParaRPr>
            </a:p>
          </p:txBody>
        </p:sp>
      </p:grpSp>
      <p:sp>
        <p:nvSpPr>
          <p:cNvPr id="544" name="TextBox 113"/>
          <p:cNvSpPr txBox="1">
            <a:spLocks noChangeArrowheads="1"/>
          </p:cNvSpPr>
          <p:nvPr/>
        </p:nvSpPr>
        <p:spPr bwMode="auto">
          <a:xfrm>
            <a:off x="5823038" y="5934935"/>
            <a:ext cx="24843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92075" indent="-92075" eaLnBrk="1" hangingPunct="1">
              <a:spcAft>
                <a:spcPts val="1100"/>
              </a:spcAft>
              <a:buFont typeface="맑은 고딕" pitchFamily="50" charset="-127"/>
              <a:buChar char="※"/>
            </a:pPr>
            <a:r>
              <a:rPr kumimoji="0" lang="ko-KR" altLang="en-US" sz="700" dirty="0">
                <a:ea typeface="맑은 고딕" pitchFamily="50" charset="-127"/>
                <a:cs typeface="Arial" charset="0"/>
              </a:rPr>
              <a:t>비밀번호는 </a:t>
            </a:r>
            <a:r>
              <a:rPr kumimoji="0" lang="en-US" altLang="ko-KR" sz="700" dirty="0">
                <a:ea typeface="맑은 고딕" pitchFamily="50" charset="-127"/>
                <a:cs typeface="Arial" charset="0"/>
              </a:rPr>
              <a:t>6~16</a:t>
            </a:r>
            <a:r>
              <a:rPr kumimoji="0" lang="ko-KR" altLang="en-US" sz="700" dirty="0">
                <a:ea typeface="맑은 고딕" pitchFamily="50" charset="-127"/>
                <a:cs typeface="Arial" charset="0"/>
              </a:rPr>
              <a:t>자의 영문 대소문자</a:t>
            </a:r>
            <a:r>
              <a:rPr kumimoji="0" lang="en-US" altLang="ko-KR" sz="700" dirty="0">
                <a:ea typeface="맑은 고딕" pitchFamily="50" charset="-127"/>
                <a:cs typeface="Arial" charset="0"/>
              </a:rPr>
              <a:t>, </a:t>
            </a:r>
            <a:r>
              <a:rPr kumimoji="0" lang="ko-KR" altLang="en-US" sz="700" dirty="0">
                <a:ea typeface="맑은 고딕" pitchFamily="50" charset="-127"/>
                <a:cs typeface="Arial" charset="0"/>
              </a:rPr>
              <a:t>숫자</a:t>
            </a:r>
            <a:r>
              <a:rPr kumimoji="0" lang="en-US" altLang="ko-KR" sz="700" dirty="0">
                <a:ea typeface="맑은 고딕" pitchFamily="50" charset="-127"/>
                <a:cs typeface="Arial" charset="0"/>
              </a:rPr>
              <a:t>, </a:t>
            </a:r>
            <a:r>
              <a:rPr kumimoji="0" lang="ko-KR" altLang="en-US" sz="700" dirty="0">
                <a:ea typeface="맑은 고딕" pitchFamily="50" charset="-127"/>
                <a:cs typeface="Arial" charset="0"/>
              </a:rPr>
              <a:t>특수문자를 조합하여 사용할 수 있습니다</a:t>
            </a:r>
            <a:r>
              <a:rPr kumimoji="0" lang="en-US" altLang="ko-KR" sz="700" dirty="0">
                <a:ea typeface="맑은 고딕" pitchFamily="50" charset="-127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5357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/>
          <p:cNvSpPr/>
          <p:nvPr/>
        </p:nvSpPr>
        <p:spPr bwMode="auto">
          <a:xfrm>
            <a:off x="3050021" y="876468"/>
            <a:ext cx="2534612" cy="5448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직사각형 192"/>
          <p:cNvSpPr/>
          <p:nvPr/>
        </p:nvSpPr>
        <p:spPr bwMode="auto">
          <a:xfrm>
            <a:off x="3045405" y="5060496"/>
            <a:ext cx="2534612" cy="225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7" name="직사각형 176"/>
          <p:cNvSpPr/>
          <p:nvPr/>
        </p:nvSpPr>
        <p:spPr bwMode="auto">
          <a:xfrm>
            <a:off x="3050021" y="1531138"/>
            <a:ext cx="2534612" cy="9886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290345" y="876468"/>
            <a:ext cx="2534612" cy="54481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304631" y="119382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04631" y="1531146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04631" y="1856830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04631" y="2180680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13"/>
          <p:cNvSpPr txBox="1">
            <a:spLocks noChangeArrowheads="1"/>
          </p:cNvSpPr>
          <p:nvPr/>
        </p:nvSpPr>
        <p:spPr bwMode="auto">
          <a:xfrm>
            <a:off x="580383" y="952615"/>
            <a:ext cx="1692917" cy="11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홈</a:t>
            </a: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2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3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304631" y="2180680"/>
            <a:ext cx="252728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 bwMode="auto">
          <a:xfrm>
            <a:off x="290346" y="2180680"/>
            <a:ext cx="2534612" cy="225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113"/>
          <p:cNvSpPr txBox="1">
            <a:spLocks noChangeArrowheads="1"/>
          </p:cNvSpPr>
          <p:nvPr/>
        </p:nvSpPr>
        <p:spPr bwMode="auto">
          <a:xfrm>
            <a:off x="580382" y="2193408"/>
            <a:ext cx="18364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en-US" altLang="ko-KR" sz="700" b="1" dirty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  <a:cs typeface="Arial" charset="0"/>
              </a:rPr>
              <a:t>MENU PACKAGE 1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304631" y="2734241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04631" y="3058091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13"/>
          <p:cNvSpPr txBox="1">
            <a:spLocks noChangeArrowheads="1"/>
          </p:cNvSpPr>
          <p:nvPr/>
        </p:nvSpPr>
        <p:spPr bwMode="auto">
          <a:xfrm>
            <a:off x="580383" y="2473835"/>
            <a:ext cx="1489717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4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5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6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7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8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304631" y="240654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4631" y="3393779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04631" y="3717629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04631" y="2180680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 bwMode="auto">
          <a:xfrm>
            <a:off x="290346" y="4044358"/>
            <a:ext cx="2534612" cy="225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113"/>
          <p:cNvSpPr txBox="1">
            <a:spLocks noChangeArrowheads="1"/>
          </p:cNvSpPr>
          <p:nvPr/>
        </p:nvSpPr>
        <p:spPr bwMode="auto">
          <a:xfrm>
            <a:off x="580382" y="4057086"/>
            <a:ext cx="18364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en-US" altLang="ko-KR" sz="700" b="1" dirty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  <a:cs typeface="Arial" charset="0"/>
              </a:rPr>
              <a:t>MENU PACKAGE 2</a:t>
            </a:r>
          </a:p>
        </p:txBody>
      </p:sp>
      <p:cxnSp>
        <p:nvCxnSpPr>
          <p:cNvPr id="86" name="직선 연결선 85"/>
          <p:cNvCxnSpPr/>
          <p:nvPr/>
        </p:nvCxnSpPr>
        <p:spPr>
          <a:xfrm>
            <a:off x="304631" y="4270221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04631" y="4038008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04631" y="4597919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04631" y="4921769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3"/>
          <p:cNvSpPr txBox="1">
            <a:spLocks noChangeArrowheads="1"/>
          </p:cNvSpPr>
          <p:nvPr/>
        </p:nvSpPr>
        <p:spPr bwMode="auto">
          <a:xfrm>
            <a:off x="580383" y="4337513"/>
            <a:ext cx="1489717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9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10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11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12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13</a:t>
            </a:r>
          </a:p>
        </p:txBody>
      </p:sp>
      <p:cxnSp>
        <p:nvCxnSpPr>
          <p:cNvPr id="95" name="직선 연결선 94"/>
          <p:cNvCxnSpPr/>
          <p:nvPr/>
        </p:nvCxnSpPr>
        <p:spPr>
          <a:xfrm>
            <a:off x="304631" y="525745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04631" y="558130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04631" y="5901686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13"/>
          <p:cNvSpPr txBox="1">
            <a:spLocks noChangeArrowheads="1"/>
          </p:cNvSpPr>
          <p:nvPr/>
        </p:nvSpPr>
        <p:spPr bwMode="auto">
          <a:xfrm>
            <a:off x="580382" y="6052686"/>
            <a:ext cx="202946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defPPr>
              <a:defRPr lang="en-US"/>
            </a:defPPr>
            <a:lvl1pPr>
              <a:spcAft>
                <a:spcPts val="1700"/>
              </a:spcAft>
              <a:defRPr kumimoji="0" sz="700" b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charset="-127"/>
              </a:defRPr>
            </a:lvl9pPr>
          </a:lstStyle>
          <a:p>
            <a:r>
              <a:rPr lang="ko-KR" altLang="en-US" dirty="0"/>
              <a:t>ⓒ</a:t>
            </a:r>
            <a:r>
              <a:rPr lang="en-US" altLang="ko-KR" dirty="0"/>
              <a:t>2014 UIPAC. All Rights reserved</a:t>
            </a:r>
          </a:p>
        </p:txBody>
      </p:sp>
      <p:sp>
        <p:nvSpPr>
          <p:cNvPr id="129" name="L 도형 128"/>
          <p:cNvSpPr/>
          <p:nvPr/>
        </p:nvSpPr>
        <p:spPr>
          <a:xfrm rot="13500000">
            <a:off x="2587884" y="1320712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30" name="L 도형 129"/>
          <p:cNvSpPr/>
          <p:nvPr/>
        </p:nvSpPr>
        <p:spPr>
          <a:xfrm rot="13500000">
            <a:off x="2587885" y="1632654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31" name="L 도형 130"/>
          <p:cNvSpPr/>
          <p:nvPr/>
        </p:nvSpPr>
        <p:spPr>
          <a:xfrm rot="13500000">
            <a:off x="2587885" y="1973173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3064307" y="119382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064307" y="1531146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3064307" y="3195484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13"/>
          <p:cNvSpPr txBox="1">
            <a:spLocks noChangeArrowheads="1"/>
          </p:cNvSpPr>
          <p:nvPr/>
        </p:nvSpPr>
        <p:spPr bwMode="auto">
          <a:xfrm>
            <a:off x="3340059" y="952615"/>
            <a:ext cx="169291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홈</a:t>
            </a: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</a:t>
            </a:r>
          </a:p>
          <a:p>
            <a:pPr eaLnBrk="1" hangingPunct="1">
              <a:spcAft>
                <a:spcPts val="1700"/>
              </a:spcAft>
            </a:pP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endParaRPr kumimoji="0" lang="en-US" altLang="ko-KR" sz="700" b="1" dirty="0">
              <a:solidFill>
                <a:schemeClr val="bg1">
                  <a:lumMod val="75000"/>
                </a:schemeClr>
              </a:solidFill>
              <a:ea typeface="맑은 고딕" pitchFamily="50" charset="-127"/>
              <a:cs typeface="Arial" charset="0"/>
            </a:endParaRP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2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3</a:t>
            </a:r>
          </a:p>
        </p:txBody>
      </p:sp>
      <p:cxnSp>
        <p:nvCxnSpPr>
          <p:cNvPr id="138" name="직선 연결선 137"/>
          <p:cNvCxnSpPr/>
          <p:nvPr/>
        </p:nvCxnSpPr>
        <p:spPr>
          <a:xfrm>
            <a:off x="3064307" y="3195484"/>
            <a:ext cx="252728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 bwMode="auto">
          <a:xfrm>
            <a:off x="3050022" y="3195484"/>
            <a:ext cx="2534612" cy="225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0" name="TextBox 113"/>
          <p:cNvSpPr txBox="1">
            <a:spLocks noChangeArrowheads="1"/>
          </p:cNvSpPr>
          <p:nvPr/>
        </p:nvSpPr>
        <p:spPr bwMode="auto">
          <a:xfrm>
            <a:off x="3340058" y="3208212"/>
            <a:ext cx="18364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en-US" altLang="ko-KR" sz="700" b="1" dirty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  <a:cs typeface="Arial" charset="0"/>
              </a:rPr>
              <a:t>MENU PACKAGE 1</a:t>
            </a:r>
          </a:p>
        </p:txBody>
      </p:sp>
      <p:cxnSp>
        <p:nvCxnSpPr>
          <p:cNvPr id="141" name="직선 연결선 140"/>
          <p:cNvCxnSpPr/>
          <p:nvPr/>
        </p:nvCxnSpPr>
        <p:spPr>
          <a:xfrm>
            <a:off x="3064307" y="3749045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3064307" y="4072895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13"/>
          <p:cNvSpPr txBox="1">
            <a:spLocks noChangeArrowheads="1"/>
          </p:cNvSpPr>
          <p:nvPr/>
        </p:nvSpPr>
        <p:spPr bwMode="auto">
          <a:xfrm>
            <a:off x="3340059" y="3488639"/>
            <a:ext cx="1489717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4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5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6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7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8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3064307" y="342134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064307" y="440858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064307" y="473243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L 도형 158"/>
          <p:cNvSpPr/>
          <p:nvPr/>
        </p:nvSpPr>
        <p:spPr>
          <a:xfrm rot="18900000">
            <a:off x="5355180" y="1297852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0" name="L 도형 159"/>
          <p:cNvSpPr/>
          <p:nvPr/>
        </p:nvSpPr>
        <p:spPr>
          <a:xfrm rot="13500000">
            <a:off x="5355182" y="2626265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1" name="L 도형 160"/>
          <p:cNvSpPr/>
          <p:nvPr/>
        </p:nvSpPr>
        <p:spPr>
          <a:xfrm rot="13500000">
            <a:off x="5355182" y="2966784"/>
            <a:ext cx="114701" cy="114701"/>
          </a:xfrm>
          <a:prstGeom prst="corner">
            <a:avLst>
              <a:gd name="adj1" fmla="val 33756"/>
              <a:gd name="adj2" fmla="val 35279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>
            <a:off x="3064307" y="251983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064307" y="2850541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3064307" y="3187864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/>
          <p:cNvGrpSpPr/>
          <p:nvPr/>
        </p:nvGrpSpPr>
        <p:grpSpPr>
          <a:xfrm>
            <a:off x="3510973" y="1631758"/>
            <a:ext cx="2069046" cy="784912"/>
            <a:chOff x="3296236" y="1608898"/>
            <a:chExt cx="1831276" cy="784912"/>
          </a:xfrm>
        </p:grpSpPr>
        <p:sp>
          <p:nvSpPr>
            <p:cNvPr id="176" name="TextBox 113"/>
            <p:cNvSpPr txBox="1">
              <a:spLocks noChangeArrowheads="1"/>
            </p:cNvSpPr>
            <p:nvPr/>
          </p:nvSpPr>
          <p:spPr bwMode="auto">
            <a:xfrm>
              <a:off x="3296236" y="1608898"/>
              <a:ext cx="59791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79" name="TextBox 113"/>
            <p:cNvSpPr txBox="1">
              <a:spLocks noChangeArrowheads="1"/>
            </p:cNvSpPr>
            <p:nvPr/>
          </p:nvSpPr>
          <p:spPr bwMode="auto">
            <a:xfrm>
              <a:off x="3296236" y="1911406"/>
              <a:ext cx="59791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3" name="TextBox 113"/>
            <p:cNvSpPr txBox="1">
              <a:spLocks noChangeArrowheads="1"/>
            </p:cNvSpPr>
            <p:nvPr/>
          </p:nvSpPr>
          <p:spPr bwMode="auto">
            <a:xfrm>
              <a:off x="3941745" y="1608898"/>
              <a:ext cx="57685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4" name="TextBox 113"/>
            <p:cNvSpPr txBox="1">
              <a:spLocks noChangeArrowheads="1"/>
            </p:cNvSpPr>
            <p:nvPr/>
          </p:nvSpPr>
          <p:spPr bwMode="auto">
            <a:xfrm>
              <a:off x="3941745" y="1911406"/>
              <a:ext cx="57685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5" name="TextBox 113"/>
            <p:cNvSpPr txBox="1">
              <a:spLocks noChangeArrowheads="1"/>
            </p:cNvSpPr>
            <p:nvPr/>
          </p:nvSpPr>
          <p:spPr bwMode="auto">
            <a:xfrm>
              <a:off x="4587253" y="1608898"/>
              <a:ext cx="54025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6" name="TextBox 113"/>
            <p:cNvSpPr txBox="1">
              <a:spLocks noChangeArrowheads="1"/>
            </p:cNvSpPr>
            <p:nvPr/>
          </p:nvSpPr>
          <p:spPr bwMode="auto">
            <a:xfrm>
              <a:off x="4587253" y="1911406"/>
              <a:ext cx="54025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8" name="TextBox 113"/>
            <p:cNvSpPr txBox="1">
              <a:spLocks noChangeArrowheads="1"/>
            </p:cNvSpPr>
            <p:nvPr/>
          </p:nvSpPr>
          <p:spPr bwMode="auto">
            <a:xfrm>
              <a:off x="3296236" y="2193755"/>
              <a:ext cx="59791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89" name="TextBox 113"/>
            <p:cNvSpPr txBox="1">
              <a:spLocks noChangeArrowheads="1"/>
            </p:cNvSpPr>
            <p:nvPr/>
          </p:nvSpPr>
          <p:spPr bwMode="auto">
            <a:xfrm>
              <a:off x="3941745" y="2193755"/>
              <a:ext cx="57685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90" name="TextBox 113"/>
            <p:cNvSpPr txBox="1">
              <a:spLocks noChangeArrowheads="1"/>
            </p:cNvSpPr>
            <p:nvPr/>
          </p:nvSpPr>
          <p:spPr bwMode="auto">
            <a:xfrm>
              <a:off x="4587253" y="2193755"/>
              <a:ext cx="54025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pPr eaLnBrk="1" hangingPunct="1">
                <a:spcAft>
                  <a:spcPts val="1700"/>
                </a:spcAft>
              </a:pPr>
              <a:r>
                <a:rPr kumimoji="0" lang="ko-KR" altLang="en-US" sz="700" b="1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  <a:cs typeface="Arial" charset="0"/>
                </a:rPr>
                <a:t>소 메뉴</a:t>
              </a:r>
              <a:endPara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endParaRPr>
            </a:p>
          </p:txBody>
        </p:sp>
      </p:grpSp>
      <p:cxnSp>
        <p:nvCxnSpPr>
          <p:cNvPr id="192" name="직선 연결선 191"/>
          <p:cNvCxnSpPr/>
          <p:nvPr/>
        </p:nvCxnSpPr>
        <p:spPr>
          <a:xfrm>
            <a:off x="3064307" y="5056283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13"/>
          <p:cNvSpPr txBox="1">
            <a:spLocks noChangeArrowheads="1"/>
          </p:cNvSpPr>
          <p:nvPr/>
        </p:nvSpPr>
        <p:spPr bwMode="auto">
          <a:xfrm>
            <a:off x="3335441" y="5073224"/>
            <a:ext cx="18364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en-US" altLang="ko-KR" sz="700" b="1" dirty="0">
                <a:solidFill>
                  <a:schemeClr val="bg1">
                    <a:lumMod val="95000"/>
                  </a:schemeClr>
                </a:solidFill>
                <a:ea typeface="맑은 고딕" pitchFamily="50" charset="-127"/>
                <a:cs typeface="Arial" charset="0"/>
              </a:rPr>
              <a:t>MENU PACKAGE 2</a:t>
            </a:r>
          </a:p>
        </p:txBody>
      </p:sp>
      <p:cxnSp>
        <p:nvCxnSpPr>
          <p:cNvPr id="195" name="직선 연결선 194"/>
          <p:cNvCxnSpPr/>
          <p:nvPr/>
        </p:nvCxnSpPr>
        <p:spPr>
          <a:xfrm>
            <a:off x="3059690" y="561405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3059690" y="5937907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13"/>
          <p:cNvSpPr txBox="1">
            <a:spLocks noChangeArrowheads="1"/>
          </p:cNvSpPr>
          <p:nvPr/>
        </p:nvSpPr>
        <p:spPr bwMode="auto">
          <a:xfrm>
            <a:off x="3335442" y="5353651"/>
            <a:ext cx="1489717" cy="85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9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10</a:t>
            </a:r>
          </a:p>
          <a:p>
            <a:pPr eaLnBrk="1" hangingPunct="1">
              <a:spcAft>
                <a:spcPts val="1700"/>
              </a:spcAft>
            </a:pPr>
            <a:r>
              <a:rPr kumimoji="0" lang="ko-KR" altLang="en-US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메뉴</a:t>
            </a:r>
            <a:r>
              <a:rPr kumimoji="0" lang="en-US" altLang="ko-KR" sz="7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11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3059690" y="6273595"/>
            <a:ext cx="2527288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05" y="861228"/>
            <a:ext cx="2095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1" y="861228"/>
            <a:ext cx="2095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811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1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 계정 관리규정</a:t>
            </a:r>
          </a:p>
        </p:txBody>
      </p:sp>
      <p:graphicFrame>
        <p:nvGraphicFramePr>
          <p:cNvPr id="7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0289"/>
              </p:ext>
            </p:extLst>
          </p:nvPr>
        </p:nvGraphicFramePr>
        <p:xfrm>
          <a:off x="1436841" y="1020169"/>
          <a:ext cx="7395958" cy="4056921"/>
        </p:xfrm>
        <a:graphic>
          <a:graphicData uri="http://schemas.openxmlformats.org/drawingml/2006/table">
            <a:tbl>
              <a:tblPr/>
              <a:tblGrid>
                <a:gridCol w="59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Guest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일반계정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휴면계정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가지로 분류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마지막 로그인 후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개월간 로그인 내역일 없을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휴면계정으로 전환된다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휴면계정은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이메일 인증 후 다시 인증계정으로 전환된다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71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49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74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0" y="2982893"/>
            <a:ext cx="9906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422E39"/>
                </a:solidFill>
                <a:effectLst/>
                <a:uLnTx/>
                <a:uFillTx/>
                <a:latin typeface="맑은 고딕"/>
              </a:rPr>
              <a:t>http:/www.uipac.com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422E39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655868"/>
            <a:ext cx="9906000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0" cap="none" spc="600" normalizeH="0" baseline="0" noProof="0" dirty="0">
                <a:ln>
                  <a:noFill/>
                </a:ln>
                <a:solidFill>
                  <a:srgbClr val="422E39"/>
                </a:solidFill>
                <a:effectLst/>
                <a:uLnTx/>
                <a:uFillTx/>
                <a:latin typeface="Myriad Pro" pitchFamily="34" charset="0"/>
                <a:ea typeface="AlexandriaFLF" pitchFamily="2" charset="-127"/>
              </a:rPr>
              <a:t>THANK YOU</a:t>
            </a:r>
            <a:endParaRPr kumimoji="0" lang="ko-KR" altLang="en-US" sz="2100" b="0" i="0" u="none" strike="noStrike" kern="0" cap="none" spc="600" normalizeH="0" baseline="0" noProof="0" dirty="0">
              <a:ln>
                <a:noFill/>
              </a:ln>
              <a:solidFill>
                <a:srgbClr val="422E39"/>
              </a:solidFill>
              <a:effectLst/>
              <a:uLnTx/>
              <a:uFillTx/>
              <a:latin typeface="Myriad Pro" pitchFamily="34" charset="0"/>
              <a:ea typeface="AlexandriaFL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57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생성 규칙</a:t>
            </a:r>
          </a:p>
        </p:txBody>
      </p:sp>
      <p:graphicFrame>
        <p:nvGraphicFramePr>
          <p:cNvPr id="7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06839"/>
              </p:ext>
            </p:extLst>
          </p:nvPr>
        </p:nvGraphicFramePr>
        <p:xfrm>
          <a:off x="1436841" y="1020169"/>
          <a:ext cx="7395958" cy="4056921"/>
        </p:xfrm>
        <a:graphic>
          <a:graphicData uri="http://schemas.openxmlformats.org/drawingml/2006/table">
            <a:tbl>
              <a:tblPr/>
              <a:tblGrid>
                <a:gridCol w="59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비밀번호는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이상으로 한다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가지 문자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특수문자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필수로 포함되어야 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이상 입력 오류 시 비밀번호 재설정 유도 팝업 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 연속된 문자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사용 금지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95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알림 시나리오</a:t>
            </a:r>
          </a:p>
        </p:txBody>
      </p:sp>
      <p:graphicFrame>
        <p:nvGraphicFramePr>
          <p:cNvPr id="7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68636"/>
              </p:ext>
            </p:extLst>
          </p:nvPr>
        </p:nvGraphicFramePr>
        <p:xfrm>
          <a:off x="472107" y="852389"/>
          <a:ext cx="8984714" cy="4052748"/>
        </p:xfrm>
        <a:graphic>
          <a:graphicData uri="http://schemas.openxmlformats.org/drawingml/2006/table">
            <a:tbl>
              <a:tblPr/>
              <a:tblGrid>
                <a:gridCol w="59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팝업용도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특이사항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팝업위치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마케팅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받기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받기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정산 알림 받기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후원알림받기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08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Storyboard Definition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61185"/>
              </p:ext>
            </p:extLst>
          </p:nvPr>
        </p:nvGraphicFramePr>
        <p:xfrm>
          <a:off x="474375" y="882577"/>
          <a:ext cx="9011147" cy="52358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2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화면정의</a:t>
                      </a:r>
                    </a:p>
                  </a:txBody>
                  <a:tcPr marL="91431" marR="91431" marT="45708" marB="45708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31" marR="91431" marT="45708" marB="45708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1" marR="91431" marT="45708" marB="45708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. . .         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우측의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영역의 해당 번호에 설명이 있음을 의미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표시 설명</a:t>
                      </a: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. . .         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테이블의 경우 조건에 따라 보여지는  테이블을 의미</a:t>
                      </a: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 필수준수사항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★</a:t>
                      </a:r>
                      <a:endParaRPr kumimoji="1" lang="en-US" altLang="ko-KR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★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표시된 부분은 디자인할 때 형태를 반드시 유지함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 서식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 box, list box, check </a:t>
                      </a:r>
                      <a:r>
                        <a:rPr kumimoji="1" lang="en-US" altLang="ko-KR" sz="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radio </a:t>
                      </a:r>
                      <a:r>
                        <a:rPr kumimoji="1" lang="en-US" altLang="ko-KR" sz="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scroll bar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기본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포인트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7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화면설계서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우측 정열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 구분 콤마 표시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표시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1,000,000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경로표시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화면 우측 상단 위치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좌측메뉴와 동일하게 표기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메일안내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메일이란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기간표시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YYYY/MM/DD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2014/01/01   /    14/01/01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kumimoji="1" lang="ko-KR" altLang="en-US" sz="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텍스트 정열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타이틀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중앙정렬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넘버 및 날짜 등 짧은 텍스트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중앙정렬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좌측정렬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1" marR="91431" marT="45708" marB="45708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페이지에 계속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 시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PPT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페이지에 </a:t>
                      </a:r>
                      <a:r>
                        <a:rPr kumimoji="1" lang="ko-KR" altLang="en-US" sz="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전체를 작성하기 어려울 경우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페이지에 이어서 계속된다는 의미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 페이지에 이어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1" marR="91431" marT="45708" marB="45708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 페이지에 이어 </a:t>
                      </a:r>
                      <a:r>
                        <a:rPr kumimoji="1" lang="ko-KR" altLang="en-US" sz="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컨텐츠가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연결된다는 의미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링크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 표시 하지 않으며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텍스트링크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명시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sng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다운로드</a:t>
                      </a:r>
                      <a:endParaRPr kumimoji="1" lang="ko-KR" altLang="en-US" sz="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본문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강조색상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내용상 강조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강조색상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본문에 쓰이는 강조색상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미정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내용상 강조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본문에 삽입되어 있는 </a:t>
                      </a:r>
                      <a:r>
                        <a:rPr kumimoji="1" lang="en-US" altLang="ko-K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내용상에 강조해야 될 부분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 표시 하지 않으며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명시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페이지 또는 다른 사이트로의 링크 연결된다는 의미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 표시 하지 않으며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명시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페이지로 연결된다는 의미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2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</a:t>
                      </a:r>
                      <a:r>
                        <a:rPr kumimoji="1" lang="ko-KR" altLang="en-US" sz="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ko-KR" altLang="en-US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1" marR="89991" marT="46781" marB="4678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11999"/>
              </p:ext>
            </p:extLst>
          </p:nvPr>
        </p:nvGraphicFramePr>
        <p:xfrm>
          <a:off x="5466567" y="3295854"/>
          <a:ext cx="3908787" cy="427038"/>
        </p:xfrm>
        <a:graphic>
          <a:graphicData uri="http://schemas.openxmlformats.org/drawingml/2006/table">
            <a:tbl>
              <a:tblPr/>
              <a:tblGrid>
                <a:gridCol w="50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화면설계서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2013-07-05</a:t>
                      </a:r>
                    </a:p>
                  </a:txBody>
                  <a:tcPr marL="91439" marR="91439" marT="45774" marB="45774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>
          <a:xfrm>
            <a:off x="2312953" y="1146198"/>
            <a:ext cx="168275" cy="158750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43569" y="1146198"/>
            <a:ext cx="168275" cy="158750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802402" y="1146198"/>
            <a:ext cx="168275" cy="158750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20999" y="4185723"/>
            <a:ext cx="2974901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▲ 연결화면 </a:t>
            </a:r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(2/2)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0999" y="3878225"/>
            <a:ext cx="2974901" cy="165915"/>
          </a:xfrm>
          <a:prstGeom prst="rect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▼ 연결화면 </a:t>
            </a:r>
            <a:r>
              <a:rPr lang="en-US" altLang="ko-KR" sz="800" b="1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(1/2)</a:t>
            </a:r>
            <a:endParaRPr lang="ko-KR" altLang="en-US" sz="8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11514" y="1413906"/>
            <a:ext cx="133494" cy="133494"/>
          </a:xfrm>
          <a:prstGeom prst="ellipse">
            <a:avLst/>
          </a:prstGeom>
          <a:solidFill>
            <a:srgbClr val="00A1DA"/>
          </a:solidFill>
          <a:ln w="3175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68246" y="1413906"/>
            <a:ext cx="133494" cy="133494"/>
          </a:xfrm>
          <a:prstGeom prst="ellipse">
            <a:avLst/>
          </a:prstGeom>
          <a:solidFill>
            <a:srgbClr val="00A1DA"/>
          </a:solidFill>
          <a:ln w="3175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34727" y="1413906"/>
            <a:ext cx="133494" cy="133494"/>
          </a:xfrm>
          <a:prstGeom prst="ellipse">
            <a:avLst/>
          </a:prstGeom>
          <a:solidFill>
            <a:srgbClr val="00A1DA"/>
          </a:solidFill>
          <a:ln w="3175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312953" y="5668132"/>
            <a:ext cx="303543" cy="303543"/>
            <a:chOff x="957491" y="2697457"/>
            <a:chExt cx="1125309" cy="1125309"/>
          </a:xfrm>
        </p:grpSpPr>
        <p:sp>
          <p:nvSpPr>
            <p:cNvPr id="27" name="직사각형 26"/>
            <p:cNvSpPr/>
            <p:nvPr/>
          </p:nvSpPr>
          <p:spPr>
            <a:xfrm>
              <a:off x="957491" y="2697457"/>
              <a:ext cx="1125309" cy="11253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957491" y="2697457"/>
              <a:ext cx="1125309" cy="1125309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/>
            <p:cNvSpPr txBox="1"/>
            <p:nvPr/>
          </p:nvSpPr>
          <p:spPr bwMode="auto">
            <a:xfrm>
              <a:off x="1134835" y="3054439"/>
              <a:ext cx="806882" cy="411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4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7FEE-C1DD-96BF-B355-318CE0249359}"/>
              </a:ext>
            </a:extLst>
          </p:cNvPr>
          <p:cNvSpPr txBox="1"/>
          <p:nvPr/>
        </p:nvSpPr>
        <p:spPr>
          <a:xfrm>
            <a:off x="211016" y="2454450"/>
            <a:ext cx="40655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앱 권한 설정 팝업</a:t>
            </a:r>
          </a:p>
        </p:txBody>
      </p:sp>
    </p:spTree>
    <p:extLst>
      <p:ext uri="{BB962C8B-B14F-4D97-AF65-F5344CB8AC3E}">
        <p14:creationId xmlns:p14="http://schemas.microsoft.com/office/powerpoint/2010/main" val="357670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50000"/>
            </a:schemeClr>
          </a:solidFill>
        </a:ln>
        <a:effectLst/>
      </a:spPr>
      <a:bodyPr vert="horz" lIns="0" tIns="0" rIns="0" bIns="0" anchor="ctr" anchorCtr="0"/>
      <a:lstStyle>
        <a:defPPr algn="ctr">
          <a:defRPr sz="500" b="1" dirty="0">
            <a:solidFill>
              <a:schemeClr val="tx1">
                <a:lumMod val="65000"/>
                <a:lumOff val="35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66205</TotalTime>
  <Words>3822</Words>
  <Application>Microsoft Office PowerPoint</Application>
  <PresentationFormat>A4 용지(210x297mm)</PresentationFormat>
  <Paragraphs>1631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AlexandriaFLF</vt:lpstr>
      <vt:lpstr>Myriad Pro</vt:lpstr>
      <vt:lpstr>黑体</vt:lpstr>
      <vt:lpstr>나눔고딕</vt:lpstr>
      <vt:lpstr>나눔고딕 ExtraBold</vt:lpstr>
      <vt:lpstr>돋움</vt:lpstr>
      <vt:lpstr>맑은 고딕</vt:lpstr>
      <vt:lpstr>Arial</vt:lpstr>
      <vt:lpstr>Calibri</vt:lpstr>
      <vt:lpstr>Wingdings</vt:lpstr>
      <vt:lpstr>Essential</vt:lpstr>
      <vt:lpstr>ENTER PLATFORM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thisire@blue-core.com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ㅁㄴㅇㄹ</dc:title>
  <dc:creator>Jaewoo Cheon</dc:creator>
  <cp:lastModifiedBy>user1004</cp:lastModifiedBy>
  <cp:revision>1615</cp:revision>
  <cp:lastPrinted>2013-08-28T11:21:38Z</cp:lastPrinted>
  <dcterms:created xsi:type="dcterms:W3CDTF">2012-06-13T09:02:11Z</dcterms:created>
  <dcterms:modified xsi:type="dcterms:W3CDTF">2023-02-02T12:58:51Z</dcterms:modified>
</cp:coreProperties>
</file>