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7"/>
  </p:notesMasterIdLst>
  <p:sldIdLst>
    <p:sldId id="257" r:id="rId2"/>
    <p:sldId id="259" r:id="rId3"/>
    <p:sldId id="258" r:id="rId4"/>
    <p:sldId id="260" r:id="rId5"/>
    <p:sldId id="261" r:id="rId6"/>
    <p:sldId id="262" r:id="rId7"/>
    <p:sldId id="264" r:id="rId8"/>
    <p:sldId id="274" r:id="rId9"/>
    <p:sldId id="265" r:id="rId10"/>
    <p:sldId id="266" r:id="rId11"/>
    <p:sldId id="267" r:id="rId12"/>
    <p:sldId id="275" r:id="rId13"/>
    <p:sldId id="268" r:id="rId14"/>
    <p:sldId id="276" r:id="rId15"/>
    <p:sldId id="269" r:id="rId16"/>
  </p:sldIdLst>
  <p:sldSz cx="9144000" cy="5143500" type="screen16x9"/>
  <p:notesSz cx="6858000" cy="9144000"/>
  <p:defaultTextStyle>
    <a:defPPr>
      <a:defRPr lang="ko-KR"/>
    </a:defPPr>
    <a:lvl1pPr marL="0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4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orient="horz" pos="3455">
          <p15:clr>
            <a:srgbClr val="A4A3A4"/>
          </p15:clr>
        </p15:guide>
        <p15:guide id="3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495"/>
    <p:restoredTop sz="95013"/>
  </p:normalViewPr>
  <p:slideViewPr>
    <p:cSldViewPr>
      <p:cViewPr varScale="1">
        <p:scale>
          <a:sx n="125" d="100"/>
          <a:sy n="125" d="100"/>
        </p:scale>
        <p:origin x="96" y="366"/>
      </p:cViewPr>
      <p:guideLst>
        <p:guide orient="horz" pos="1619"/>
        <p:guide orient="horz" pos="3455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66F495ED-B07E-44B6-9F4E-FFAB86F0FC23}" type="datetime1">
              <a:rPr lang="ko-KR" altLang="en-US"/>
              <a:pPr lvl="0">
                <a:defRPr lang="ko-KR" altLang="en-US"/>
              </a:pPr>
              <a:t>2023-12-28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F3B2C96-A795-4D15-8CDE-BED0B3E8A378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4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메인 컬러는 변경해도 좋습니다</a:t>
            </a:r>
            <a:r>
              <a:rPr lang="en-US" altLang="ko-KR"/>
              <a:t>. </a:t>
            </a:r>
            <a:r>
              <a:rPr lang="ko-KR" altLang="en-US"/>
              <a:t>하지만 색상은 </a:t>
            </a:r>
            <a:r>
              <a:rPr lang="en-US" altLang="ko-KR"/>
              <a:t>3</a:t>
            </a:r>
            <a:r>
              <a:rPr lang="ko-KR" altLang="en-US"/>
              <a:t>개 이상 들어가지 않는 것이 좋습니다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F3B2C96-A795-4D15-8CDE-BED0B3E8A378}" type="slidenum">
              <a:rPr lang="en-US" altLang="en-US"/>
              <a:pPr lvl="0">
                <a:defRPr lang="ko-KR" altLang="en-US"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중앙 동그라미 안에 숫자 대신 핵심 단어를 적어도 좋습니다</a:t>
            </a:r>
            <a:r>
              <a:rPr lang="en-US" altLang="ko-KR"/>
              <a:t>. (</a:t>
            </a:r>
            <a:r>
              <a:rPr lang="ko-KR" altLang="en-US"/>
              <a:t>단어가 길다면 동그라미 크기 내에서 폰트 사이즈를 줄여도 좋습니다</a:t>
            </a:r>
            <a:r>
              <a:rPr lang="en-US" altLang="ko-KR"/>
              <a:t>.)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F3B2C96-A795-4D15-8CDE-BED0B3E8A378}" type="slidenum">
              <a:rPr lang="en-US" altLang="en-US"/>
              <a:pPr lvl="0">
                <a:defRPr lang="ko-KR" altLang="en-US"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사이에 선은 레이아웃에 맞게 그려주시면 됩니다.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F3B2C96-A795-4D15-8CDE-BED0B3E8A378}" type="slidenum">
              <a:rPr lang="en-US" altLang="en-US"/>
              <a:pPr lvl="0">
                <a:defRPr lang="ko-KR" altLang="en-US"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이력 사항 페이지</a:t>
            </a:r>
            <a:r>
              <a:rPr lang="en-US" altLang="ko-KR"/>
              <a:t>_</a:t>
            </a:r>
            <a:r>
              <a:rPr lang="ko-KR" altLang="en-US"/>
              <a:t>타입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F3B2C96-A795-4D15-8CDE-BED0B3E8A378}" type="slidenum">
              <a:rPr lang="en-US" altLang="en-US"/>
              <a:pPr lvl="0">
                <a:defRPr lang="ko-KR" altLang="en-US"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이력 사항 페이지</a:t>
            </a:r>
            <a:r>
              <a:rPr lang="en-US" altLang="ko-KR"/>
              <a:t>_</a:t>
            </a:r>
            <a:r>
              <a:rPr lang="ko-KR" altLang="en-US"/>
              <a:t>타입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F3B2C96-A795-4D15-8CDE-BED0B3E8A378}" type="slidenum">
              <a:rPr lang="en-US" altLang="en-US"/>
              <a:pPr lvl="0">
                <a:defRPr lang="ko-KR" altLang="en-US"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이력 사항 페이지</a:t>
            </a:r>
            <a:r>
              <a:rPr lang="en-US" altLang="ko-KR"/>
              <a:t>_</a:t>
            </a:r>
            <a:r>
              <a:rPr lang="ko-KR" altLang="en-US"/>
              <a:t>타입</a:t>
            </a:r>
            <a:r>
              <a:rPr lang="en-US" altLang="ko-KR"/>
              <a:t>2-2 (</a:t>
            </a:r>
            <a:r>
              <a:rPr lang="ko-KR" altLang="en-US"/>
              <a:t>페이지를 복사</a:t>
            </a:r>
            <a:r>
              <a:rPr lang="en-US" altLang="ko-KR"/>
              <a:t>, </a:t>
            </a:r>
            <a:r>
              <a:rPr lang="ko-KR" altLang="en-US"/>
              <a:t>붙여넣기 하여 추가 내용을 작성하세요</a:t>
            </a:r>
            <a:r>
              <a:rPr lang="en-US" altLang="ko-KR"/>
              <a:t>.)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F3B2C96-A795-4D15-8CDE-BED0B3E8A378}" type="slidenum">
              <a:rPr lang="en-US" altLang="en-US"/>
              <a:pPr lvl="0">
                <a:defRPr lang="ko-KR" altLang="en-US"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숫자랑 프로젝트명</a:t>
            </a:r>
            <a:r>
              <a:rPr lang="en-US" altLang="ko-KR"/>
              <a:t>, </a:t>
            </a:r>
            <a:r>
              <a:rPr lang="ko-KR" altLang="en-US"/>
              <a:t>설명</a:t>
            </a:r>
            <a:r>
              <a:rPr lang="en-US" altLang="ko-KR"/>
              <a:t>, </a:t>
            </a:r>
            <a:r>
              <a:rPr lang="ko-KR" altLang="en-US"/>
              <a:t>기간 수정하여 다음 챕터에서 사용하시면 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F3B2C96-A795-4D15-8CDE-BED0B3E8A378}" type="slidenum">
              <a:rPr lang="en-US" altLang="en-US"/>
              <a:pPr lvl="0">
                <a:defRPr lang="ko-KR" altLang="en-US"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프로젝트 소개 </a:t>
            </a:r>
            <a:r>
              <a:rPr lang="en-US" altLang="ko-KR"/>
              <a:t>p1_</a:t>
            </a:r>
            <a:r>
              <a:rPr lang="ko-KR" altLang="en-US"/>
              <a:t>타입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F3B2C96-A795-4D15-8CDE-BED0B3E8A378}" type="slidenum">
              <a:rPr lang="en-US" altLang="en-US"/>
              <a:pPr lvl="0">
                <a:defRPr lang="ko-KR" altLang="en-US"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우측 상단에 프로젝트명 확인하여 수정하시기 바랍니다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F3B2C96-A795-4D15-8CDE-BED0B3E8A378}" type="slidenum">
              <a:rPr lang="en-US" altLang="en-US"/>
              <a:pPr lvl="0">
                <a:defRPr lang="ko-KR" altLang="en-US"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위 이미지를 복사</a:t>
            </a:r>
            <a:r>
              <a:rPr lang="en-US" altLang="ko-KR"/>
              <a:t>, </a:t>
            </a:r>
            <a:r>
              <a:rPr lang="ko-KR" altLang="en-US"/>
              <a:t>붙여넣기 하여 자유롭게 레이아웃을 만들어 사용해도 좋습니다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F3B2C96-A795-4D15-8CDE-BED0B3E8A378}" type="slidenum">
              <a:rPr lang="en-US" altLang="en-US"/>
              <a:pPr lvl="0">
                <a:defRPr lang="ko-KR" altLang="en-US"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F3B2C96-A795-4D15-8CDE-BED0B3E8A378}" type="slidenum">
              <a:rPr lang="en-US" altLang="en-US"/>
              <a:pPr lvl="0">
                <a:defRPr lang="ko-KR" altLang="en-US"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151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65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435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932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055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055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8" indent="0">
              <a:buNone/>
              <a:defRPr sz="2000" b="1"/>
            </a:lvl2pPr>
            <a:lvl3pPr marL="914296" indent="0">
              <a:buNone/>
              <a:defRPr sz="1800" b="1"/>
            </a:lvl3pPr>
            <a:lvl4pPr marL="1371444" indent="0">
              <a:buNone/>
              <a:defRPr sz="1600" b="1"/>
            </a:lvl4pPr>
            <a:lvl5pPr marL="1828592" indent="0">
              <a:buNone/>
              <a:defRPr sz="1600" b="1"/>
            </a:lvl5pPr>
            <a:lvl6pPr marL="2285740" indent="0">
              <a:buNone/>
              <a:defRPr sz="1600" b="1"/>
            </a:lvl6pPr>
            <a:lvl7pPr marL="2742888" indent="0">
              <a:buNone/>
              <a:defRPr sz="1600" b="1"/>
            </a:lvl7pPr>
            <a:lvl8pPr marL="3200036" indent="0">
              <a:buNone/>
              <a:defRPr sz="1600" b="1"/>
            </a:lvl8pPr>
            <a:lvl9pPr marL="3657184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8" indent="0">
              <a:buNone/>
              <a:defRPr sz="2000" b="1"/>
            </a:lvl2pPr>
            <a:lvl3pPr marL="914296" indent="0">
              <a:buNone/>
              <a:defRPr sz="1800" b="1"/>
            </a:lvl3pPr>
            <a:lvl4pPr marL="1371444" indent="0">
              <a:buNone/>
              <a:defRPr sz="1600" b="1"/>
            </a:lvl4pPr>
            <a:lvl5pPr marL="1828592" indent="0">
              <a:buNone/>
              <a:defRPr sz="1600" b="1"/>
            </a:lvl5pPr>
            <a:lvl6pPr marL="2285740" indent="0">
              <a:buNone/>
              <a:defRPr sz="1600" b="1"/>
            </a:lvl6pPr>
            <a:lvl7pPr marL="2742888" indent="0">
              <a:buNone/>
              <a:defRPr sz="1600" b="1"/>
            </a:lvl7pPr>
            <a:lvl8pPr marL="3200036" indent="0">
              <a:buNone/>
              <a:defRPr sz="1600" b="1"/>
            </a:lvl8pPr>
            <a:lvl9pPr marL="3657184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536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825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851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48" indent="0">
              <a:buNone/>
              <a:defRPr sz="1200"/>
            </a:lvl2pPr>
            <a:lvl3pPr marL="914296" indent="0">
              <a:buNone/>
              <a:defRPr sz="1000"/>
            </a:lvl3pPr>
            <a:lvl4pPr marL="1371444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593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48" indent="0">
              <a:buNone/>
              <a:defRPr sz="2800"/>
            </a:lvl2pPr>
            <a:lvl3pPr marL="914296" indent="0">
              <a:buNone/>
              <a:defRPr sz="2400"/>
            </a:lvl3pPr>
            <a:lvl4pPr marL="1371444" indent="0">
              <a:buNone/>
              <a:defRPr sz="2000"/>
            </a:lvl4pPr>
            <a:lvl5pPr marL="1828592" indent="0">
              <a:buNone/>
              <a:defRPr sz="2000"/>
            </a:lvl5pPr>
            <a:lvl6pPr marL="2285740" indent="0">
              <a:buNone/>
              <a:defRPr sz="2000"/>
            </a:lvl6pPr>
            <a:lvl7pPr marL="2742888" indent="0">
              <a:buNone/>
              <a:defRPr sz="2000"/>
            </a:lvl7pPr>
            <a:lvl8pPr marL="3200036" indent="0">
              <a:buNone/>
              <a:defRPr sz="2000"/>
            </a:lvl8pPr>
            <a:lvl9pPr marL="3657184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48" indent="0">
              <a:buNone/>
              <a:defRPr sz="1200"/>
            </a:lvl2pPr>
            <a:lvl3pPr marL="914296" indent="0">
              <a:buNone/>
              <a:defRPr sz="1000"/>
            </a:lvl3pPr>
            <a:lvl4pPr marL="1371444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F895-C34A-4149-B73F-B6C5D9EB4B7C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7A02-E3FD-4AE4-8B49-A51A50DB9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41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30" tIns="45715" rIns="91430" bIns="45715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30" tIns="45715" rIns="91430" bIns="4571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5F895-C34A-4149-B73F-B6C5D9EB4B7C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F7A02-E3FD-4AE4-8B49-A51A50DB9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807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96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1" indent="-342861" algn="l" defTabSz="914296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5" indent="-285717" algn="l" defTabSz="914296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70" indent="-228574" algn="l" defTabSz="914296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8" indent="-228574" algn="l" defTabSz="914296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66" indent="-228574" algn="l" defTabSz="914296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14" indent="-228574" algn="l" defTabSz="91429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4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1" y="2123146"/>
            <a:ext cx="55162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err="1">
                <a:solidFill>
                  <a:schemeClr val="bg1"/>
                </a:solidFill>
                <a:latin typeface="G마켓 산스 Bold" pitchFamily="50" charset="-127"/>
                <a:ea typeface="G마켓 산스 Bold" pitchFamily="50" charset="-127"/>
              </a:rPr>
              <a:t>Kildong</a:t>
            </a:r>
            <a:r>
              <a:rPr lang="en-US" altLang="ko-KR" sz="5400" dirty="0">
                <a:solidFill>
                  <a:schemeClr val="bg1"/>
                </a:solidFill>
                <a:latin typeface="G마켓 산스 Bold" pitchFamily="50" charset="-127"/>
                <a:ea typeface="G마켓 산스 Bold" pitchFamily="50" charset="-127"/>
              </a:rPr>
              <a:t> Hong</a:t>
            </a:r>
            <a:endParaRPr lang="ko-KR" altLang="en-US" sz="5400" dirty="0">
              <a:solidFill>
                <a:schemeClr val="bg1"/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483518"/>
            <a:ext cx="2295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G마켓 산스 Bold" pitchFamily="50" charset="-127"/>
                <a:ea typeface="G마켓 산스 Bold" pitchFamily="50" charset="-127"/>
              </a:rPr>
              <a:t>2023 </a:t>
            </a:r>
            <a:r>
              <a:rPr lang="en-US" altLang="ko-KR" sz="2000" dirty="0">
                <a:solidFill>
                  <a:schemeClr val="bg1"/>
                </a:solidFill>
                <a:latin typeface="G마켓 산스 Bold" pitchFamily="50" charset="-127"/>
                <a:ea typeface="G마켓 산스 Bold" pitchFamily="50" charset="-127"/>
              </a:rPr>
              <a:t>PORTFOLIO</a:t>
            </a:r>
            <a:endParaRPr lang="ko-KR" altLang="en-US" sz="2000" dirty="0">
              <a:solidFill>
                <a:schemeClr val="bg1"/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4290650"/>
            <a:ext cx="4201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본인을 나타내는 한 문장을 적어주세요 </a:t>
            </a:r>
            <a:r>
              <a:rPr lang="en-US" altLang="ko-KR" dirty="0">
                <a:solidFill>
                  <a:schemeClr val="accent6">
                    <a:lumMod val="40000"/>
                    <a:lumOff val="6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 </a:t>
            </a:r>
            <a:endParaRPr lang="ko-KR" altLang="en-US" dirty="0">
              <a:solidFill>
                <a:schemeClr val="accent6">
                  <a:lumMod val="40000"/>
                  <a:lumOff val="6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pic>
        <p:nvPicPr>
          <p:cNvPr id="1026" name="Picture 2" descr="C:\Users\User\Desktop\개발자-아이콘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483518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879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8344" y="0"/>
            <a:ext cx="5823796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062996" y="1059582"/>
            <a:ext cx="2396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반응형</a:t>
            </a:r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 홈페이지 제작</a:t>
            </a:r>
            <a:endParaRPr lang="en-US" altLang="ko-KR" sz="14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pic>
        <p:nvPicPr>
          <p:cNvPr id="37" name="Picture 3" descr="C:\Users\User\Desktop\iPhone-X-Mockup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708" y="289059"/>
            <a:ext cx="2592288" cy="4357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직사각형 37"/>
          <p:cNvSpPr/>
          <p:nvPr/>
        </p:nvSpPr>
        <p:spPr>
          <a:xfrm>
            <a:off x="4010768" y="1027715"/>
            <a:ext cx="1512168" cy="288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모바일</a:t>
            </a:r>
            <a:endParaRPr lang="en-US" altLang="ko-KR" dirty="0"/>
          </a:p>
          <a:p>
            <a:pPr algn="ctr"/>
            <a:r>
              <a:rPr lang="ko-KR" altLang="en-US" dirty="0"/>
              <a:t>화면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62996" y="1491630"/>
            <a:ext cx="2708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같은 기능과 화면이 웹과 모바일 혹은 </a:t>
            </a:r>
            <a:r>
              <a:rPr lang="ko-KR" altLang="en-US" sz="900" dirty="0" err="1" smtClean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테블릿에서</a:t>
            </a:r>
            <a:r>
              <a:rPr lang="ko-KR" altLang="en-US" sz="900" dirty="0" smtClean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어떻게 바뀌는지를 설명합니다</a:t>
            </a:r>
            <a:endParaRPr lang="en-US" altLang="ko-KR" sz="900" dirty="0" smtClean="0">
              <a:solidFill>
                <a:schemeClr val="tx2">
                  <a:lumMod val="50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900" dirty="0" smtClean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모든 기능과 화면을 할 필요는 없으며</a:t>
            </a:r>
            <a:endParaRPr lang="en-US" altLang="ko-KR" sz="900" dirty="0" smtClean="0">
              <a:solidFill>
                <a:schemeClr val="tx2">
                  <a:lumMod val="50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900" dirty="0" smtClean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콘텐츠의 주제를 담은 부분이거나</a:t>
            </a:r>
            <a:r>
              <a:rPr lang="en-US" altLang="ko-KR" sz="900" dirty="0" smtClean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900" dirty="0" err="1" smtClean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신경써서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sz="900" dirty="0" smtClean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만든 부분이거나</a:t>
            </a:r>
            <a:r>
              <a:rPr lang="en-US" altLang="ko-KR" sz="900" dirty="0" smtClean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900" dirty="0" smtClean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능력을 </a:t>
            </a:r>
            <a:r>
              <a:rPr lang="ko-KR" altLang="en-US" sz="900" dirty="0" err="1" smtClean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어필할만한</a:t>
            </a:r>
            <a:r>
              <a:rPr lang="ko-KR" altLang="en-US" sz="900" dirty="0" smtClean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부분인경우에 한하여 작성합니다</a:t>
            </a:r>
            <a:endParaRPr lang="ko-KR" altLang="en-US" sz="900" dirty="0">
              <a:solidFill>
                <a:schemeClr val="tx2">
                  <a:lumMod val="50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100392" y="195486"/>
            <a:ext cx="86594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7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#1 </a:t>
            </a:r>
            <a:r>
              <a:rPr lang="ko-KR" altLang="en-US" sz="7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제목</a:t>
            </a:r>
            <a:endParaRPr lang="en-US" altLang="ko-KR" sz="700" dirty="0">
              <a:solidFill>
                <a:schemeClr val="tx2">
                  <a:lumMod val="60000"/>
                  <a:lumOff val="4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12" name="Picture 2" descr="C:\Users\User\Desktop\컴퓨터-이미지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" y="1131590"/>
            <a:ext cx="3765736" cy="349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235604" y="1367359"/>
            <a:ext cx="3328284" cy="19964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웹 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7356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59832" y="3885"/>
            <a:ext cx="6084168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67400" y="843558"/>
            <a:ext cx="129554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코딩 이슈</a:t>
            </a:r>
            <a:endParaRPr lang="en-US" altLang="ko-KR" sz="20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/>
              <a:ea typeface="G마켓 산스 Bol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1676259"/>
            <a:ext cx="27003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900" dirty="0" err="1" smtClean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Html,css</a:t>
            </a:r>
            <a:r>
              <a:rPr lang="ko-KR" altLang="en-US" sz="900" dirty="0" smtClean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를 </a:t>
            </a:r>
            <a:r>
              <a:rPr lang="ko-KR" altLang="en-US" sz="900" dirty="0" err="1" smtClean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할때도</a:t>
            </a:r>
            <a:r>
              <a:rPr lang="ko-KR" altLang="en-US" sz="900" dirty="0" smtClean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좋습니다</a:t>
            </a:r>
            <a:r>
              <a:rPr lang="en-US" altLang="ko-KR" sz="900" dirty="0" smtClean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pPr lvl="0">
              <a:defRPr lang="ko-KR" altLang="en-US"/>
            </a:pPr>
            <a:r>
              <a:rPr lang="ko-KR" altLang="en-US" sz="900" dirty="0" smtClean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자바스크립트 코딩 </a:t>
            </a:r>
            <a:r>
              <a:rPr lang="ko-KR" altLang="en-US" sz="900" dirty="0" err="1" smtClean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적용시</a:t>
            </a:r>
            <a:r>
              <a:rPr lang="ko-KR" altLang="en-US" sz="900" dirty="0" smtClean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나만의 코드로 작성해본것이나 </a:t>
            </a:r>
            <a:endParaRPr lang="en-US" altLang="ko-KR" sz="900" dirty="0" smtClean="0">
              <a:solidFill>
                <a:schemeClr val="tx2">
                  <a:lumMod val="50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lvl="0">
              <a:defRPr lang="ko-KR" altLang="en-US"/>
            </a:pPr>
            <a:r>
              <a:rPr lang="ko-KR" altLang="en-US" sz="900" dirty="0" smtClean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강사가 수업하면서 </a:t>
            </a:r>
            <a:r>
              <a:rPr lang="ko-KR" altLang="en-US" sz="900" dirty="0" err="1" smtClean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이런부분은</a:t>
            </a:r>
            <a:r>
              <a:rPr lang="ko-KR" altLang="en-US" sz="900" dirty="0" smtClean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어필하면 좋다고 언급하던 부분도 좋아요</a:t>
            </a:r>
            <a:endParaRPr lang="en-US" altLang="ko-KR" sz="900" dirty="0" smtClean="0">
              <a:solidFill>
                <a:schemeClr val="tx2">
                  <a:lumMod val="50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lvl="0">
              <a:defRPr lang="ko-KR" altLang="en-US"/>
            </a:pPr>
            <a:r>
              <a:rPr lang="ko-KR" altLang="en-US" sz="900" dirty="0" smtClean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해당 코딩을 </a:t>
            </a:r>
            <a:r>
              <a:rPr lang="ko-KR" altLang="en-US" sz="900" dirty="0" err="1" smtClean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캡쳐하여</a:t>
            </a:r>
            <a:r>
              <a:rPr lang="ko-KR" altLang="en-US" sz="900" dirty="0" smtClean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sz="900" dirty="0" smtClean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</a:t>
            </a:r>
            <a:r>
              <a:rPr lang="ko-KR" altLang="en-US" sz="900" dirty="0" err="1" smtClean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바꾸기전과</a:t>
            </a:r>
            <a:r>
              <a:rPr lang="ko-KR" altLang="en-US" sz="900" dirty="0" smtClean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후</a:t>
            </a:r>
            <a:r>
              <a:rPr lang="en-US" altLang="ko-KR" sz="900" dirty="0" smtClean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  <a:r>
              <a:rPr lang="ko-KR" altLang="en-US" sz="900" dirty="0" smtClean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나열하고 어떤 목적으로 </a:t>
            </a:r>
            <a:r>
              <a:rPr lang="ko-KR" altLang="en-US" sz="900" dirty="0" err="1" smtClean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코딩하였는지와</a:t>
            </a:r>
            <a:r>
              <a:rPr lang="ko-KR" altLang="en-US" sz="900" dirty="0" smtClean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sz="900" dirty="0" err="1" smtClean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그결과</a:t>
            </a:r>
            <a:r>
              <a:rPr lang="ko-KR" altLang="en-US" sz="900" dirty="0" smtClean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목적은 달성하였는지 또한 그 달성과정에서 있던 경험</a:t>
            </a:r>
            <a:r>
              <a:rPr lang="en-US" altLang="ko-KR" sz="900" dirty="0" smtClean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900" dirty="0" err="1" smtClean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깨달음등을</a:t>
            </a:r>
            <a:r>
              <a:rPr lang="ko-KR" altLang="en-US" sz="900" dirty="0" smtClean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작성하며 코딩을 그냥 </a:t>
            </a:r>
            <a:r>
              <a:rPr lang="ko-KR" altLang="en-US" sz="900" dirty="0" err="1" smtClean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붙여넣기가</a:t>
            </a:r>
            <a:r>
              <a:rPr lang="ko-KR" altLang="en-US" sz="900" dirty="0" smtClean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아닌 생각하면서 작성한다는 태도를 보여주세요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2735796" y="771550"/>
            <a:ext cx="648072" cy="64807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>
                <a:latin typeface="G마켓 산스 Bold"/>
                <a:ea typeface="G마켓 산스 Bold"/>
              </a:rPr>
              <a:t>1</a:t>
            </a:r>
            <a:endParaRPr lang="ko-KR" altLang="en-US">
              <a:latin typeface="G마켓 산스 Bold"/>
              <a:ea typeface="G마켓 산스 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63888" y="908641"/>
            <a:ext cx="334097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예</a:t>
            </a:r>
            <a:r>
              <a:rPr lang="en-US" altLang="ko-KR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)</a:t>
            </a:r>
            <a:r>
              <a:rPr lang="ko-KR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어떠한 </a:t>
            </a:r>
            <a:r>
              <a: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페이지에 이미지 전처리</a:t>
            </a:r>
            <a:endParaRPr lang="en-US" altLang="ko-KR" sz="16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/>
              <a:ea typeface="G마켓 산스 Bol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67470" y="1301738"/>
            <a:ext cx="2775119" cy="1136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배경 제거</a:t>
            </a: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무슨 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어쩌고에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그렇게 진행</a:t>
            </a: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어떠한 문제점이 있었으나 그렇게 해결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크기 조정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지마켓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Sans Bold)</a:t>
            </a:r>
          </a:p>
          <a:p>
            <a:pPr marL="685748" lvl="1" indent="-228600">
              <a:lnSpc>
                <a:spcPct val="150000"/>
              </a:lnSpc>
              <a:buFont typeface="+mj-lt"/>
              <a:buAutoNum type="arabicPeriod"/>
              <a:defRPr lang="ko-KR" altLang="en-US"/>
            </a:pP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어떠어떠한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문제에서 그렇게 진행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100391" y="195486"/>
            <a:ext cx="865944" cy="200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7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#1 </a:t>
            </a:r>
            <a:r>
              <a:rPr lang="ko-KR" altLang="en-US" sz="7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제목</a:t>
            </a:r>
            <a:endParaRPr lang="en-US" altLang="ko-KR" sz="700" dirty="0">
              <a:solidFill>
                <a:schemeClr val="tx2">
                  <a:lumMod val="60000"/>
                  <a:lumOff val="4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311860" y="2967794"/>
            <a:ext cx="2340260" cy="19674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이전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408204" y="2959204"/>
            <a:ext cx="2340260" cy="19674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이후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3548" y="879562"/>
            <a:ext cx="78930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여기까지가 프로젝트의 설명하는 부분입니다</a:t>
            </a:r>
            <a:endParaRPr lang="en-US" altLang="ko-KR" sz="2000" dirty="0" smtClean="0">
              <a:solidFill>
                <a:schemeClr val="tx2">
                  <a:lumMod val="60000"/>
                  <a:lumOff val="40000"/>
                </a:schemeClr>
              </a:solidFill>
              <a:latin typeface="G마켓 산스 Bold"/>
              <a:ea typeface="G마켓 산스 Bold"/>
            </a:endParaRPr>
          </a:p>
          <a:p>
            <a:pPr lvl="0">
              <a:defRPr lang="ko-KR" altLang="en-US"/>
            </a:pPr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이제부터는 프로젝트의 규칙에 대한 부분입니다</a:t>
            </a:r>
            <a:endParaRPr lang="en-US" altLang="ko-KR" sz="20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/>
              <a:ea typeface="G마켓 산스 Bold"/>
            </a:endParaRPr>
          </a:p>
        </p:txBody>
      </p:sp>
    </p:spTree>
    <p:extLst>
      <p:ext uri="{BB962C8B-B14F-4D97-AF65-F5344CB8AC3E}">
        <p14:creationId xmlns:p14="http://schemas.microsoft.com/office/powerpoint/2010/main" val="3434671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8435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7636" y="237877"/>
            <a:ext cx="3159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HTML </a:t>
            </a:r>
            <a:r>
              <a:rPr lang="ko-KR" alt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마크업의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 규칙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00392" y="195486"/>
            <a:ext cx="86594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7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#1 </a:t>
            </a:r>
            <a:r>
              <a:rPr lang="ko-KR" altLang="en-US" sz="7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프로젝트 제목</a:t>
            </a:r>
            <a:endParaRPr lang="en-US" altLang="ko-KR" sz="700" dirty="0">
              <a:solidFill>
                <a:schemeClr val="tx2">
                  <a:lumMod val="60000"/>
                  <a:lumOff val="4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5516" y="937419"/>
            <a:ext cx="2340260" cy="19674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이전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95836" y="1103325"/>
            <a:ext cx="2700300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900" dirty="0" err="1" smtClean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마크업을</a:t>
            </a:r>
            <a:r>
              <a:rPr lang="ko-KR" altLang="en-US" sz="900" dirty="0" smtClean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sz="900" dirty="0" err="1" smtClean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할때의</a:t>
            </a:r>
            <a:r>
              <a:rPr lang="ko-KR" altLang="en-US" sz="900" dirty="0" smtClean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규칙을 설명합니다</a:t>
            </a:r>
            <a:endParaRPr lang="en-US" altLang="ko-KR" sz="900" dirty="0" smtClean="0">
              <a:solidFill>
                <a:schemeClr val="tx2">
                  <a:lumMod val="50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lvl="0">
              <a:defRPr lang="ko-KR" altLang="en-US"/>
            </a:pPr>
            <a:r>
              <a:rPr lang="ko-KR" altLang="en-US" sz="900" dirty="0" smtClean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예</a:t>
            </a:r>
            <a:r>
              <a:rPr lang="en-US" altLang="ko-KR" sz="900" dirty="0" smtClean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 </a:t>
            </a:r>
            <a:r>
              <a:rPr lang="ko-KR" altLang="en-US" sz="900" dirty="0" smtClean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가장 바깥의 부모는 </a:t>
            </a:r>
            <a:r>
              <a:rPr lang="ko-KR" altLang="en-US" sz="900" dirty="0" err="1" smtClean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시멘틱태그를</a:t>
            </a:r>
            <a:r>
              <a:rPr lang="ko-KR" altLang="en-US" sz="900" dirty="0" smtClean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사용한다 </a:t>
            </a:r>
            <a:endParaRPr lang="en-US" altLang="ko-KR" sz="900" dirty="0" smtClean="0">
              <a:solidFill>
                <a:schemeClr val="tx2">
                  <a:lumMod val="50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lvl="0">
              <a:defRPr lang="ko-KR" altLang="en-US"/>
            </a:pPr>
            <a:r>
              <a:rPr lang="en-US" altLang="ko-KR" sz="900" dirty="0" smtClean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Section </a:t>
            </a:r>
          </a:p>
          <a:p>
            <a:pPr lvl="0">
              <a:defRPr lang="ko-KR" altLang="en-US"/>
            </a:pPr>
            <a:r>
              <a:rPr lang="ko-KR" altLang="en-US" sz="900" dirty="0" smtClean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예</a:t>
            </a:r>
            <a:r>
              <a:rPr lang="en-US" altLang="ko-KR" sz="900" dirty="0" smtClean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 </a:t>
            </a:r>
            <a:r>
              <a:rPr lang="ko-KR" altLang="en-US" sz="900" dirty="0" smtClean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각 </a:t>
            </a:r>
            <a:r>
              <a:rPr lang="ko-KR" altLang="en-US" sz="900" dirty="0" err="1" smtClean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시멘틱</a:t>
            </a:r>
            <a:r>
              <a:rPr lang="ko-KR" altLang="en-US" sz="900" dirty="0" smtClean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sz="900" dirty="0" err="1" smtClean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태그안에</a:t>
            </a:r>
            <a:r>
              <a:rPr lang="ko-KR" altLang="en-US" sz="900" dirty="0" smtClean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전체 가운데 정렬과 요소간의 좌우 배열을 위해 </a:t>
            </a:r>
            <a:r>
              <a:rPr lang="en-US" altLang="ko-KR" sz="900" dirty="0" smtClean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inner </a:t>
            </a:r>
            <a:r>
              <a:rPr lang="ko-KR" altLang="en-US" sz="900" dirty="0" smtClean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라는 클래스를 붙여준다</a:t>
            </a:r>
            <a:endParaRPr lang="en-US" altLang="ko-KR" sz="900" dirty="0" smtClean="0">
              <a:solidFill>
                <a:schemeClr val="tx2">
                  <a:lumMod val="50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lvl="0">
              <a:defRPr lang="ko-KR" altLang="en-US"/>
            </a:pPr>
            <a:r>
              <a:rPr lang="en-US" altLang="ko-KR" sz="900" dirty="0" smtClean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Section &gt;.inner</a:t>
            </a:r>
          </a:p>
          <a:p>
            <a:pPr lvl="0">
              <a:defRPr lang="ko-KR" altLang="en-US"/>
            </a:pPr>
            <a:r>
              <a:rPr lang="ko-KR" altLang="en-US" sz="900" dirty="0" smtClean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옆에 사진에 해당 </a:t>
            </a:r>
            <a:r>
              <a:rPr lang="ko-KR" altLang="en-US" sz="900" dirty="0" err="1" smtClean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마크업된</a:t>
            </a:r>
            <a:r>
              <a:rPr lang="ko-KR" altLang="en-US" sz="900" dirty="0" smtClean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부분을 붙여줍니다</a:t>
            </a:r>
            <a:endParaRPr lang="en-US" altLang="ko-KR" sz="900" dirty="0" smtClean="0">
              <a:solidFill>
                <a:schemeClr val="tx2">
                  <a:lumMod val="50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lvl="0">
              <a:defRPr lang="ko-KR" altLang="en-US"/>
            </a:pP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lvl="0">
              <a:defRPr lang="ko-KR" altLang="en-US"/>
            </a:pP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25840" y="2998740"/>
            <a:ext cx="2340260" cy="19674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이전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95836" y="3147814"/>
            <a:ext cx="270030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900" dirty="0" smtClean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위와 같은 </a:t>
            </a:r>
            <a:r>
              <a:rPr lang="en-US" altLang="ko-KR" sz="900" dirty="0" smtClean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html</a:t>
            </a:r>
            <a:r>
              <a:rPr lang="ko-KR" altLang="en-US" sz="900" dirty="0" err="1" smtClean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마크업의</a:t>
            </a:r>
            <a:r>
              <a:rPr lang="ko-KR" altLang="en-US" sz="900" dirty="0" smtClean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규칙이 또 있다면 작성합니다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lvl="0">
              <a:defRPr lang="ko-KR" altLang="en-US"/>
            </a:pP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4632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8435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7636" y="237877"/>
            <a:ext cx="6699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HTML </a:t>
            </a:r>
            <a:r>
              <a:rPr lang="ko-KR" alt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마크업의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 규칙 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–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클래스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,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아이디 </a:t>
            </a:r>
            <a:r>
              <a:rPr lang="ko-KR" alt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작명규칙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00392" y="195486"/>
            <a:ext cx="86594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7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#1 </a:t>
            </a:r>
            <a:r>
              <a:rPr lang="ko-KR" altLang="en-US" sz="7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프로젝트 제목</a:t>
            </a:r>
            <a:endParaRPr lang="en-US" altLang="ko-KR" sz="700" dirty="0">
              <a:solidFill>
                <a:schemeClr val="tx2">
                  <a:lumMod val="60000"/>
                  <a:lumOff val="4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64" y="1491630"/>
            <a:ext cx="4077072" cy="305780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932040" y="1491630"/>
            <a:ext cx="3852428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900" dirty="0" smtClean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1AT</a:t>
            </a:r>
            <a:r>
              <a:rPr lang="ko-KR" altLang="en-US" sz="900" dirty="0" err="1" smtClean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공유폴더</a:t>
            </a:r>
            <a:r>
              <a:rPr lang="ko-KR" altLang="en-US" sz="900" dirty="0" smtClean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안의 포트폴리오 사용설명서 참고자료 폴더에 있는 </a:t>
            </a:r>
            <a:endParaRPr lang="en-US" altLang="ko-KR" sz="900" dirty="0" smtClean="0">
              <a:solidFill>
                <a:schemeClr val="tx2">
                  <a:lumMod val="50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lvl="0">
              <a:defRPr lang="ko-KR" altLang="en-US"/>
            </a:pPr>
            <a:r>
              <a:rPr lang="ko-KR" altLang="en-US" sz="900" dirty="0" smtClean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자료를 참조하여 작성하십시오</a:t>
            </a:r>
            <a:r>
              <a:rPr lang="en-US" altLang="ko-KR" sz="900" dirty="0" smtClean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lvl="0">
              <a:defRPr lang="ko-KR" altLang="en-US"/>
            </a:pP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1133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8435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100391" y="195486"/>
            <a:ext cx="865944" cy="200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7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/>
                <a:ea typeface="G마켓 산스 Medium"/>
              </a:rPr>
              <a:t>#1 </a:t>
            </a:r>
            <a:r>
              <a:rPr lang="ko-KR" altLang="en-US" sz="7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/>
                <a:ea typeface="G마켓 산스 Medium"/>
              </a:rPr>
              <a:t>프로젝트 제목</a:t>
            </a:r>
            <a:endParaRPr lang="en-US" altLang="ko-KR" sz="700">
              <a:solidFill>
                <a:schemeClr val="tx2">
                  <a:lumMod val="60000"/>
                  <a:lumOff val="4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01872" y="2954390"/>
            <a:ext cx="1224136" cy="17137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901872" y="2954390"/>
            <a:ext cx="1224135" cy="2448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5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title</a:t>
            </a:r>
            <a:endParaRPr lang="ko-KR" altLang="en-US" sz="105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73880" y="3271331"/>
            <a:ext cx="857927" cy="12134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700">
                <a:solidFill>
                  <a:schemeClr val="bg1"/>
                </a:solidFill>
                <a:latin typeface="G마켓 산스 Medium"/>
                <a:ea typeface="G마켓 산스 Medium"/>
              </a:rPr>
              <a:t>Fiend1=value1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700">
                <a:solidFill>
                  <a:schemeClr val="bg1"/>
                </a:solidFill>
                <a:latin typeface="G마켓 산스 Medium"/>
                <a:ea typeface="G마켓 산스 Medium"/>
              </a:rPr>
              <a:t>Fiend1=value1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700">
                <a:solidFill>
                  <a:schemeClr val="bg1"/>
                </a:solidFill>
                <a:latin typeface="G마켓 산스 Medium"/>
                <a:ea typeface="G마켓 산스 Medium"/>
              </a:rPr>
              <a:t>Fiend1=value1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700">
                <a:solidFill>
                  <a:schemeClr val="bg1"/>
                </a:solidFill>
                <a:latin typeface="G마켓 산스 Medium"/>
                <a:ea typeface="G마켓 산스 Medium"/>
              </a:rPr>
              <a:t>Fiend1=value1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700">
                <a:solidFill>
                  <a:schemeClr val="bg1"/>
                </a:solidFill>
                <a:latin typeface="G마켓 산스 Medium"/>
                <a:ea typeface="G마켓 산스 Medium"/>
              </a:rPr>
              <a:t>Fiend1=value1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700">
                <a:solidFill>
                  <a:schemeClr val="bg1"/>
                </a:solidFill>
                <a:latin typeface="G마켓 산스 Medium"/>
                <a:ea typeface="G마켓 산스 Medium"/>
              </a:rPr>
              <a:t>Fiend1=value1</a:t>
            </a:r>
          </a:p>
          <a:p>
            <a:pPr>
              <a:lnSpc>
                <a:spcPct val="150000"/>
              </a:lnSpc>
              <a:defRPr lang="ko-KR" altLang="en-US"/>
            </a:pPr>
            <a:endParaRPr lang="en-US" altLang="ko-KR" sz="700">
              <a:solidFill>
                <a:schemeClr val="bg1"/>
              </a:solidFill>
              <a:latin typeface="G마켓 산스 Medium"/>
              <a:ea typeface="G마켓 산스 Medium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9512" y="1086216"/>
            <a:ext cx="1224136" cy="171379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79512" y="1086216"/>
            <a:ext cx="1224135" cy="2448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50" dirty="0" err="1" smtClean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포폴폴더</a:t>
            </a:r>
            <a:endParaRPr lang="ko-KR" altLang="en-US" sz="105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71700" y="2133242"/>
            <a:ext cx="1224136" cy="10659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871700" y="2133242"/>
            <a:ext cx="1224135" cy="2448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5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title</a:t>
            </a:r>
            <a:endParaRPr lang="ko-KR" altLang="en-US" sz="105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43708" y="2450183"/>
            <a:ext cx="857974" cy="726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700">
                <a:solidFill>
                  <a:schemeClr val="bg1"/>
                </a:solidFill>
                <a:latin typeface="G마켓 산스 Medium"/>
                <a:ea typeface="G마켓 산스 Medium"/>
              </a:rPr>
              <a:t>Fiend1=value1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700">
                <a:solidFill>
                  <a:schemeClr val="bg1"/>
                </a:solidFill>
                <a:latin typeface="G마켓 산스 Medium"/>
                <a:ea typeface="G마켓 산스 Medium"/>
              </a:rPr>
              <a:t>Fiend1=value1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700">
                <a:solidFill>
                  <a:schemeClr val="bg1"/>
                </a:solidFill>
                <a:latin typeface="G마켓 산스 Medium"/>
                <a:ea typeface="G마켓 산스 Medium"/>
              </a:rPr>
              <a:t>Fiend1=value1</a:t>
            </a:r>
          </a:p>
          <a:p>
            <a:pPr>
              <a:lnSpc>
                <a:spcPct val="150000"/>
              </a:lnSpc>
              <a:defRPr lang="ko-KR" altLang="en-US"/>
            </a:pPr>
            <a:endParaRPr lang="en-US" altLang="ko-KR" sz="700">
              <a:solidFill>
                <a:schemeClr val="bg1"/>
              </a:solidFill>
              <a:latin typeface="G마켓 산스 Medium"/>
              <a:ea typeface="G마켓 산스 Medium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887924" y="1339792"/>
            <a:ext cx="1224136" cy="10659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887924" y="1339792"/>
            <a:ext cx="1224135" cy="2448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5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title</a:t>
            </a:r>
            <a:endParaRPr lang="ko-KR" altLang="en-US" sz="105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59932" y="1656733"/>
            <a:ext cx="858004" cy="7284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700">
                <a:solidFill>
                  <a:schemeClr val="bg1"/>
                </a:solidFill>
                <a:latin typeface="G마켓 산스 Medium"/>
                <a:ea typeface="G마켓 산스 Medium"/>
              </a:rPr>
              <a:t>Fiend1=value1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700">
                <a:solidFill>
                  <a:schemeClr val="bg1"/>
                </a:solidFill>
                <a:latin typeface="G마켓 산스 Medium"/>
                <a:ea typeface="G마켓 산스 Medium"/>
              </a:rPr>
              <a:t>Fiend1=value1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700">
                <a:solidFill>
                  <a:schemeClr val="bg1"/>
                </a:solidFill>
                <a:latin typeface="G마켓 산스 Medium"/>
                <a:ea typeface="G마켓 산스 Medium"/>
              </a:rPr>
              <a:t>Fiend1=value1</a:t>
            </a:r>
          </a:p>
          <a:p>
            <a:pPr>
              <a:lnSpc>
                <a:spcPct val="150000"/>
              </a:lnSpc>
              <a:defRPr lang="ko-KR" altLang="en-US"/>
            </a:pPr>
            <a:endParaRPr lang="en-US" altLang="ko-KR" sz="700">
              <a:solidFill>
                <a:schemeClr val="bg1"/>
              </a:solidFill>
              <a:latin typeface="G마켓 산스 Medium"/>
              <a:ea typeface="G마켓 산스 Medium"/>
            </a:endParaRPr>
          </a:p>
        </p:txBody>
      </p:sp>
      <p:sp>
        <p:nvSpPr>
          <p:cNvPr id="22" name="직사각형 18"/>
          <p:cNvSpPr/>
          <p:nvPr/>
        </p:nvSpPr>
        <p:spPr>
          <a:xfrm>
            <a:off x="1871700" y="901520"/>
            <a:ext cx="1224136" cy="10659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3" name="직사각형 19"/>
          <p:cNvSpPr/>
          <p:nvPr/>
        </p:nvSpPr>
        <p:spPr>
          <a:xfrm>
            <a:off x="1871700" y="901520"/>
            <a:ext cx="1224135" cy="2448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5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title</a:t>
            </a:r>
            <a:endParaRPr lang="ko-KR" altLang="en-US" sz="105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24" name="TextBox 20"/>
          <p:cNvSpPr txBox="1"/>
          <p:nvPr/>
        </p:nvSpPr>
        <p:spPr>
          <a:xfrm>
            <a:off x="1943708" y="1218460"/>
            <a:ext cx="859145" cy="7286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700">
                <a:solidFill>
                  <a:schemeClr val="bg1"/>
                </a:solidFill>
                <a:latin typeface="G마켓 산스 Medium"/>
                <a:ea typeface="G마켓 산스 Medium"/>
              </a:rPr>
              <a:t>Fiend1=value1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700">
                <a:solidFill>
                  <a:schemeClr val="bg1"/>
                </a:solidFill>
                <a:latin typeface="G마켓 산스 Medium"/>
                <a:ea typeface="G마켓 산스 Medium"/>
              </a:rPr>
              <a:t>Fiend1=value1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700">
                <a:solidFill>
                  <a:schemeClr val="bg1"/>
                </a:solidFill>
                <a:latin typeface="G마켓 산스 Medium"/>
                <a:ea typeface="G마켓 산스 Medium"/>
              </a:rPr>
              <a:t>Fiend1=value1</a:t>
            </a:r>
          </a:p>
          <a:p>
            <a:pPr>
              <a:lnSpc>
                <a:spcPct val="150000"/>
              </a:lnSpc>
              <a:defRPr lang="ko-KR" altLang="en-US"/>
            </a:pPr>
            <a:endParaRPr lang="en-US" altLang="ko-KR" sz="700">
              <a:solidFill>
                <a:schemeClr val="bg1"/>
              </a:solidFill>
              <a:latin typeface="G마켓 산스 Medium"/>
              <a:ea typeface="G마켓 산스 Medium"/>
            </a:endParaRPr>
          </a:p>
        </p:txBody>
      </p:sp>
      <p:cxnSp>
        <p:nvCxnSpPr>
          <p:cNvPr id="25" name="연결선: 꺾임 24"/>
          <p:cNvCxnSpPr>
            <a:endCxn id="2" idx="3"/>
          </p:cNvCxnSpPr>
          <p:nvPr/>
        </p:nvCxnSpPr>
        <p:spPr>
          <a:xfrm rot="10800000" flipV="1">
            <a:off x="5126008" y="3401195"/>
            <a:ext cx="540060" cy="41009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3" idx="3"/>
            <a:endCxn id="22" idx="1"/>
          </p:cNvCxnSpPr>
          <p:nvPr/>
        </p:nvCxnSpPr>
        <p:spPr>
          <a:xfrm flipV="1">
            <a:off x="1403648" y="1434508"/>
            <a:ext cx="468052" cy="508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07636" y="237877"/>
            <a:ext cx="2749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논리적인 </a:t>
            </a:r>
            <a:r>
              <a:rPr lang="ko-KR" alt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디렉토링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1403157"/>
            <a:ext cx="663964" cy="10618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700" dirty="0" err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각폴더명</a:t>
            </a:r>
            <a:endParaRPr lang="en-US" altLang="ko-KR" sz="700" dirty="0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700" dirty="0" err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Css</a:t>
            </a:r>
            <a:endParaRPr lang="en-US" altLang="ko-KR" sz="700" dirty="0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7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Script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7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Images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7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Index.html</a:t>
            </a:r>
          </a:p>
          <a:p>
            <a:pPr>
              <a:lnSpc>
                <a:spcPct val="150000"/>
              </a:lnSpc>
              <a:defRPr lang="ko-KR" altLang="en-US"/>
            </a:pPr>
            <a:endParaRPr lang="en-US" altLang="ko-KR" sz="7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cxnSp>
        <p:nvCxnSpPr>
          <p:cNvPr id="29" name="직선 연결선 28"/>
          <p:cNvCxnSpPr>
            <a:endCxn id="16" idx="1"/>
          </p:cNvCxnSpPr>
          <p:nvPr/>
        </p:nvCxnSpPr>
        <p:spPr>
          <a:xfrm>
            <a:off x="1392201" y="2133422"/>
            <a:ext cx="479499" cy="532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4"/>
          <p:cNvCxnSpPr/>
          <p:nvPr/>
        </p:nvCxnSpPr>
        <p:spPr>
          <a:xfrm rot="10800000">
            <a:off x="1379632" y="2050127"/>
            <a:ext cx="2508292" cy="1827911"/>
          </a:xfrm>
          <a:prstGeom prst="bentConnector3">
            <a:avLst>
              <a:gd name="adj1" fmla="val 174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24"/>
          <p:cNvCxnSpPr/>
          <p:nvPr/>
        </p:nvCxnSpPr>
        <p:spPr>
          <a:xfrm rot="10800000" flipV="1">
            <a:off x="1383214" y="1905007"/>
            <a:ext cx="2508293" cy="84540"/>
          </a:xfrm>
          <a:prstGeom prst="bentConnector3">
            <a:avLst>
              <a:gd name="adj1" fmla="val 196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5686811" y="2868207"/>
            <a:ext cx="1224136" cy="10659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5758819" y="3185148"/>
            <a:ext cx="858004" cy="7284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700">
                <a:solidFill>
                  <a:schemeClr val="bg1"/>
                </a:solidFill>
                <a:latin typeface="G마켓 산스 Medium"/>
                <a:ea typeface="G마켓 산스 Medium"/>
              </a:rPr>
              <a:t>Fiend1=value1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700">
                <a:solidFill>
                  <a:schemeClr val="bg1"/>
                </a:solidFill>
                <a:latin typeface="G마켓 산스 Medium"/>
                <a:ea typeface="G마켓 산스 Medium"/>
              </a:rPr>
              <a:t>Fiend1=value1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700">
                <a:solidFill>
                  <a:schemeClr val="bg1"/>
                </a:solidFill>
                <a:latin typeface="G마켓 산스 Medium"/>
                <a:ea typeface="G마켓 산스 Medium"/>
              </a:rPr>
              <a:t>Fiend1=value1</a:t>
            </a:r>
          </a:p>
          <a:p>
            <a:pPr>
              <a:lnSpc>
                <a:spcPct val="150000"/>
              </a:lnSpc>
              <a:defRPr lang="ko-KR" altLang="en-US"/>
            </a:pPr>
            <a:endParaRPr lang="en-US" altLang="ko-KR" sz="700">
              <a:solidFill>
                <a:schemeClr val="bg1"/>
              </a:solidFill>
              <a:latin typeface="G마켓 산스 Medium"/>
              <a:ea typeface="G마켓 산스 Medium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688124" y="2858029"/>
            <a:ext cx="1224135" cy="2448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05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title</a:t>
            </a:r>
            <a:endParaRPr lang="ko-KR" altLang="en-US" sz="105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81389" y="1094136"/>
            <a:ext cx="3684946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900" dirty="0" err="1" smtClean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깃허브에</a:t>
            </a:r>
            <a:r>
              <a:rPr lang="ko-KR" altLang="en-US" sz="900" dirty="0" smtClean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올린 폴더의 구조를 도식화하여 보여줍니다</a:t>
            </a:r>
            <a:endParaRPr lang="en-US" altLang="ko-KR" sz="900" dirty="0" smtClean="0">
              <a:solidFill>
                <a:schemeClr val="tx2">
                  <a:lumMod val="50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lvl="0">
              <a:defRPr lang="ko-KR" altLang="en-US"/>
            </a:pPr>
            <a:r>
              <a:rPr lang="ko-KR" altLang="en-US" sz="900" dirty="0" smtClean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만약 해당 도식화가 복잡하거나 어렵다면 </a:t>
            </a:r>
            <a:endParaRPr lang="en-US" altLang="ko-KR" sz="900" dirty="0" smtClean="0">
              <a:solidFill>
                <a:schemeClr val="tx2">
                  <a:lumMod val="50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lvl="0">
              <a:defRPr lang="ko-KR" altLang="en-US"/>
            </a:pP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1AT</a:t>
            </a:r>
            <a:r>
              <a:rPr lang="ko-KR" altLang="en-US" sz="900" dirty="0" err="1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공유폴더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안의 포트폴리오 사용설명서 참고자료 폴더에 있는 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lvl="0">
              <a:defRPr lang="ko-KR" altLang="en-US"/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자료를 참조하여 작성하십시오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pPr lvl="0">
              <a:defRPr lang="ko-KR" altLang="en-US"/>
            </a:pPr>
            <a:endParaRPr lang="en-US" altLang="ko-KR" sz="900" dirty="0" smtClean="0">
              <a:solidFill>
                <a:schemeClr val="tx2">
                  <a:lumMod val="50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lvl="0">
              <a:defRPr lang="ko-KR" altLang="en-US"/>
            </a:pP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lvl="0">
              <a:defRPr lang="ko-KR" altLang="en-US"/>
            </a:pP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622" y="1713649"/>
            <a:ext cx="2564904" cy="19236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610808" y="548439"/>
            <a:ext cx="1296144" cy="12961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dirty="0"/>
              <a:t>프로필</a:t>
            </a:r>
          </a:p>
          <a:p>
            <a:pPr algn="ctr">
              <a:defRPr lang="ko-KR" altLang="en-US"/>
            </a:pPr>
            <a:r>
              <a:rPr lang="ko-KR" altLang="en-US" dirty="0"/>
              <a:t>이미지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2270" y="1995170"/>
            <a:ext cx="121860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홍길동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1944" y="2485146"/>
            <a:ext cx="124067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Hong </a:t>
            </a:r>
            <a:r>
              <a:rPr lang="en-US" altLang="ko-KR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Kildong</a:t>
            </a:r>
            <a:endParaRPr lang="ko-KR" altLang="en-US" sz="1100" dirty="0">
              <a:solidFill>
                <a:schemeClr val="accent1">
                  <a:lumMod val="60000"/>
                  <a:lumOff val="40000"/>
                </a:schemeClr>
              </a:solidFill>
              <a:latin typeface="G마켓 산스 Bold"/>
              <a:ea typeface="G마켓 산스 Bold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483016" y="339502"/>
            <a:ext cx="0" cy="45159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09562" y="771550"/>
            <a:ext cx="839453" cy="12267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100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생년월일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100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전화번호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100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이메일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100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학교</a:t>
            </a:r>
            <a:r>
              <a:rPr lang="en-US" altLang="ko-KR" sz="100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/</a:t>
            </a:r>
            <a:r>
              <a:rPr lang="ko-KR" altLang="en-US" sz="100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전공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100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희망 근무지</a:t>
            </a:r>
            <a:endParaRPr lang="en-US" altLang="ko-KR" sz="1000">
              <a:solidFill>
                <a:schemeClr val="tx2">
                  <a:lumMod val="50000"/>
                </a:schemeClr>
              </a:solidFill>
              <a:latin typeface="G마켓 산스 Bold"/>
              <a:ea typeface="G마켓 산스 Bold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378852" y="2931790"/>
            <a:ext cx="64856" cy="64856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073844" y="2931790"/>
            <a:ext cx="64856" cy="64856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226244" y="2931790"/>
            <a:ext cx="64856" cy="64856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507235" y="771550"/>
            <a:ext cx="1471878" cy="122725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1000" dirty="0" smtClean="0">
                <a:solidFill>
                  <a:schemeClr val="tx2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2023</a:t>
            </a:r>
            <a:r>
              <a:rPr lang="en-US" altLang="ko-KR" sz="1000" dirty="0" smtClean="0">
                <a:solidFill>
                  <a:schemeClr val="tx2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 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01. 01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010-1234-5678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000" dirty="0" smtClean="0">
                <a:solidFill>
                  <a:schemeClr val="tx2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woori@gmail.com</a:t>
            </a:r>
            <a:endParaRPr lang="en-US" altLang="ko-KR" sz="1000" dirty="0">
              <a:solidFill>
                <a:schemeClr val="tx2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  <a:defRPr lang="ko-KR" altLang="en-US"/>
            </a:pPr>
            <a:endParaRPr lang="ko-KR" altLang="en-US" sz="1000" dirty="0">
              <a:solidFill>
                <a:schemeClr val="tx2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지역무관</a:t>
            </a:r>
            <a:endParaRPr lang="en-US" altLang="ko-KR" sz="1000" dirty="0">
              <a:solidFill>
                <a:schemeClr val="tx2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2482264" y="2403586"/>
            <a:ext cx="6265448" cy="1745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627032" y="341791"/>
            <a:ext cx="877163" cy="4087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140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개인정보</a:t>
            </a:r>
            <a:endParaRPr lang="en-US" altLang="ko-KR" sz="1400">
              <a:solidFill>
                <a:schemeClr val="tx2">
                  <a:lumMod val="60000"/>
                  <a:lumOff val="40000"/>
                </a:schemeClr>
              </a:solidFill>
              <a:latin typeface="G마켓 산스 Bold"/>
              <a:ea typeface="G마켓 산스 Bold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627032" y="2528900"/>
            <a:ext cx="869149" cy="4145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140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Github</a:t>
            </a:r>
          </a:p>
        </p:txBody>
      </p:sp>
      <p:sp>
        <p:nvSpPr>
          <p:cNvPr id="64" name="타원 63"/>
          <p:cNvSpPr/>
          <p:nvPr/>
        </p:nvSpPr>
        <p:spPr>
          <a:xfrm>
            <a:off x="2410256" y="2331578"/>
            <a:ext cx="144016" cy="1440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507235" y="2594062"/>
            <a:ext cx="5096462" cy="28803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546423" y="2584820"/>
            <a:ext cx="1898067" cy="3109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링크 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: https://github.com/</a:t>
            </a:r>
          </a:p>
        </p:txBody>
      </p:sp>
      <p:cxnSp>
        <p:nvCxnSpPr>
          <p:cNvPr id="50" name="직선 연결선 49"/>
          <p:cNvCxnSpPr/>
          <p:nvPr/>
        </p:nvCxnSpPr>
        <p:spPr>
          <a:xfrm>
            <a:off x="8892480" y="189046"/>
            <a:ext cx="0" cy="21425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/>
          <p:cNvSpPr/>
          <p:nvPr/>
        </p:nvSpPr>
        <p:spPr>
          <a:xfrm>
            <a:off x="5723376" y="2340307"/>
            <a:ext cx="144016" cy="1440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709562" y="3147814"/>
            <a:ext cx="5894135" cy="15841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dirty="0" err="1"/>
              <a:t>깃헙</a:t>
            </a:r>
            <a:r>
              <a:rPr lang="ko-KR" altLang="en-US" dirty="0"/>
              <a:t> 잔디 이미지 </a:t>
            </a:r>
            <a:r>
              <a:rPr lang="en-US" altLang="ko-KR" dirty="0"/>
              <a:t>or </a:t>
            </a:r>
            <a:r>
              <a:rPr lang="ko-KR" altLang="en-US" dirty="0"/>
              <a:t>프로젝트 리스트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1243F2-D2C9-4379-8CFC-896DF21214D4}"/>
              </a:ext>
            </a:extLst>
          </p:cNvPr>
          <p:cNvSpPr txBox="1"/>
          <p:nvPr/>
        </p:nvSpPr>
        <p:spPr>
          <a:xfrm>
            <a:off x="287524" y="3147814"/>
            <a:ext cx="1930337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여기에 자유롭게 내용을</a:t>
            </a:r>
            <a:endParaRPr lang="en-US" altLang="ko-KR" sz="1000" dirty="0">
              <a:solidFill>
                <a:schemeClr val="tx2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2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입력해주세요</a:t>
            </a:r>
            <a:endParaRPr lang="en-US" altLang="ko-KR" sz="1000" dirty="0" smtClean="0">
              <a:solidFill>
                <a:schemeClr val="tx2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2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2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본인의 가치관을 담은 어떤 사람</a:t>
            </a:r>
            <a:endParaRPr lang="en-US" altLang="ko-KR" sz="1000" dirty="0" smtClean="0">
              <a:solidFill>
                <a:schemeClr val="tx2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2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인지를 표현하면 </a:t>
            </a:r>
            <a:r>
              <a:rPr lang="ko-KR" altLang="en-US" sz="1000" dirty="0" err="1" smtClean="0">
                <a:solidFill>
                  <a:schemeClr val="tx2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좋을것</a:t>
            </a:r>
            <a:r>
              <a:rPr lang="ko-KR" altLang="en-US" sz="1000" dirty="0" smtClean="0">
                <a:solidFill>
                  <a:schemeClr val="tx2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같아요</a:t>
            </a:r>
            <a:r>
              <a:rPr lang="en-US" altLang="ko-KR" sz="1000" dirty="0" smtClean="0">
                <a:solidFill>
                  <a:schemeClr val="tx2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  <a:endParaRPr lang="en-US" altLang="ko-KR" sz="1000" dirty="0">
              <a:solidFill>
                <a:schemeClr val="tx2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610808" y="548439"/>
            <a:ext cx="1296144" cy="12961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프로필</a:t>
            </a:r>
            <a:endParaRPr lang="en-US" altLang="ko-KR" dirty="0"/>
          </a:p>
          <a:p>
            <a:pPr algn="ctr"/>
            <a:r>
              <a:rPr lang="ko-KR" altLang="en-US" dirty="0"/>
              <a:t>이미지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9578" y="1995170"/>
            <a:ext cx="1218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홍길동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1944" y="2485146"/>
            <a:ext cx="12538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Hong </a:t>
            </a:r>
            <a:r>
              <a:rPr lang="en-US" altLang="ko-KR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Kildong</a:t>
            </a:r>
            <a:endParaRPr lang="ko-KR" altLang="en-US" sz="1100" dirty="0">
              <a:solidFill>
                <a:schemeClr val="accent1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483016" y="339502"/>
            <a:ext cx="0" cy="45159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7372" y="3147814"/>
            <a:ext cx="1931939" cy="1458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여기에 자유롭게 내용을</a:t>
            </a:r>
            <a:endParaRPr lang="en-US" altLang="ko-KR" sz="1000" dirty="0">
              <a:solidFill>
                <a:schemeClr val="tx2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입력해주세요</a:t>
            </a:r>
            <a:endParaRPr lang="en-US" altLang="ko-KR" sz="1000" dirty="0">
              <a:solidFill>
                <a:schemeClr val="tx2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2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본인의 가치관을 담은 어떤 사람</a:t>
            </a:r>
            <a:endParaRPr lang="en-US" altLang="ko-KR" sz="1000" dirty="0">
              <a:solidFill>
                <a:schemeClr val="tx2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인지를 표현하면 </a:t>
            </a:r>
            <a:r>
              <a:rPr lang="ko-KR" altLang="en-US" sz="1000" dirty="0" err="1">
                <a:solidFill>
                  <a:schemeClr val="tx2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좋을것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같아요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2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378852" y="2931790"/>
            <a:ext cx="64856" cy="64856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073844" y="2931790"/>
            <a:ext cx="64856" cy="64856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226244" y="2931790"/>
            <a:ext cx="64856" cy="64856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2482264" y="2139702"/>
            <a:ext cx="6265448" cy="1745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09562" y="2693407"/>
            <a:ext cx="53412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2010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2010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2011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2012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2013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2018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2019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2020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218910" y="2686212"/>
            <a:ext cx="177163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err="1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무슨무슨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프로젝트 이름</a:t>
            </a:r>
            <a:endParaRPr lang="en-US" altLang="ko-KR" sz="1000" dirty="0">
              <a:solidFill>
                <a:schemeClr val="tx2">
                  <a:lumMod val="50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어디어디 행사 이름</a:t>
            </a:r>
            <a:endParaRPr lang="en-US" altLang="ko-KR" sz="1000" dirty="0">
              <a:solidFill>
                <a:schemeClr val="tx2">
                  <a:lumMod val="50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어쩌고저쩌고 학교 이름 졸업</a:t>
            </a:r>
            <a:endParaRPr lang="en-US" altLang="ko-KR" sz="1000" dirty="0">
              <a:solidFill>
                <a:schemeClr val="tx2">
                  <a:lumMod val="50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err="1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무슨무슨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프로젝트 이름 수상</a:t>
            </a:r>
            <a:endParaRPr lang="en-US" altLang="ko-KR" sz="1000" dirty="0">
              <a:solidFill>
                <a:schemeClr val="tx2">
                  <a:lumMod val="50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어디어디 행사 이름</a:t>
            </a:r>
            <a:endParaRPr lang="en-US" altLang="ko-KR" sz="1000" dirty="0">
              <a:solidFill>
                <a:schemeClr val="tx2">
                  <a:lumMod val="50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어쩌고저쩌고 학교 이름 </a:t>
            </a:r>
            <a:r>
              <a:rPr lang="ko-KR" altLang="en-US" sz="1000" dirty="0" err="1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멘토</a:t>
            </a:r>
            <a:endParaRPr lang="en-US" altLang="ko-KR" sz="1000" dirty="0">
              <a:solidFill>
                <a:schemeClr val="tx2">
                  <a:lumMod val="50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어디어디 행사 이름</a:t>
            </a:r>
            <a:endParaRPr lang="en-US" altLang="ko-KR" sz="1000" dirty="0">
              <a:solidFill>
                <a:schemeClr val="tx2">
                  <a:lumMod val="50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어쩌고저쩌고 학교 이름 졸업</a:t>
            </a:r>
            <a:endParaRPr lang="en-US" altLang="ko-KR" sz="1000" dirty="0">
              <a:solidFill>
                <a:schemeClr val="tx2">
                  <a:lumMod val="50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627032" y="2263648"/>
            <a:ext cx="149592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경력 및 프로젝트</a:t>
            </a:r>
            <a:endParaRPr lang="en-US" altLang="ko-KR" sz="14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8892480" y="428229"/>
            <a:ext cx="0" cy="45159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021930" y="2693407"/>
            <a:ext cx="5068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2016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2019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531278" y="2686212"/>
            <a:ext cx="1334020" cy="534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웹 디자인 기능사</a:t>
            </a:r>
            <a:endParaRPr lang="en-US" altLang="ko-KR" sz="1000" dirty="0" smtClean="0">
              <a:solidFill>
                <a:schemeClr val="tx2">
                  <a:lumMod val="50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자동차 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운전면허 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종 </a:t>
            </a:r>
            <a:endParaRPr lang="en-US" altLang="ko-KR" sz="1000" dirty="0">
              <a:solidFill>
                <a:schemeClr val="tx2">
                  <a:lumMod val="50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939400" y="2263648"/>
            <a:ext cx="877163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자격사항</a:t>
            </a:r>
            <a:endParaRPr lang="en-US" altLang="ko-KR" sz="14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54272" y="177041"/>
            <a:ext cx="1837362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Programing skill</a:t>
            </a:r>
          </a:p>
        </p:txBody>
      </p:sp>
      <p:sp>
        <p:nvSpPr>
          <p:cNvPr id="63" name="타원 62"/>
          <p:cNvSpPr/>
          <p:nvPr/>
        </p:nvSpPr>
        <p:spPr>
          <a:xfrm>
            <a:off x="5723376" y="2076423"/>
            <a:ext cx="144016" cy="1440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2410256" y="2067694"/>
            <a:ext cx="144016" cy="1440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5875776" y="2228823"/>
            <a:ext cx="144016" cy="1440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2635156" y="569672"/>
            <a:ext cx="5988644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2">
                    <a:lumMod val="50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HTML : </a:t>
            </a:r>
            <a:r>
              <a:rPr lang="ko-KR" altLang="en-US" sz="11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예</a:t>
            </a:r>
            <a:r>
              <a:rPr lang="en-US" altLang="ko-KR" sz="11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 HTML5 </a:t>
            </a:r>
            <a:r>
              <a:rPr lang="ko-KR" altLang="en-US" sz="11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기준 웹 표준을 준수한 </a:t>
            </a:r>
            <a:r>
              <a:rPr lang="ko-KR" altLang="en-US" sz="11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마크업</a:t>
            </a:r>
            <a:r>
              <a:rPr lang="ko-KR" altLang="en-US" sz="11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11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가능</a:t>
            </a:r>
            <a:endParaRPr lang="en-US" altLang="ko-KR" sz="1100" dirty="0" smtClean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CSS : </a:t>
            </a:r>
            <a:r>
              <a:rPr lang="ko-KR" altLang="en-US" sz="11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예</a:t>
            </a:r>
            <a:r>
              <a:rPr lang="en-US" altLang="ko-KR" sz="11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 </a:t>
            </a:r>
            <a:r>
              <a:rPr lang="ko-KR" altLang="en-US" sz="1100" dirty="0" err="1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전처리기인</a:t>
            </a:r>
            <a:r>
              <a:rPr lang="ko-KR" altLang="en-US" sz="11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11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SCSS</a:t>
            </a:r>
            <a:r>
              <a:rPr lang="ko-KR" altLang="en-US" sz="11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로 </a:t>
            </a:r>
            <a:r>
              <a:rPr lang="ko-KR" altLang="en-US" sz="1100" dirty="0" err="1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컴포넌트별</a:t>
            </a:r>
            <a:r>
              <a:rPr lang="en-US" altLang="ko-KR" sz="11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sz="1100" dirty="0" err="1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페이지별</a:t>
            </a:r>
            <a:r>
              <a:rPr lang="ko-KR" altLang="en-US" sz="11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스타일링 가능</a:t>
            </a:r>
            <a:endParaRPr lang="en-US" altLang="ko-KR" sz="1100" dirty="0" smtClean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JAVASCRIPT : </a:t>
            </a:r>
            <a:r>
              <a:rPr lang="ko-KR" altLang="en-US" sz="11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예</a:t>
            </a:r>
            <a:r>
              <a:rPr lang="en-US" altLang="ko-KR" sz="11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 ES6</a:t>
            </a:r>
            <a:r>
              <a:rPr lang="ko-KR" altLang="en-US" sz="11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문법으로 슬라이드</a:t>
            </a:r>
            <a:r>
              <a:rPr lang="en-US" altLang="ko-KR" sz="11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 </a:t>
            </a:r>
            <a:r>
              <a:rPr lang="ko-KR" altLang="en-US" sz="1100" dirty="0" err="1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탭메뉴</a:t>
            </a:r>
            <a:r>
              <a:rPr lang="en-US" altLang="ko-KR" sz="11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sz="11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스크롤 및 객체지향 코드 </a:t>
            </a:r>
            <a:r>
              <a:rPr lang="ko-KR" altLang="en-US" sz="1100" dirty="0" err="1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작성가능</a:t>
            </a:r>
            <a:endParaRPr lang="en-US" altLang="ko-KR" sz="1100" dirty="0" smtClean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GIT : </a:t>
            </a:r>
            <a:r>
              <a:rPr lang="ko-KR" altLang="en-US" sz="11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예</a:t>
            </a:r>
            <a:r>
              <a:rPr lang="en-US" altLang="ko-KR" sz="11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 </a:t>
            </a:r>
            <a:r>
              <a:rPr lang="ko-KR" altLang="en-US" sz="11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버전 형상 관리 가능</a:t>
            </a:r>
            <a:endParaRPr lang="en-US" altLang="ko-KR" sz="1100" dirty="0" smtClean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2">
                    <a:lumMod val="50000"/>
                  </a:schemeClr>
                </a:solidFill>
                <a:latin typeface="12롯데마트드림Bold" panose="02020603020101020101" pitchFamily="18" charset="-127"/>
                <a:ea typeface="G마켓 산스 Medium" pitchFamily="50" charset="-127"/>
              </a:rPr>
              <a:t>ETC : </a:t>
            </a:r>
            <a:r>
              <a:rPr lang="ko-KR" altLang="en-US" sz="1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예</a:t>
            </a:r>
            <a:r>
              <a:rPr lang="en-US" altLang="ko-KR" sz="10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 </a:t>
            </a:r>
            <a:r>
              <a:rPr lang="ko-KR" altLang="en-US" sz="10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포토샵</a:t>
            </a:r>
            <a:r>
              <a:rPr lang="en-US" altLang="ko-KR" sz="10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sz="10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일러스트</a:t>
            </a:r>
            <a:r>
              <a:rPr lang="en-US" altLang="ko-KR" sz="10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sz="1000" dirty="0" err="1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인디자인등</a:t>
            </a:r>
            <a:r>
              <a:rPr lang="ko-KR" altLang="en-US" sz="10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그래픽 기술 사용가능</a:t>
            </a:r>
            <a:endParaRPr lang="en-US" altLang="ko-KR" sz="1000" dirty="0">
              <a:solidFill>
                <a:schemeClr val="tx2">
                  <a:lumMod val="50000"/>
                </a:schemeClr>
              </a:solidFill>
              <a:latin typeface="12롯데마트드림Bold" panose="02020603020101020101" pitchFamily="18" charset="-127"/>
              <a:ea typeface="G마켓 산스 Medium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11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6199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52" y="0"/>
            <a:ext cx="9144000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11782" y="341791"/>
            <a:ext cx="1479883" cy="4087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140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/>
                <a:ea typeface="G마켓 산스 Bold"/>
              </a:rPr>
              <a:t>경력 및 프로젝트</a:t>
            </a:r>
            <a:endParaRPr lang="en-US" altLang="ko-KR" sz="1400">
              <a:solidFill>
                <a:schemeClr val="tx2">
                  <a:lumMod val="60000"/>
                  <a:lumOff val="40000"/>
                </a:schemeClr>
              </a:solidFill>
              <a:latin typeface="G마켓 산스 Bold"/>
              <a:ea typeface="G마켓 산스 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7849" y="913961"/>
            <a:ext cx="638316" cy="29380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40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2018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8640" y="913960"/>
            <a:ext cx="431720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400" dirty="0" smtClean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프로젝트 이름 </a:t>
            </a:r>
            <a:r>
              <a:rPr lang="en-US" altLang="ko-KR" sz="1400" dirty="0" smtClean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: </a:t>
            </a:r>
            <a:r>
              <a:rPr lang="ko-KR" altLang="en-US" sz="1400" dirty="0" smtClean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예</a:t>
            </a:r>
            <a:r>
              <a:rPr lang="en-US" altLang="ko-KR" sz="1400" dirty="0" smtClean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) </a:t>
            </a:r>
            <a:r>
              <a:rPr lang="ko-KR" altLang="en-US" sz="1400" dirty="0" err="1" smtClean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무엇무엇을</a:t>
            </a:r>
            <a:r>
              <a:rPr lang="ko-KR" altLang="en-US" sz="1400" dirty="0" smtClean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 위한 </a:t>
            </a:r>
            <a:r>
              <a:rPr lang="ko-KR" altLang="en-US" sz="1400" dirty="0" err="1" smtClean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어떠어떠한</a:t>
            </a:r>
            <a:r>
              <a:rPr lang="ko-KR" altLang="en-US" sz="1400" dirty="0" smtClean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 것</a:t>
            </a:r>
            <a:endParaRPr lang="en-US" altLang="ko-KR" sz="1400" dirty="0">
              <a:solidFill>
                <a:schemeClr val="tx2">
                  <a:lumMod val="50000"/>
                </a:schemeClr>
              </a:solidFill>
              <a:latin typeface="G마켓 산스 Bold"/>
              <a:ea typeface="G마켓 산스 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8640" y="1221738"/>
            <a:ext cx="3110025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050" dirty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프로젝트 부제목 혹은 설명을 간략하게 적어주세요</a:t>
            </a:r>
            <a:r>
              <a:rPr lang="en-US" altLang="ko-KR" sz="1050" dirty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337929" y="915566"/>
            <a:ext cx="0" cy="393990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48640" y="1548830"/>
            <a:ext cx="3906839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#</a:t>
            </a:r>
            <a:r>
              <a:rPr lang="ko-KR" altLang="en-US" sz="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해당  </a:t>
            </a:r>
            <a:r>
              <a:rPr lang="en-US" altLang="ko-KR" sz="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#</a:t>
            </a:r>
            <a:r>
              <a:rPr lang="ko-KR" altLang="en-US" sz="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주제를  </a:t>
            </a:r>
            <a:r>
              <a:rPr lang="en-US" altLang="ko-KR" sz="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#</a:t>
            </a:r>
            <a:r>
              <a:rPr lang="ko-KR" altLang="en-US" sz="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담은  </a:t>
            </a:r>
            <a:r>
              <a:rPr lang="en-US" altLang="ko-KR" sz="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#</a:t>
            </a:r>
            <a:r>
              <a:rPr lang="ko-KR" altLang="en-US" sz="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단어를  </a:t>
            </a:r>
            <a:r>
              <a:rPr lang="en-US" altLang="ko-KR" sz="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#</a:t>
            </a:r>
            <a:r>
              <a:rPr lang="ko-KR" altLang="en-US" sz="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해시태그를  </a:t>
            </a:r>
            <a:r>
              <a:rPr lang="en-US" altLang="ko-KR" sz="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#</a:t>
            </a:r>
            <a:r>
              <a:rPr lang="ko-KR" altLang="en-US" sz="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사용해서  </a:t>
            </a:r>
            <a:r>
              <a:rPr lang="en-US" altLang="ko-KR" sz="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#</a:t>
            </a:r>
            <a:r>
              <a:rPr lang="ko-KR" altLang="en-US" sz="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작성해보세요</a:t>
            </a:r>
            <a:endParaRPr lang="en-US" altLang="ko-KR" sz="900" dirty="0">
              <a:solidFill>
                <a:schemeClr val="tx2">
                  <a:lumMod val="60000"/>
                  <a:lumOff val="4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76256" y="915566"/>
            <a:ext cx="100219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요약</a:t>
            </a:r>
            <a:endParaRPr lang="en-US" altLang="ko-KR" sz="1050" dirty="0">
              <a:solidFill>
                <a:schemeClr val="tx2">
                  <a:lumMod val="60000"/>
                  <a:lumOff val="4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76256" y="1169482"/>
            <a:ext cx="1704313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/>
              <a:buChar char="•"/>
              <a:defRPr lang="ko-KR" altLang="en-US"/>
            </a:pPr>
            <a:r>
              <a:rPr lang="ko-KR" altLang="en-US" sz="800" dirty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프로젝트에 대한 간단한 설명</a:t>
            </a:r>
            <a:r>
              <a:rPr lang="en-US" altLang="ko-KR" sz="800" dirty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  <a:defRPr lang="ko-KR" altLang="en-US"/>
            </a:pPr>
            <a:r>
              <a:rPr lang="ko-KR" altLang="en-US" sz="800" dirty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프로젝트에 대한 간단한 설명</a:t>
            </a:r>
            <a:r>
              <a:rPr lang="en-US" altLang="ko-KR" sz="800" dirty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  <a:defRPr lang="ko-KR" altLang="en-US"/>
            </a:pPr>
            <a:r>
              <a:rPr lang="ko-KR" altLang="en-US" sz="800" dirty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프로젝트에 대한 간단한 설명</a:t>
            </a:r>
            <a:r>
              <a:rPr lang="en-US" altLang="ko-KR" sz="800" dirty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527016" y="1881012"/>
            <a:ext cx="4989200" cy="28803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566204" y="1909152"/>
            <a:ext cx="1906611" cy="243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링크 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: https://github.com/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6732240" y="339502"/>
            <a:ext cx="0" cy="45159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17849" y="2984489"/>
            <a:ext cx="67839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2020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448640" y="2984488"/>
            <a:ext cx="431720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4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프로젝트 이름 </a:t>
            </a: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: </a:t>
            </a:r>
            <a:r>
              <a:rPr lang="ko-KR" altLang="en-US" sz="14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예</a:t>
            </a: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) </a:t>
            </a:r>
            <a:r>
              <a:rPr lang="ko-KR" altLang="en-US" sz="1400" dirty="0" err="1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무엇무엇을</a:t>
            </a:r>
            <a:r>
              <a:rPr lang="ko-KR" altLang="en-US" sz="14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 위한 </a:t>
            </a:r>
            <a:r>
              <a:rPr lang="ko-KR" altLang="en-US" sz="1400" dirty="0" err="1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어떠어떠한</a:t>
            </a:r>
            <a:r>
              <a:rPr lang="ko-KR" altLang="en-US" sz="1400" dirty="0">
                <a:solidFill>
                  <a:schemeClr val="tx2">
                    <a:lumMod val="50000"/>
                  </a:schemeClr>
                </a:solidFill>
                <a:latin typeface="G마켓 산스 Bold"/>
                <a:ea typeface="G마켓 산스 Bold"/>
              </a:rPr>
              <a:t> 것</a:t>
            </a:r>
            <a:endParaRPr lang="en-US" altLang="ko-KR" sz="1400" dirty="0">
              <a:solidFill>
                <a:schemeClr val="tx2">
                  <a:lumMod val="50000"/>
                </a:schemeClr>
              </a:solidFill>
              <a:latin typeface="G마켓 산스 Bold"/>
              <a:ea typeface="G마켓 산스 Bold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448640" y="3292266"/>
            <a:ext cx="3132589" cy="415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050" dirty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프로젝트 부제목 혹은 설명을 간략하게 적어주세요</a:t>
            </a:r>
            <a:r>
              <a:rPr lang="en-US" altLang="ko-KR" sz="1050" dirty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pPr lvl="0">
              <a:defRPr lang="ko-KR" altLang="en-US"/>
            </a:pPr>
            <a:endParaRPr lang="en-US" altLang="ko-KR" sz="1050" dirty="0">
              <a:solidFill>
                <a:schemeClr val="tx2">
                  <a:lumMod val="5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448640" y="3807413"/>
            <a:ext cx="3906839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9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#</a:t>
            </a:r>
            <a:r>
              <a:rPr lang="ko-KR" altLang="en-US" sz="9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해당  </a:t>
            </a:r>
            <a:r>
              <a:rPr lang="en-US" altLang="ko-KR" sz="9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#</a:t>
            </a:r>
            <a:r>
              <a:rPr lang="ko-KR" altLang="en-US" sz="9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주제를  </a:t>
            </a:r>
            <a:r>
              <a:rPr lang="en-US" altLang="ko-KR" sz="9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#</a:t>
            </a:r>
            <a:r>
              <a:rPr lang="ko-KR" altLang="en-US" sz="9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담은  </a:t>
            </a:r>
            <a:r>
              <a:rPr lang="en-US" altLang="ko-KR" sz="9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#</a:t>
            </a:r>
            <a:r>
              <a:rPr lang="ko-KR" altLang="en-US" sz="9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단어를  </a:t>
            </a:r>
            <a:r>
              <a:rPr lang="en-US" altLang="ko-KR" sz="9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#</a:t>
            </a:r>
            <a:r>
              <a:rPr lang="ko-KR" altLang="en-US" sz="9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해시태그를  </a:t>
            </a:r>
            <a:r>
              <a:rPr lang="en-US" altLang="ko-KR" sz="9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#</a:t>
            </a:r>
            <a:r>
              <a:rPr lang="ko-KR" altLang="en-US" sz="9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사용해서  </a:t>
            </a:r>
            <a:r>
              <a:rPr lang="en-US" altLang="ko-KR" sz="9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#</a:t>
            </a:r>
            <a:r>
              <a:rPr lang="ko-KR" altLang="en-US" sz="9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작성해보세요</a:t>
            </a:r>
            <a:endParaRPr lang="en-US" altLang="ko-KR" sz="900" dirty="0">
              <a:solidFill>
                <a:schemeClr val="tx2">
                  <a:lumMod val="60000"/>
                  <a:lumOff val="4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876256" y="2986094"/>
            <a:ext cx="100219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요약</a:t>
            </a:r>
            <a:endParaRPr lang="en-US" altLang="ko-KR" sz="1050" dirty="0">
              <a:solidFill>
                <a:schemeClr val="tx2">
                  <a:lumMod val="60000"/>
                  <a:lumOff val="4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876256" y="3240010"/>
            <a:ext cx="1704313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/>
              <a:buChar char="•"/>
              <a:defRPr lang="ko-KR" altLang="en-US"/>
            </a:pPr>
            <a:r>
              <a:rPr lang="ko-KR" altLang="en-US" sz="800" dirty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프로젝트에 대한 간단한 설명</a:t>
            </a:r>
            <a:r>
              <a:rPr lang="en-US" altLang="ko-KR" sz="800" dirty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  <a:defRPr lang="ko-KR" altLang="en-US"/>
            </a:pPr>
            <a:r>
              <a:rPr lang="ko-KR" altLang="en-US" sz="800" dirty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프로젝트에 대한 간단한 설명</a:t>
            </a:r>
            <a:r>
              <a:rPr lang="en-US" altLang="ko-KR" sz="800" dirty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  <a:defRPr lang="ko-KR" altLang="en-US"/>
            </a:pPr>
            <a:r>
              <a:rPr lang="ko-KR" altLang="en-US" sz="800" dirty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프로젝트에 대한 간단한 설명</a:t>
            </a:r>
            <a:r>
              <a:rPr lang="en-US" altLang="ko-KR" sz="800" dirty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</a:t>
            </a:r>
            <a:endParaRPr lang="en-US" altLang="ko-KR" sz="800" dirty="0">
              <a:solidFill>
                <a:schemeClr val="tx2">
                  <a:lumMod val="50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1527016" y="4139595"/>
            <a:ext cx="4989200" cy="28803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1566204" y="4167735"/>
            <a:ext cx="1906611" cy="242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링크 </a:t>
            </a:r>
            <a:r>
              <a:rPr lang="en-US" altLang="ko-KR" sz="1000" dirty="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: https://github.com/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58538" y="1194807"/>
            <a:ext cx="697627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9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05.11~06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58538" y="3292266"/>
            <a:ext cx="697627" cy="220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900">
                <a:solidFill>
                  <a:schemeClr val="tx2">
                    <a:lumMod val="50000"/>
                  </a:schemeClr>
                </a:solidFill>
                <a:latin typeface="G마켓 산스 Medium"/>
                <a:ea typeface="G마켓 산스 Medium"/>
              </a:rPr>
              <a:t>05.11~06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876255" y="1964181"/>
            <a:ext cx="742511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나의 역할</a:t>
            </a:r>
            <a:endParaRPr lang="en-US" altLang="ko-KR" sz="1050" dirty="0">
              <a:solidFill>
                <a:schemeClr val="tx2">
                  <a:lumMod val="60000"/>
                  <a:lumOff val="4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876255" y="2218097"/>
            <a:ext cx="1835759" cy="4462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/>
              <a:buChar char="•"/>
              <a:defRPr lang="ko-KR" altLang="en-US"/>
            </a:pPr>
            <a:r>
              <a:rPr lang="ko-KR" altLang="en-US" sz="800" dirty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프로젝트에서 핵심적으로 맡은 일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  <a:defRPr lang="ko-KR" altLang="en-US"/>
            </a:pPr>
            <a:r>
              <a:rPr lang="ko-KR" altLang="en-US" sz="800" dirty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프로젝트에서 핵심적으로 맡은 일</a:t>
            </a:r>
            <a:endParaRPr lang="en-US" altLang="ko-KR" sz="800" dirty="0">
              <a:solidFill>
                <a:schemeClr val="tx2">
                  <a:lumMod val="50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876254" y="4029479"/>
            <a:ext cx="742511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나의 역할</a:t>
            </a:r>
            <a:endParaRPr lang="en-US" altLang="ko-KR" sz="1050" dirty="0">
              <a:solidFill>
                <a:schemeClr val="tx2">
                  <a:lumMod val="60000"/>
                  <a:lumOff val="4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876254" y="4283395"/>
            <a:ext cx="1835759" cy="4462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/>
              <a:buChar char="•"/>
              <a:defRPr lang="ko-KR" altLang="en-US"/>
            </a:pPr>
            <a:r>
              <a:rPr lang="ko-KR" altLang="en-US" sz="800" dirty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프로젝트에서 핵심적으로 맡은 일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  <a:defRPr lang="ko-KR" altLang="en-US"/>
            </a:pPr>
            <a:r>
              <a:rPr lang="ko-KR" altLang="en-US" sz="800" dirty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프로젝트에서 핵심적으로 맡은 일</a:t>
            </a:r>
            <a:endParaRPr lang="en-US" altLang="ko-KR" sz="800" dirty="0">
              <a:solidFill>
                <a:schemeClr val="tx2">
                  <a:lumMod val="50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62856" y="2931790"/>
            <a:ext cx="43797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5400" dirty="0">
                <a:solidFill>
                  <a:schemeClr val="bg1"/>
                </a:solidFill>
                <a:latin typeface="G마켓 산스 Bold" pitchFamily="50" charset="-127"/>
                <a:ea typeface="G마켓 산스 Bold" pitchFamily="50" charset="-127"/>
              </a:rPr>
              <a:t>프로젝트 제목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60128" y="3859692"/>
            <a:ext cx="49824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프로젝트 부제목을 넣어주세요</a:t>
            </a:r>
            <a:r>
              <a:rPr lang="en-US" altLang="ko-KR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pPr algn="r"/>
            <a:r>
              <a:rPr lang="ko-KR" alt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누구를 위한 이러이러한 어플리케이션 개발</a:t>
            </a:r>
            <a:r>
              <a:rPr lang="en-US" altLang="ko-KR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.</a:t>
            </a:r>
            <a:endParaRPr lang="ko-KR" altLang="en-US" sz="2000" dirty="0">
              <a:solidFill>
                <a:schemeClr val="accent6">
                  <a:lumMod val="40000"/>
                  <a:lumOff val="6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550" y="483518"/>
            <a:ext cx="18133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i="1" dirty="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40000"/>
                    <a:lumOff val="6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#01</a:t>
            </a:r>
            <a:endParaRPr lang="ko-KR" altLang="en-US" sz="6600" i="1" dirty="0"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40000"/>
                  <a:lumOff val="6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19491" y="618242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bg1"/>
                </a:solidFill>
                <a:latin typeface="G마켓 산스 Bold" pitchFamily="50" charset="-127"/>
                <a:ea typeface="G마켓 산스 Bold" pitchFamily="50" charset="-127"/>
              </a:rPr>
              <a:t>2023~2023</a:t>
            </a:r>
            <a:endParaRPr lang="ko-KR" altLang="en-US" dirty="0">
              <a:solidFill>
                <a:schemeClr val="bg1"/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9023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5868144" y="0"/>
            <a:ext cx="3275855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2283718"/>
            <a:ext cx="5868144" cy="2448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+mn-ea"/>
              </a:rPr>
              <a:t>이미지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7544" y="483518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프로젝트 제목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1006738"/>
            <a:ext cx="3592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프로젝트 부제목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/</a:t>
            </a:r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간단한 설명을 넣어주세요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1419622"/>
            <a:ext cx="4841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프로젝트 설명을 적어주세요</a:t>
            </a:r>
            <a:r>
              <a:rPr lang="en-US" altLang="ko-KR" sz="900" dirty="0" smtClean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 </a:t>
            </a:r>
          </a:p>
          <a:p>
            <a:r>
              <a:rPr lang="ko-KR" altLang="en-US" sz="900" dirty="0" smtClean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예시</a:t>
            </a:r>
            <a:r>
              <a:rPr lang="ko-KR" altLang="en-US" sz="900" dirty="0" smtClean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로 시구를 적었습니다</a:t>
            </a:r>
            <a:r>
              <a:rPr lang="en-US" altLang="ko-KR" sz="900" dirty="0" smtClean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</a:p>
          <a:p>
            <a:r>
              <a:rPr lang="ko-KR" altLang="en-US" sz="900" dirty="0" err="1" smtClean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뜨거운지라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가지에 보이는 유소년에게서 봄바람을 이상은 풍부하게 보배를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그들의 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되는 피고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</a:p>
          <a:p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천하를 대한 두 손을 커다란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내는 이상의 봄바람이다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38206" y="555526"/>
            <a:ext cx="756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Project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38206" y="803451"/>
            <a:ext cx="2767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어떤 </a:t>
            </a:r>
            <a:r>
              <a:rPr lang="ko-KR" altLang="en-US" sz="800" dirty="0" err="1" smtClean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대상으로한</a:t>
            </a:r>
            <a:r>
              <a:rPr lang="ko-KR" altLang="en-US" sz="800" dirty="0" smtClean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프로젝트</a:t>
            </a:r>
            <a:endParaRPr lang="en-US" altLang="ko-KR" sz="800" dirty="0" smtClean="0">
              <a:solidFill>
                <a:schemeClr val="tx2">
                  <a:lumMod val="50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어떤 효과</a:t>
            </a:r>
            <a:r>
              <a:rPr lang="en-US" altLang="ko-KR" sz="800" dirty="0" smtClean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/</a:t>
            </a:r>
            <a:r>
              <a:rPr lang="ko-KR" altLang="en-US" sz="800" dirty="0" smtClean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목적을 이루기 위한 프로젝트 내용으로 설명</a:t>
            </a:r>
            <a:endParaRPr lang="en-US" altLang="ko-KR" sz="800" dirty="0">
              <a:solidFill>
                <a:schemeClr val="tx2">
                  <a:lumMod val="50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38205" y="1263412"/>
            <a:ext cx="12586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개발 인원 및 기간</a:t>
            </a:r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38205" y="1477945"/>
            <a:ext cx="2042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개발 기간 </a:t>
            </a:r>
            <a:r>
              <a:rPr lang="en-US" altLang="ko-KR" sz="800" dirty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en-US" altLang="ko-KR" sz="800" dirty="0" smtClean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2023.10.2 </a:t>
            </a:r>
            <a:r>
              <a:rPr lang="en-US" altLang="ko-KR" sz="800" dirty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~ </a:t>
            </a:r>
            <a:r>
              <a:rPr lang="en-US" altLang="ko-KR" sz="800" dirty="0" smtClean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2023.01.02</a:t>
            </a:r>
            <a:endParaRPr lang="en-US" altLang="ko-KR" sz="800" dirty="0">
              <a:solidFill>
                <a:schemeClr val="tx2">
                  <a:lumMod val="50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개발 인원 </a:t>
            </a:r>
            <a:r>
              <a:rPr lang="en-US" altLang="ko-KR" sz="800" dirty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en-US" altLang="ko-KR" sz="800" dirty="0" smtClean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r>
              <a:rPr lang="ko-KR" altLang="en-US" sz="800" dirty="0" smtClean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명 </a:t>
            </a:r>
            <a:r>
              <a:rPr lang="en-US" altLang="ko-KR" sz="800" dirty="0" smtClean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</a:t>
            </a:r>
            <a:r>
              <a:rPr lang="ko-KR" altLang="en-US" sz="800" dirty="0" smtClean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본인</a:t>
            </a:r>
            <a:r>
              <a:rPr lang="en-US" altLang="ko-KR" sz="800" dirty="0" smtClean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  <a:endParaRPr lang="en-US" altLang="ko-KR" sz="800" dirty="0">
              <a:solidFill>
                <a:schemeClr val="tx2">
                  <a:lumMod val="50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138206" y="1937906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적용 기술</a:t>
            </a:r>
            <a:endParaRPr lang="en-US" altLang="ko-KR" sz="1100" dirty="0">
              <a:solidFill>
                <a:schemeClr val="tx2">
                  <a:lumMod val="60000"/>
                  <a:lumOff val="4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138206" y="2185831"/>
            <a:ext cx="894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800" dirty="0" smtClean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HTML5</a:t>
            </a:r>
            <a:endParaRPr lang="en-US" altLang="ko-KR" sz="8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800" dirty="0" smtClean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CSS3</a:t>
            </a:r>
            <a:endParaRPr lang="en-US" altLang="ko-KR" sz="8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800" dirty="0" smtClean="0">
                <a:solidFill>
                  <a:schemeClr val="tx2">
                    <a:lumMod val="50000"/>
                  </a:schemeClr>
                </a:solidFill>
                <a:latin typeface="G마켓 산스 Medium" pitchFamily="50" charset="-127"/>
                <a:ea typeface="G마켓 산스 Medium" pitchFamily="50" charset="-127"/>
              </a:rPr>
              <a:t>JAVASCRIPT</a:t>
            </a:r>
            <a:endParaRPr lang="en-US" altLang="ko-KR" sz="800" dirty="0">
              <a:solidFill>
                <a:schemeClr val="tx2">
                  <a:lumMod val="50000"/>
                </a:schemeClr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34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7400" y="555526"/>
            <a:ext cx="2217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프로젝트의 목적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, </a:t>
            </a:r>
            <a:r>
              <a:rPr lang="ko-KR" altLang="en-US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주제등</a:t>
            </a:r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 </a:t>
            </a:r>
            <a:endParaRPr lang="en-US" altLang="ko-KR" sz="14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7400" y="916732"/>
            <a:ext cx="792903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프로젝트 설명을 적어주세요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 </a:t>
            </a:r>
            <a:endParaRPr lang="en-US" altLang="ko-KR" sz="900" dirty="0" smtClean="0">
              <a:solidFill>
                <a:schemeClr val="tx2">
                  <a:lumMod val="50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err="1" smtClean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뜨거운지라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가지에 보이는 유소년에게서 봄바람을 이상은 풍부하게 보배를</a:t>
            </a:r>
            <a:endParaRPr lang="en-US" altLang="ko-KR" sz="900" dirty="0">
              <a:solidFill>
                <a:schemeClr val="tx2">
                  <a:lumMod val="50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그들의 되는 피고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900" dirty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천하를 대한 두 손을 커다란 내는 이상의 봄바람이다</a:t>
            </a:r>
            <a:r>
              <a:rPr lang="en-US" altLang="ko-KR" sz="900" dirty="0">
                <a:solidFill>
                  <a:schemeClr val="tx2">
                    <a:lumMod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 </a:t>
            </a:r>
          </a:p>
        </p:txBody>
      </p:sp>
      <p:pic>
        <p:nvPicPr>
          <p:cNvPr id="10" name="Picture 2" descr="C:\Users\User\Desktop\컴퓨터-이미지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73443"/>
            <a:ext cx="3888432" cy="345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755576" y="1887942"/>
            <a:ext cx="3456384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주제가 담긴 페이지 이미지</a:t>
            </a:r>
            <a:endParaRPr lang="ko-KR" altLang="en-US" dirty="0"/>
          </a:p>
        </p:txBody>
      </p:sp>
      <p:pic>
        <p:nvPicPr>
          <p:cNvPr id="14" name="Picture 2" descr="C:\Users\User\Desktop\컴퓨터-이미지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673443"/>
            <a:ext cx="3888432" cy="345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4932040" y="1887942"/>
            <a:ext cx="3456384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주제가 담긴 페이지 이미지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100392" y="195486"/>
            <a:ext cx="86594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7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#1 </a:t>
            </a:r>
            <a:r>
              <a:rPr lang="ko-KR" altLang="en-US" sz="7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제목</a:t>
            </a:r>
            <a:endParaRPr lang="en-US" altLang="ko-KR" sz="700" dirty="0">
              <a:solidFill>
                <a:schemeClr val="tx2">
                  <a:lumMod val="60000"/>
                  <a:lumOff val="4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0710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User\Desktop\컴퓨터-이미지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2324"/>
            <a:ext cx="5688632" cy="5275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39552" y="542954"/>
            <a:ext cx="5112568" cy="306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웹 메인 </a:t>
            </a:r>
            <a:r>
              <a:rPr lang="ko-KR" altLang="en-US" dirty="0"/>
              <a:t>이미지</a:t>
            </a:r>
          </a:p>
        </p:txBody>
      </p:sp>
      <p:pic>
        <p:nvPicPr>
          <p:cNvPr id="6" name="Picture 3" descr="C:\Users\User\Desktop\iPhone-X-Mockup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084" y="483518"/>
            <a:ext cx="2592288" cy="4357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6705144" y="1222174"/>
            <a:ext cx="1512168" cy="288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모바일</a:t>
            </a:r>
            <a:endParaRPr lang="en-US" altLang="ko-KR" dirty="0"/>
          </a:p>
          <a:p>
            <a:pPr algn="ctr"/>
            <a:r>
              <a:rPr lang="ko-KR" altLang="en-US" dirty="0"/>
              <a:t>화면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23403" y="4388012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PC (100%)</a:t>
            </a:r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 </a:t>
            </a:r>
            <a:endParaRPr lang="en-US" altLang="ko-KR" sz="14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88795" y="4541900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Mobile 539px</a:t>
            </a:r>
            <a:endParaRPr lang="en-US" altLang="ko-KR" sz="14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00392" y="195486"/>
            <a:ext cx="86594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7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#1 </a:t>
            </a:r>
            <a:r>
              <a:rPr lang="ko-KR" altLang="en-US" sz="7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제목</a:t>
            </a:r>
            <a:endParaRPr lang="en-US" altLang="ko-KR" sz="700" dirty="0">
              <a:solidFill>
                <a:schemeClr val="tx2">
                  <a:lumMod val="60000"/>
                  <a:lumOff val="4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1752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95536" y="384569"/>
            <a:ext cx="2880320" cy="41962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397114" y="4704594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메인화면</a:t>
            </a:r>
            <a:endParaRPr lang="en-US" altLang="ko-KR" sz="14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72020" y="392182"/>
            <a:ext cx="549431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무슨 </a:t>
            </a:r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기능</a:t>
            </a:r>
            <a:endParaRPr lang="en-US" altLang="ko-KR" sz="1400" dirty="0" smtClean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메인페이지중 기능을 설명하고자하는 부분을 </a:t>
            </a:r>
            <a:r>
              <a:rPr lang="ko-KR" altLang="en-US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캡쳐하여</a:t>
            </a:r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 나타냅니다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.</a:t>
            </a:r>
          </a:p>
          <a:p>
            <a:pPr algn="ctr"/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그리고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, </a:t>
            </a:r>
          </a:p>
          <a:p>
            <a:pPr algn="ctr"/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해당부분에 적용하고자 하는 기능이 </a:t>
            </a:r>
            <a:endParaRPr lang="en-US" altLang="ko-KR" sz="1400" dirty="0" smtClean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무엇인지를 작성합니다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. </a:t>
            </a:r>
            <a:endParaRPr lang="en-US" altLang="ko-KR" sz="14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72020" y="2262386"/>
            <a:ext cx="54943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화면전환이</a:t>
            </a:r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 일어나는 경우</a:t>
            </a:r>
            <a:endParaRPr lang="en-US" altLang="ko-KR" sz="1400" dirty="0" smtClean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예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) </a:t>
            </a:r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마우스 </a:t>
            </a:r>
            <a:r>
              <a:rPr lang="ko-KR" altLang="en-US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호버시</a:t>
            </a:r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 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GNB</a:t>
            </a:r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서브가 </a:t>
            </a:r>
            <a:r>
              <a:rPr lang="ko-KR" altLang="en-US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나타나는경우</a:t>
            </a:r>
            <a:endParaRPr lang="en-US" altLang="ko-KR" sz="1400" dirty="0" smtClean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해당 변화도 </a:t>
            </a:r>
            <a:r>
              <a:rPr lang="ko-KR" altLang="en-US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캡쳐해서</a:t>
            </a:r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 비교해주며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, </a:t>
            </a:r>
          </a:p>
          <a:p>
            <a:pPr algn="ctr"/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어떤 기능과 효과가 나타나는지 설명합니다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.</a:t>
            </a:r>
            <a:endParaRPr lang="en-US" altLang="ko-KR" sz="14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472020" y="3687874"/>
            <a:ext cx="54943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이와 같이 메인페이지의 각 기능별로 부분을 </a:t>
            </a:r>
            <a:r>
              <a:rPr lang="ko-KR" altLang="en-US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캡쳐하여</a:t>
            </a:r>
            <a:endParaRPr lang="en-US" altLang="ko-KR" sz="1400" dirty="0" smtClean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이미지를 첨부하고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, </a:t>
            </a:r>
          </a:p>
          <a:p>
            <a:pPr algn="ctr"/>
            <a:r>
              <a:rPr lang="ko-KR" altLang="en-US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설명하는식의</a:t>
            </a:r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 슬라이드를 추가적으로 만들어서</a:t>
            </a:r>
            <a:endParaRPr lang="en-US" altLang="ko-KR" sz="1400" dirty="0" smtClean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Bold" pitchFamily="50" charset="-127"/>
                <a:ea typeface="G마켓 산스 Bold" pitchFamily="50" charset="-127"/>
              </a:rPr>
              <a:t>사용합니다</a:t>
            </a:r>
            <a:endParaRPr lang="en-US" altLang="ko-KR" sz="1400" dirty="0">
              <a:solidFill>
                <a:schemeClr val="tx2">
                  <a:lumMod val="60000"/>
                  <a:lumOff val="40000"/>
                </a:schemeClr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100392" y="195486"/>
            <a:ext cx="86594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7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#1 </a:t>
            </a:r>
            <a:r>
              <a:rPr lang="ko-KR" altLang="en-US" sz="700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제목</a:t>
            </a:r>
            <a:endParaRPr lang="en-US" altLang="ko-KR" sz="700" dirty="0">
              <a:solidFill>
                <a:schemeClr val="tx2">
                  <a:lumMod val="60000"/>
                  <a:lumOff val="4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5264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918</Words>
  <Application>Microsoft Office PowerPoint</Application>
  <PresentationFormat>화면 슬라이드 쇼(16:9)</PresentationFormat>
  <Paragraphs>237</Paragraphs>
  <Slides>15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12롯데마트드림Bold</vt:lpstr>
      <vt:lpstr>G마켓 산스 Bold</vt:lpstr>
      <vt:lpstr>G마켓 산스 Medium</vt:lpstr>
      <vt:lpstr>G마켓 산스 TTF Bold</vt:lpstr>
      <vt:lpstr>G마켓 산스 TTF Light</vt:lpstr>
      <vt:lpstr>G마켓 산스 TTF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woori</cp:lastModifiedBy>
  <cp:revision>67</cp:revision>
  <dcterms:created xsi:type="dcterms:W3CDTF">2020-12-15T02:11:01Z</dcterms:created>
  <dcterms:modified xsi:type="dcterms:W3CDTF">2023-12-28T06:51:18Z</dcterms:modified>
  <cp:version>0906.0100.01</cp:version>
</cp:coreProperties>
</file>