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A10"/>
    <a:srgbClr val="F2F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5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9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0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7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3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9021-FA44-4CF3-B130-FB1617738FCE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9763-6C78-4909-87F0-9817B8006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9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8125" y="3717032"/>
            <a:ext cx="1047750" cy="235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620688"/>
            <a:ext cx="8820472" cy="572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446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매치 눌렀을 때 상세 페이지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764" y="3834953"/>
            <a:ext cx="8820472" cy="182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915816" y="3356992"/>
            <a:ext cx="1368152" cy="4779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330" y="3108320"/>
            <a:ext cx="450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네모 상자를 퍼즐라인에 일러 이미지 및 상세 내용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8680"/>
            <a:ext cx="9108504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46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2.FAQ(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534475"/>
            <a:ext cx="9144000" cy="182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53544"/>
            <a:ext cx="619268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43021" y="2642857"/>
            <a:ext cx="464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자주 묻는 질문 탑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정도만 네모박스를</a:t>
            </a:r>
            <a:endParaRPr lang="en-US" altLang="ko-KR" dirty="0" smtClean="0"/>
          </a:p>
          <a:p>
            <a:r>
              <a:rPr lang="ko-KR" altLang="en-US" dirty="0" smtClean="0"/>
              <a:t>퍼즐라인으로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개정도가 이어지게 해놓고</a:t>
            </a:r>
            <a:endParaRPr lang="en-US" altLang="ko-KR" dirty="0" smtClean="0"/>
          </a:p>
          <a:p>
            <a:r>
              <a:rPr lang="ko-KR" altLang="en-US" dirty="0" smtClean="0"/>
              <a:t>일러스트 이미지도 따로 기입 후</a:t>
            </a:r>
            <a:endParaRPr lang="en-US" altLang="ko-KR" dirty="0" smtClean="0"/>
          </a:p>
          <a:p>
            <a:r>
              <a:rPr lang="ko-KR" altLang="en-US" dirty="0" smtClean="0"/>
              <a:t>클릭 시 밑은 저렇게 텍스트로 기재할 예정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15816" y="2360770"/>
            <a:ext cx="1368152" cy="5641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79512" y="733475"/>
            <a:ext cx="1392857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51720" y="727542"/>
            <a:ext cx="1392857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93319" y="727542"/>
            <a:ext cx="1392857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5771" y="727542"/>
            <a:ext cx="1392857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596336" y="727542"/>
            <a:ext cx="1392857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9896" y="12629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캐시</a:t>
            </a:r>
            <a:endParaRPr lang="ko-KR" altLang="en-US" sz="20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2104" y="126888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환</a:t>
            </a:r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3703" y="12629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규</a:t>
            </a:r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6156" y="126888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</a:t>
            </a:r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96336" y="1268889"/>
            <a:ext cx="142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기타등</a:t>
            </a:r>
            <a:r>
              <a:rPr lang="ko-KR" altLang="en-US" sz="2000" b="1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등</a:t>
            </a:r>
            <a:endParaRPr lang="ko-KR" altLang="en-US" sz="20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52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7446"/>
            <a:ext cx="9144000" cy="626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462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리그 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리그 순위에 같이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3770"/>
            <a:ext cx="4127244" cy="4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4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문의하기 상세 페이지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526"/>
            <a:ext cx="91440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24928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퍼즐풋볼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카카오톡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플러스친구 추가하고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업체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컨택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개인 알림 서비스 및 문의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36450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E5EA1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@</a:t>
            </a:r>
            <a:r>
              <a:rPr lang="ko-KR" altLang="en-US" dirty="0" smtClean="0">
                <a:solidFill>
                  <a:srgbClr val="E5EA1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퍼즐풋볼</a:t>
            </a:r>
            <a:endParaRPr lang="ko-KR" altLang="en-US" dirty="0">
              <a:solidFill>
                <a:srgbClr val="E5EA1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2" y="5235353"/>
            <a:ext cx="9144000" cy="17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64288" y="5226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요런 느낌 정도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192180" y="229290"/>
            <a:ext cx="972108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600" y="5073771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문의하</a:t>
            </a:r>
            <a:r>
              <a:rPr lang="ko-KR" altLang="en-US" sz="15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0132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9" y="407100"/>
            <a:ext cx="7165856" cy="40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0256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29200"/>
            <a:ext cx="2000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" y="6021288"/>
            <a:ext cx="2095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9636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</a:t>
            </a:r>
            <a:r>
              <a:rPr lang="ko-KR" altLang="en-US" sz="1200" dirty="0"/>
              <a:t>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70545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</a:t>
            </a:r>
            <a:r>
              <a:rPr lang="ko-KR" altLang="en-US" sz="1200" dirty="0"/>
              <a:t>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654139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</a:t>
            </a:r>
            <a:r>
              <a:rPr lang="ko-KR" altLang="en-US" sz="1200" dirty="0"/>
              <a:t>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46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회사소개 </a:t>
            </a:r>
            <a:r>
              <a:rPr lang="ko-KR" altLang="en-US" dirty="0" smtClean="0"/>
              <a:t>상세 페이지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527884" y="4537981"/>
            <a:ext cx="1368152" cy="5641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91093" y="4906034"/>
            <a:ext cx="464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대략 요런 느낌이다 정도만 참고하시면</a:t>
            </a:r>
            <a:endParaRPr lang="en-US" altLang="ko-KR" dirty="0" smtClean="0"/>
          </a:p>
          <a:p>
            <a:r>
              <a:rPr lang="ko-KR" altLang="en-US" dirty="0" smtClean="0"/>
              <a:t>될듯합니다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폰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는 굳이 </a:t>
            </a:r>
            <a:r>
              <a:rPr lang="ko-KR" altLang="en-US" dirty="0" err="1" smtClean="0"/>
              <a:t>안하셔도됩니다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2019-09-05T08:15:45Z</dcterms:created>
  <dcterms:modified xsi:type="dcterms:W3CDTF">2019-11-25T05:08:47Z</dcterms:modified>
</cp:coreProperties>
</file>