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81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0" r:id="rId25"/>
    <p:sldId id="283" r:id="rId26"/>
    <p:sldId id="282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100"/>
    <a:srgbClr val="85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38" y="-102"/>
      </p:cViewPr>
      <p:guideLst>
        <p:guide orient="horz" pos="231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06A2FF4-71E5-3745-79DD-01E3FB7AF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26A2266-16EF-22D2-C9FF-D492EF90E6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54BA5-6DC3-4FB7-AE12-80411DA33E8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36CB547-2E6B-A2BD-29AD-36FD16371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34CABA8-623B-E5B8-EFD3-580C2DE2B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820C4-175A-4481-8DF6-D34436997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6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34B6-9E14-4937-BFAC-6C24230CC32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D676D67-29A8-0AB3-3FEF-101300F0D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3170-0AC7-4C6E-8B63-751009142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4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58516A-6908-8B7B-4D8C-C8FBB42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8E36-A625-4564-AD3A-D323181E054D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640925-7C6B-F423-5F18-A6F4B572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F44C34-0629-831D-DC22-8B9F9820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37DC1E-31A6-854F-136D-5D386E0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405-D7BF-4ECA-818E-C86940119268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1C9C86-EE4C-57E8-54CB-650F8EA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34D892-639E-5F03-E9D2-96F75E2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4A4154-4A7C-A19C-0B05-8FDB7F22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7DA2-D506-4A0B-A6E7-AB80B1FE773C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D32FE7-F36F-3608-A6FD-26BCC6E9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719412"/>
            <a:ext cx="3243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A63183-5396-EF7B-25F0-3FE3F9C0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007" y="31769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3045E0-50E1-4121-B52D-27DD91AB1B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9C1A87-934C-0B64-4AB5-0AC1FCDC14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3" y="87699"/>
            <a:ext cx="1230468" cy="459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A9ECF9-BA92-BAB3-518B-41482889EF91}"/>
              </a:ext>
            </a:extLst>
          </p:cNvPr>
          <p:cNvSpPr/>
          <p:nvPr userDrawn="1"/>
        </p:nvSpPr>
        <p:spPr>
          <a:xfrm>
            <a:off x="0" y="592295"/>
            <a:ext cx="12192000" cy="110235"/>
          </a:xfrm>
          <a:prstGeom prst="rect">
            <a:avLst/>
          </a:prstGeom>
          <a:solidFill>
            <a:srgbClr val="EB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8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6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227D26-3C06-09CE-BD68-64E4D2D4956F}"/>
              </a:ext>
            </a:extLst>
          </p:cNvPr>
          <p:cNvSpPr txBox="1"/>
          <p:nvPr/>
        </p:nvSpPr>
        <p:spPr>
          <a:xfrm>
            <a:off x="0" y="4056755"/>
            <a:ext cx="122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Qt</a:t>
            </a:r>
            <a:r>
              <a:rPr lang="ko-KR" altLang="en-US" dirty="0"/>
              <a:t> 를 활용한 고객 관리 및 채팅 서버</a:t>
            </a:r>
            <a:r>
              <a:rPr lang="en-US" altLang="ko-KR" dirty="0"/>
              <a:t> / </a:t>
            </a:r>
            <a:r>
              <a:rPr lang="ko-KR" altLang="en-US" dirty="0"/>
              <a:t>클라이언트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B47A2D-D0C7-0A1B-9D50-BC0AF8FDB5B3}"/>
              </a:ext>
            </a:extLst>
          </p:cNvPr>
          <p:cNvSpPr txBox="1"/>
          <p:nvPr/>
        </p:nvSpPr>
        <p:spPr>
          <a:xfrm>
            <a:off x="0" y="29633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</a:t>
            </a:r>
            <a:r>
              <a:rPr lang="ko-KR" altLang="en-US" sz="3600" dirty="0"/>
              <a:t>차 미니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904687-CCE7-897C-BDB2-DF182D959387}"/>
              </a:ext>
            </a:extLst>
          </p:cNvPr>
          <p:cNvSpPr txBox="1"/>
          <p:nvPr/>
        </p:nvSpPr>
        <p:spPr>
          <a:xfrm>
            <a:off x="10842977" y="600004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이종구</a:t>
            </a:r>
          </a:p>
        </p:txBody>
      </p:sp>
    </p:spTree>
    <p:extLst>
      <p:ext uri="{BB962C8B-B14F-4D97-AF65-F5344CB8AC3E}">
        <p14:creationId xmlns:p14="http://schemas.microsoft.com/office/powerpoint/2010/main" val="8457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6924676-8721-4B85-16DD-A5C03277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99544"/>
            <a:ext cx="6852356" cy="56440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584730" y="28899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8D0B900-287D-3E20-73EA-512EAA0C0C1F}"/>
              </a:ext>
            </a:extLst>
          </p:cNvPr>
          <p:cNvSpPr/>
          <p:nvPr/>
        </p:nvSpPr>
        <p:spPr>
          <a:xfrm>
            <a:off x="584729" y="342900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02526EF-E5D0-FEC8-8D8A-F63751668306}"/>
              </a:ext>
            </a:extLst>
          </p:cNvPr>
          <p:cNvSpPr/>
          <p:nvPr/>
        </p:nvSpPr>
        <p:spPr>
          <a:xfrm>
            <a:off x="584728" y="39680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C7CC4AE-D00D-1F5E-42AA-525535F4116B}"/>
              </a:ext>
            </a:extLst>
          </p:cNvPr>
          <p:cNvSpPr/>
          <p:nvPr/>
        </p:nvSpPr>
        <p:spPr>
          <a:xfrm>
            <a:off x="584728" y="4498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AB37EA3-8136-BBAD-FC76-E2B920657059}"/>
              </a:ext>
            </a:extLst>
          </p:cNvPr>
          <p:cNvSpPr/>
          <p:nvPr/>
        </p:nvSpPr>
        <p:spPr>
          <a:xfrm>
            <a:off x="584728" y="502935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1F2ABF6-015F-813C-09B3-2E02F61B0241}"/>
              </a:ext>
            </a:extLst>
          </p:cNvPr>
          <p:cNvSpPr/>
          <p:nvPr/>
        </p:nvSpPr>
        <p:spPr>
          <a:xfrm>
            <a:off x="152400" y="56163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F07B98C-E415-13A8-600B-E550A8CFE7CD}"/>
              </a:ext>
            </a:extLst>
          </p:cNvPr>
          <p:cNvSpPr/>
          <p:nvPr/>
        </p:nvSpPr>
        <p:spPr>
          <a:xfrm>
            <a:off x="821799" y="56163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7DBF80E-C7FA-CD57-4A19-6EC50106D049}"/>
              </a:ext>
            </a:extLst>
          </p:cNvPr>
          <p:cNvSpPr/>
          <p:nvPr/>
        </p:nvSpPr>
        <p:spPr>
          <a:xfrm>
            <a:off x="1491198" y="56163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D432E3D-2291-4281-2361-0F735D48EFB9}"/>
              </a:ext>
            </a:extLst>
          </p:cNvPr>
          <p:cNvSpPr/>
          <p:nvPr/>
        </p:nvSpPr>
        <p:spPr>
          <a:xfrm>
            <a:off x="152400" y="598070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주소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전화번호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타입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대학병원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치과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전문 판매점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고객사는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 추가되어 출력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바꿀 고객사를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5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고객사가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고객사가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5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DA9B12-2542-CF97-40AE-BB537D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910"/>
            <a:ext cx="6852356" cy="56943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152400" y="26641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8D0B900-287D-3E20-73EA-512EAA0C0C1F}"/>
              </a:ext>
            </a:extLst>
          </p:cNvPr>
          <p:cNvSpPr/>
          <p:nvPr/>
        </p:nvSpPr>
        <p:spPr>
          <a:xfrm>
            <a:off x="593724" y="263233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02526EF-E5D0-FEC8-8D8A-F63751668306}"/>
              </a:ext>
            </a:extLst>
          </p:cNvPr>
          <p:cNvSpPr/>
          <p:nvPr/>
        </p:nvSpPr>
        <p:spPr>
          <a:xfrm>
            <a:off x="270935" y="31100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C7CC4AE-D00D-1F5E-42AA-525535F4116B}"/>
              </a:ext>
            </a:extLst>
          </p:cNvPr>
          <p:cNvSpPr/>
          <p:nvPr/>
        </p:nvSpPr>
        <p:spPr>
          <a:xfrm>
            <a:off x="150106" y="35163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AB37EA3-8136-BBAD-FC76-E2B920657059}"/>
              </a:ext>
            </a:extLst>
          </p:cNvPr>
          <p:cNvSpPr/>
          <p:nvPr/>
        </p:nvSpPr>
        <p:spPr>
          <a:xfrm>
            <a:off x="296015" y="611359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전화번호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정보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 정보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고객사의 추가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237F22-63C2-A4E8-6B92-1F3CA66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450"/>
            <a:ext cx="6852356" cy="56678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389471" y="28419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8D0B900-287D-3E20-73EA-512EAA0C0C1F}"/>
              </a:ext>
            </a:extLst>
          </p:cNvPr>
          <p:cNvSpPr/>
          <p:nvPr/>
        </p:nvSpPr>
        <p:spPr>
          <a:xfrm>
            <a:off x="389470" y="331943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02526EF-E5D0-FEC8-8D8A-F63751668306}"/>
              </a:ext>
            </a:extLst>
          </p:cNvPr>
          <p:cNvSpPr/>
          <p:nvPr/>
        </p:nvSpPr>
        <p:spPr>
          <a:xfrm>
            <a:off x="389469" y="37590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C7CC4AE-D00D-1F5E-42AA-525535F4116B}"/>
              </a:ext>
            </a:extLst>
          </p:cNvPr>
          <p:cNvSpPr/>
          <p:nvPr/>
        </p:nvSpPr>
        <p:spPr>
          <a:xfrm>
            <a:off x="379231" y="421876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AB37EA3-8136-BBAD-FC76-E2B920657059}"/>
              </a:ext>
            </a:extLst>
          </p:cNvPr>
          <p:cNvSpPr/>
          <p:nvPr/>
        </p:nvSpPr>
        <p:spPr>
          <a:xfrm>
            <a:off x="389469" y="467607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1F2ABF6-015F-813C-09B3-2E02F61B0241}"/>
              </a:ext>
            </a:extLst>
          </p:cNvPr>
          <p:cNvSpPr/>
          <p:nvPr/>
        </p:nvSpPr>
        <p:spPr>
          <a:xfrm>
            <a:off x="379230" y="51501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F07B98C-E415-13A8-600B-E550A8CFE7CD}"/>
              </a:ext>
            </a:extLst>
          </p:cNvPr>
          <p:cNvSpPr/>
          <p:nvPr/>
        </p:nvSpPr>
        <p:spPr>
          <a:xfrm>
            <a:off x="195266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7DBF80E-C7FA-CD57-4A19-6EC50106D049}"/>
              </a:ext>
            </a:extLst>
          </p:cNvPr>
          <p:cNvSpPr/>
          <p:nvPr/>
        </p:nvSpPr>
        <p:spPr>
          <a:xfrm>
            <a:off x="813864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D432E3D-2291-4281-2361-0F735D48EFB9}"/>
              </a:ext>
            </a:extLst>
          </p:cNvPr>
          <p:cNvSpPr/>
          <p:nvPr/>
        </p:nvSpPr>
        <p:spPr>
          <a:xfrm>
            <a:off x="1517681" y="56050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카테고리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색상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재고량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 추가되어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바꿀 아이템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6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아이템이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아이템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27511C1-B2C5-CEF3-5F54-9ADC60A2E035}"/>
              </a:ext>
            </a:extLst>
          </p:cNvPr>
          <p:cNvSpPr/>
          <p:nvPr/>
        </p:nvSpPr>
        <p:spPr>
          <a:xfrm>
            <a:off x="142159" y="59658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71C33B2-8E89-2E4E-A24D-FDA098AC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604"/>
            <a:ext cx="6852356" cy="5652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195265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8D0B900-287D-3E20-73EA-512EAA0C0C1F}"/>
              </a:ext>
            </a:extLst>
          </p:cNvPr>
          <p:cNvSpPr/>
          <p:nvPr/>
        </p:nvSpPr>
        <p:spPr>
          <a:xfrm>
            <a:off x="607310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02526EF-E5D0-FEC8-8D8A-F63751668306}"/>
              </a:ext>
            </a:extLst>
          </p:cNvPr>
          <p:cNvSpPr/>
          <p:nvPr/>
        </p:nvSpPr>
        <p:spPr>
          <a:xfrm>
            <a:off x="152400" y="275032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C7CC4AE-D00D-1F5E-42AA-525535F4116B}"/>
              </a:ext>
            </a:extLst>
          </p:cNvPr>
          <p:cNvSpPr/>
          <p:nvPr/>
        </p:nvSpPr>
        <p:spPr>
          <a:xfrm>
            <a:off x="153454" y="34684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AB37EA3-8136-BBAD-FC76-E2B920657059}"/>
              </a:ext>
            </a:extLst>
          </p:cNvPr>
          <p:cNvSpPr/>
          <p:nvPr/>
        </p:nvSpPr>
        <p:spPr>
          <a:xfrm>
            <a:off x="606066" y="348501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1F2ABF6-015F-813C-09B3-2E02F61B0241}"/>
              </a:ext>
            </a:extLst>
          </p:cNvPr>
          <p:cNvSpPr/>
          <p:nvPr/>
        </p:nvSpPr>
        <p:spPr>
          <a:xfrm>
            <a:off x="142158" y="40245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F07B98C-E415-13A8-600B-E550A8CFE7CD}"/>
              </a:ext>
            </a:extLst>
          </p:cNvPr>
          <p:cNvSpPr/>
          <p:nvPr/>
        </p:nvSpPr>
        <p:spPr>
          <a:xfrm>
            <a:off x="432336" y="47416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7DBF80E-C7FA-CD57-4A19-6EC50106D049}"/>
              </a:ext>
            </a:extLst>
          </p:cNvPr>
          <p:cNvSpPr/>
          <p:nvPr/>
        </p:nvSpPr>
        <p:spPr>
          <a:xfrm>
            <a:off x="432336" y="503498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D432E3D-2291-4281-2361-0F735D48EFB9}"/>
              </a:ext>
            </a:extLst>
          </p:cNvPr>
          <p:cNvSpPr/>
          <p:nvPr/>
        </p:nvSpPr>
        <p:spPr>
          <a:xfrm>
            <a:off x="432335" y="53283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고객사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아이템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카테고리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아이템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아이템의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주문을 위한 수량 직접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아이템의 가격과 직접 입력한 수량의 곱으로 총액 계산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입력창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초기화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정보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주문이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27511C1-B2C5-CEF3-5F54-9ADC60A2E035}"/>
              </a:ext>
            </a:extLst>
          </p:cNvPr>
          <p:cNvSpPr/>
          <p:nvPr/>
        </p:nvSpPr>
        <p:spPr>
          <a:xfrm>
            <a:off x="450317" y="559129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44AC91B-F6CA-D7C4-26D2-2EE8EE6F3ADE}"/>
              </a:ext>
            </a:extLst>
          </p:cNvPr>
          <p:cNvSpPr/>
          <p:nvPr/>
        </p:nvSpPr>
        <p:spPr>
          <a:xfrm>
            <a:off x="432335" y="585131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5E071EA-E003-A85B-41AB-9EA94CAB4BE6}"/>
              </a:ext>
            </a:extLst>
          </p:cNvPr>
          <p:cNvSpPr/>
          <p:nvPr/>
        </p:nvSpPr>
        <p:spPr>
          <a:xfrm>
            <a:off x="1205624" y="60228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B5A5601-EEAE-1461-637A-5F429E4E8121}"/>
              </a:ext>
            </a:extLst>
          </p:cNvPr>
          <p:cNvSpPr/>
          <p:nvPr/>
        </p:nvSpPr>
        <p:spPr>
          <a:xfrm>
            <a:off x="331781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0749B47-4842-CE88-4505-27D278A29104}"/>
              </a:ext>
            </a:extLst>
          </p:cNvPr>
          <p:cNvSpPr/>
          <p:nvPr/>
        </p:nvSpPr>
        <p:spPr>
          <a:xfrm>
            <a:off x="1205624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8067F02-12F6-1A44-6FF0-A0AD0BDB2FB2}"/>
              </a:ext>
            </a:extLst>
          </p:cNvPr>
          <p:cNvSpPr/>
          <p:nvPr/>
        </p:nvSpPr>
        <p:spPr>
          <a:xfrm>
            <a:off x="2060250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2887666" y="198724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C73E06-060B-70D2-1BA5-43357E4F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248"/>
            <a:ext cx="6852356" cy="57137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142157" y="196281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프로그램으로 서버에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 중 일 대 다 채팅에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채팅의 모든 로그 메시지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관리자가 보내는 단방향 메시지 창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고객사를 채팅에 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채팅에 초대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고객사를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8067F02-12F6-1A44-6FF0-A0AD0BDB2FB2}"/>
              </a:ext>
            </a:extLst>
          </p:cNvPr>
          <p:cNvSpPr/>
          <p:nvPr/>
        </p:nvSpPr>
        <p:spPr>
          <a:xfrm>
            <a:off x="6158117" y="64000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8B25020-1661-72CF-B11F-1677308E69DD}"/>
              </a:ext>
            </a:extLst>
          </p:cNvPr>
          <p:cNvSpPr/>
          <p:nvPr/>
        </p:nvSpPr>
        <p:spPr>
          <a:xfrm>
            <a:off x="6276652" y="9688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A13ADC1-3530-E0C3-A8F2-BAC596F7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568071"/>
            <a:ext cx="3324580" cy="65422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1F2ABF6-015F-813C-09B3-2E02F61B0241}"/>
              </a:ext>
            </a:extLst>
          </p:cNvPr>
          <p:cNvSpPr/>
          <p:nvPr/>
        </p:nvSpPr>
        <p:spPr>
          <a:xfrm>
            <a:off x="138825" y="46637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6C5310A-4C84-3926-A506-42BCA473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80" y="2174457"/>
            <a:ext cx="3282774" cy="38812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3426178" y="19628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84D608B-4E4E-6066-8D37-F4F2D501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0" y="3612889"/>
            <a:ext cx="3275572" cy="23142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0749B47-4842-CE88-4505-27D278A29104}"/>
              </a:ext>
            </a:extLst>
          </p:cNvPr>
          <p:cNvSpPr/>
          <p:nvPr/>
        </p:nvSpPr>
        <p:spPr>
          <a:xfrm>
            <a:off x="3375384" y="359894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9BD2B95-4E86-9799-24E9-E6B16238C749}"/>
              </a:ext>
            </a:extLst>
          </p:cNvPr>
          <p:cNvSpPr/>
          <p:nvPr/>
        </p:nvSpPr>
        <p:spPr>
          <a:xfrm>
            <a:off x="4614867" y="20785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</a:t>
            </a:r>
            <a:r>
              <a:rPr lang="en-US" altLang="ko-KR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포트 번호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1:1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메시지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전송을 위한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고객사에서 보내는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8B25020-1661-72CF-B11F-1677308E69DD}"/>
              </a:ext>
            </a:extLst>
          </p:cNvPr>
          <p:cNvSpPr/>
          <p:nvPr/>
        </p:nvSpPr>
        <p:spPr>
          <a:xfrm>
            <a:off x="6276652" y="122846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3426178" y="22224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9BD2B95-4E86-9799-24E9-E6B16238C749}"/>
              </a:ext>
            </a:extLst>
          </p:cNvPr>
          <p:cNvSpPr/>
          <p:nvPr/>
        </p:nvSpPr>
        <p:spPr>
          <a:xfrm>
            <a:off x="4614867" y="23381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3184666-D742-182F-1D6F-E4190E2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0" y="2562659"/>
            <a:ext cx="2574893" cy="2535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085BD22-621F-7240-EA98-2C8DB65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84" y="1161616"/>
            <a:ext cx="3458127" cy="26969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E5645A-83E6-C2DC-E921-B90B0D34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64" y="4041147"/>
            <a:ext cx="3437966" cy="269696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1F2ABF6-015F-813C-09B3-2E02F61B0241}"/>
              </a:ext>
            </a:extLst>
          </p:cNvPr>
          <p:cNvSpPr/>
          <p:nvPr/>
        </p:nvSpPr>
        <p:spPr>
          <a:xfrm>
            <a:off x="152400" y="29817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25CC5BD-A261-2014-E0EF-67692C878517}"/>
              </a:ext>
            </a:extLst>
          </p:cNvPr>
          <p:cNvSpPr/>
          <p:nvPr/>
        </p:nvSpPr>
        <p:spPr>
          <a:xfrm>
            <a:off x="222739" y="48666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2D16DB8-E32A-6375-55A2-92AA9AC97DD7}"/>
              </a:ext>
            </a:extLst>
          </p:cNvPr>
          <p:cNvSpPr/>
          <p:nvPr/>
        </p:nvSpPr>
        <p:spPr>
          <a:xfrm>
            <a:off x="2209583" y="486664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B1032BE-F7AD-7C70-8525-191C4A697BD1}"/>
              </a:ext>
            </a:extLst>
          </p:cNvPr>
          <p:cNvSpPr/>
          <p:nvPr/>
        </p:nvSpPr>
        <p:spPr>
          <a:xfrm>
            <a:off x="3742401" y="18666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6B43F47-7AEC-B24B-84F1-BA3CB4E9BB4A}"/>
              </a:ext>
            </a:extLst>
          </p:cNvPr>
          <p:cNvSpPr/>
          <p:nvPr/>
        </p:nvSpPr>
        <p:spPr>
          <a:xfrm>
            <a:off x="3975605" y="21067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CF9FC67-AC03-C863-9657-FCCF56528290}"/>
              </a:ext>
            </a:extLst>
          </p:cNvPr>
          <p:cNvSpPr/>
          <p:nvPr/>
        </p:nvSpPr>
        <p:spPr>
          <a:xfrm>
            <a:off x="3569793" y="23943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A0F8FD5-F7BF-482A-05B4-0204CB6EC88A}"/>
              </a:ext>
            </a:extLst>
          </p:cNvPr>
          <p:cNvSpPr/>
          <p:nvPr/>
        </p:nvSpPr>
        <p:spPr>
          <a:xfrm>
            <a:off x="3569793" y="26926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4CDD2533-3D99-641C-E24A-C2C83225024A}"/>
              </a:ext>
            </a:extLst>
          </p:cNvPr>
          <p:cNvSpPr/>
          <p:nvPr/>
        </p:nvSpPr>
        <p:spPr>
          <a:xfrm>
            <a:off x="3679548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1CF4049-0B5D-6B69-EE28-161EB40A2B86}"/>
              </a:ext>
            </a:extLst>
          </p:cNvPr>
          <p:cNvSpPr/>
          <p:nvPr/>
        </p:nvSpPr>
        <p:spPr>
          <a:xfrm>
            <a:off x="4251659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093F3D1-A54C-FBA6-3930-C0D91E49E9E3}"/>
              </a:ext>
            </a:extLst>
          </p:cNvPr>
          <p:cNvSpPr/>
          <p:nvPr/>
        </p:nvSpPr>
        <p:spPr>
          <a:xfrm>
            <a:off x="3663249" y="3436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BEA1D1A-40C9-25C2-7082-6375E35CCD60}"/>
              </a:ext>
            </a:extLst>
          </p:cNvPr>
          <p:cNvSpPr/>
          <p:nvPr/>
        </p:nvSpPr>
        <p:spPr>
          <a:xfrm>
            <a:off x="4251659" y="34586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20551AA-298A-7746-2F61-D60EF6D6EB14}"/>
              </a:ext>
            </a:extLst>
          </p:cNvPr>
          <p:cNvSpPr/>
          <p:nvPr/>
        </p:nvSpPr>
        <p:spPr>
          <a:xfrm>
            <a:off x="4867376" y="15507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E48E01FD-9B84-5B7A-F91E-D9E3B522163D}"/>
              </a:ext>
            </a:extLst>
          </p:cNvPr>
          <p:cNvSpPr/>
          <p:nvPr/>
        </p:nvSpPr>
        <p:spPr>
          <a:xfrm>
            <a:off x="4867376" y="187532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7662EAFE-31D8-8B2B-68C8-569EBEC92E77}"/>
              </a:ext>
            </a:extLst>
          </p:cNvPr>
          <p:cNvSpPr/>
          <p:nvPr/>
        </p:nvSpPr>
        <p:spPr>
          <a:xfrm>
            <a:off x="4876667" y="22786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F3F7883C-A96A-C464-EB62-17C187635B27}"/>
              </a:ext>
            </a:extLst>
          </p:cNvPr>
          <p:cNvSpPr/>
          <p:nvPr/>
        </p:nvSpPr>
        <p:spPr>
          <a:xfrm>
            <a:off x="4863754" y="351472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D44C5A52-BCB0-1CA9-81B9-98C9585FA197}"/>
              </a:ext>
            </a:extLst>
          </p:cNvPr>
          <p:cNvSpPr/>
          <p:nvPr/>
        </p:nvSpPr>
        <p:spPr>
          <a:xfrm>
            <a:off x="5475849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9713B20-C0DC-D684-013D-9BF55DE38C69}"/>
              </a:ext>
            </a:extLst>
          </p:cNvPr>
          <p:cNvSpPr/>
          <p:nvPr/>
        </p:nvSpPr>
        <p:spPr>
          <a:xfrm>
            <a:off x="6132844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B7D990-B541-6EB8-E574-475B288EF937}"/>
              </a:ext>
            </a:extLst>
          </p:cNvPr>
          <p:cNvSpPr txBox="1"/>
          <p:nvPr/>
        </p:nvSpPr>
        <p:spPr>
          <a:xfrm>
            <a:off x="810271" y="2316740"/>
            <a:ext cx="1411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 관리자 채팅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5D30811-7219-6E0B-BCDD-24ECB29F98FB}"/>
              </a:ext>
            </a:extLst>
          </p:cNvPr>
          <p:cNvSpPr txBox="1"/>
          <p:nvPr/>
        </p:nvSpPr>
        <p:spPr>
          <a:xfrm>
            <a:off x="3395547" y="891590"/>
            <a:ext cx="342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클라이언트 간 일 대 다 채팅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1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40A0AA-8577-0DC2-8030-B4510762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5" y="1527400"/>
            <a:ext cx="28098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3748B7B-6A23-DB65-16C2-8489BFD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53" y="1527399"/>
            <a:ext cx="2809875" cy="2314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8AC84A9-AF0A-B144-194C-E990966A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53" y="4301048"/>
            <a:ext cx="2809875" cy="2291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BC31EFC-1338-D855-B95B-14AB68141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3" y="4278594"/>
            <a:ext cx="2809875" cy="22479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누구와 채팅 하는지 알 수 있도록 제목 설정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고객사 간의 일 대 일 채팅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8B25020-1661-72CF-B11F-1677308E69DD}"/>
              </a:ext>
            </a:extLst>
          </p:cNvPr>
          <p:cNvSpPr/>
          <p:nvPr/>
        </p:nvSpPr>
        <p:spPr>
          <a:xfrm>
            <a:off x="318234" y="183524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B1032BE-F7AD-7C70-8525-191C4A697BD1}"/>
              </a:ext>
            </a:extLst>
          </p:cNvPr>
          <p:cNvSpPr/>
          <p:nvPr/>
        </p:nvSpPr>
        <p:spPr>
          <a:xfrm>
            <a:off x="199699" y="13441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193AF5E-05DD-B1AB-9F7D-A065BD0FB8D7}"/>
              </a:ext>
            </a:extLst>
          </p:cNvPr>
          <p:cNvSpPr/>
          <p:nvPr/>
        </p:nvSpPr>
        <p:spPr>
          <a:xfrm>
            <a:off x="291519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727C7AF-E71C-A4B4-3FCF-70C77DBC77BD}"/>
              </a:ext>
            </a:extLst>
          </p:cNvPr>
          <p:cNvSpPr/>
          <p:nvPr/>
        </p:nvSpPr>
        <p:spPr>
          <a:xfrm>
            <a:off x="2453342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4DCC250-9584-16DE-1AC6-295442AC662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78910" y="2684687"/>
            <a:ext cx="9791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F242C8CA-49FE-1427-A1FE-3DE44ADC98FB}"/>
              </a:ext>
            </a:extLst>
          </p:cNvPr>
          <p:cNvCxnSpPr>
            <a:stCxn id="14" idx="3"/>
          </p:cNvCxnSpPr>
          <p:nvPr/>
        </p:nvCxnSpPr>
        <p:spPr>
          <a:xfrm flipV="1">
            <a:off x="3192068" y="5390444"/>
            <a:ext cx="965985" cy="12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DF009F6-3C35-8F80-103B-60141D95CBB6}"/>
              </a:ext>
            </a:extLst>
          </p:cNvPr>
          <p:cNvSpPr txBox="1"/>
          <p:nvPr/>
        </p:nvSpPr>
        <p:spPr>
          <a:xfrm>
            <a:off x="0" y="1230483"/>
            <a:ext cx="714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서버와 고객사 간의 일 대 일 채팅</a:t>
            </a:r>
          </a:p>
        </p:txBody>
      </p:sp>
    </p:spTree>
    <p:extLst>
      <p:ext uri="{BB962C8B-B14F-4D97-AF65-F5344CB8AC3E}">
        <p14:creationId xmlns:p14="http://schemas.microsoft.com/office/powerpoint/2010/main" val="6816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기능 소개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68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07D6020-2C5A-E766-6478-38CC8644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9" y="2508203"/>
            <a:ext cx="4959605" cy="920797"/>
          </a:xfrm>
          <a:prstGeom prst="round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88EC5C82-FDA9-AA39-86EA-7493DB36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78" y="3767474"/>
            <a:ext cx="3261445" cy="9485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고객사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8212667" y="4058356"/>
            <a:ext cx="852311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 및 로그 리스트에 추가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3307795" y="310758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9531481" y="308891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Item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템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 및 로그 리스트에 추가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ItemManger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76" y="2449573"/>
            <a:ext cx="4959605" cy="91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1" y="3801640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1927654" y="4058356"/>
            <a:ext cx="156519" cy="439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02" y="3767474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7652951" y="4021774"/>
            <a:ext cx="1185428" cy="270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99093"/>
            <a:ext cx="4520771" cy="7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3266606" y="3140540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43024FF-119F-0FB6-6149-C2EA61859454}"/>
              </a:ext>
            </a:extLst>
          </p:cNvPr>
          <p:cNvSpPr/>
          <p:nvPr/>
        </p:nvSpPr>
        <p:spPr>
          <a:xfrm>
            <a:off x="9259633" y="3070518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C48F88-9605-E698-CF32-572454B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A393D2C-822E-F6A8-6B8C-ADC4813E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3A2172-C77A-C046-590D-FAE8B0266D81}"/>
              </a:ext>
            </a:extLst>
          </p:cNvPr>
          <p:cNvSpPr txBox="1"/>
          <p:nvPr/>
        </p:nvSpPr>
        <p:spPr>
          <a:xfrm>
            <a:off x="5054600" y="2554026"/>
            <a:ext cx="208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개요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소개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및 회고</a:t>
            </a:r>
          </a:p>
        </p:txBody>
      </p:sp>
    </p:spTree>
    <p:extLst>
      <p:ext uri="{BB962C8B-B14F-4D97-AF65-F5344CB8AC3E}">
        <p14:creationId xmlns:p14="http://schemas.microsoft.com/office/powerpoint/2010/main" val="22892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0" y="1680594"/>
            <a:ext cx="4990207" cy="40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Order Manager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아이템 검색 시 조건에 맞춰 검색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정확한 값을 입력 받아야 검색가능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제외한 다른 조건은 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문자가 포함되어 있을 경우 모두 검색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191956" y="2084168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OrderManger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941171" y="2759675"/>
            <a:ext cx="19770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1079155" y="4411367"/>
            <a:ext cx="172996" cy="12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930875" y="3720771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1075037" y="4573388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V="1">
            <a:off x="1070917" y="4766976"/>
            <a:ext cx="251254" cy="4805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2462203" y="3730396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29" idx="1"/>
          </p:cNvCxnSpPr>
          <p:nvPr/>
        </p:nvCxnSpPr>
        <p:spPr>
          <a:xfrm rot="10800000" flipH="1" flipV="1">
            <a:off x="941171" y="2837934"/>
            <a:ext cx="137984" cy="1637276"/>
          </a:xfrm>
          <a:prstGeom prst="bentConnector3">
            <a:avLst>
              <a:gd name="adj1" fmla="val -165671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35" idx="1"/>
          </p:cNvCxnSpPr>
          <p:nvPr/>
        </p:nvCxnSpPr>
        <p:spPr>
          <a:xfrm rot="16200000" flipH="1">
            <a:off x="576648" y="4153257"/>
            <a:ext cx="852617" cy="14416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8" idx="0"/>
          </p:cNvCxnSpPr>
          <p:nvPr/>
        </p:nvCxnSpPr>
        <p:spPr>
          <a:xfrm rot="5400000">
            <a:off x="1496317" y="3715502"/>
            <a:ext cx="1121711" cy="146176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flipV="1">
            <a:off x="1278922" y="27596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V="1">
            <a:off x="4075668" y="2360137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252151" y="3730395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V="1">
            <a:off x="4444313" y="2360137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4871770" y="2350558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V="1">
            <a:off x="3321905" y="35477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3321904" y="4149098"/>
            <a:ext cx="368645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V="1">
            <a:off x="3321905" y="4784843"/>
            <a:ext cx="368645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0550" y="3429000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이름으로 주문 정보 표시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90550" y="4027733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템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아이템 이름으로 주문 정보 표시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0550" y="4668123"/>
            <a:ext cx="2191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아이템을 선택하면 가격 표시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수량을 입력하면 자동으로 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총액 계산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6" y="2112584"/>
            <a:ext cx="4766681" cy="7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7" y="2758501"/>
            <a:ext cx="476668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3148366"/>
            <a:ext cx="4791213" cy="6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02165" y="4007702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6" y="4128801"/>
            <a:ext cx="4785732" cy="54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4602427"/>
            <a:ext cx="4750024" cy="3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75" y="4929002"/>
            <a:ext cx="4766680" cy="6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4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0" y="1900374"/>
            <a:ext cx="5258154" cy="38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전체 등록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 확인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 확인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191956" y="2084167"/>
            <a:ext cx="5565422" cy="3682318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Chat Server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442430" y="2232452"/>
            <a:ext cx="1707646" cy="922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0745" y="3138327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등록된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flipV="1">
            <a:off x="442430" y="4017588"/>
            <a:ext cx="1707646" cy="723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7221" y="480589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3067387" y="2279650"/>
            <a:ext cx="1776462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92099" y="284447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 flipV="1">
            <a:off x="3067387" y="3396047"/>
            <a:ext cx="2567294" cy="78053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92099" y="4184820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11" y="2377125"/>
            <a:ext cx="4785911" cy="30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서버는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채팅창으로부터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통신을 받아 다른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전달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서버를 이용하여 다른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네트워크 통신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1773924"/>
            <a:ext cx="2506241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3700612"/>
            <a:ext cx="2506241" cy="190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60" y="177113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7" y="178341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flipV="1">
            <a:off x="697802" y="3132438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697801" y="5088925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5392" y="2886217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들어가기 버튼만 활성화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461" y="4859179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6563239" y="2647710"/>
            <a:ext cx="1097950" cy="1270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79920" y="3209800"/>
            <a:ext cx="2413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접속되어 있는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목록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7685903" y="2451751"/>
            <a:ext cx="683740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36" idx="2"/>
            <a:endCxn id="57" idx="1"/>
          </p:cNvCxnSpPr>
          <p:nvPr/>
        </p:nvCxnSpPr>
        <p:spPr>
          <a:xfrm rot="5400000" flipH="1" flipV="1">
            <a:off x="8138349" y="1506139"/>
            <a:ext cx="115436" cy="2167706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79920" y="2332219"/>
            <a:ext cx="24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접속할 서버의 </a:t>
            </a:r>
            <a:r>
              <a:rPr lang="en-US" altLang="ko-KR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port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이름을 입력하여 접속 가능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flipV="1">
            <a:off x="7685903" y="3242616"/>
            <a:ext cx="1334529" cy="5962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279920" y="4104102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채팅하고 있는 메시지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1" name="꺾인 연결선 50"/>
          <p:cNvCxnSpPr>
            <a:stCxn id="59" idx="0"/>
            <a:endCxn id="60" idx="1"/>
          </p:cNvCxnSpPr>
          <p:nvPr/>
        </p:nvCxnSpPr>
        <p:spPr>
          <a:xfrm rot="16200000" flipH="1">
            <a:off x="8622353" y="3569646"/>
            <a:ext cx="388382" cy="92675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8" idx="3"/>
            <a:endCxn id="37" idx="1"/>
          </p:cNvCxnSpPr>
          <p:nvPr/>
        </p:nvCxnSpPr>
        <p:spPr>
          <a:xfrm>
            <a:off x="8369643" y="2737071"/>
            <a:ext cx="910277" cy="749728"/>
          </a:xfrm>
          <a:prstGeom prst="bentConnector3">
            <a:avLst>
              <a:gd name="adj1" fmla="val 86199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Chat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이용해 다른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메시지 전송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관리자의 메시지는 공지사항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처럼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전달만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5" y="1820560"/>
            <a:ext cx="3047190" cy="37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9" y="2520779"/>
            <a:ext cx="2757540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072" y="2520779"/>
            <a:ext cx="2615555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89" y="2443125"/>
            <a:ext cx="2022264" cy="247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3278659" y="1995614"/>
            <a:ext cx="205946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7592872" y="3552330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10434926" y="3552329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1234464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고객사를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 퇴장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1177078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1177078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1234464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9" y="2090748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" y="2090749"/>
            <a:ext cx="2391676" cy="9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13" y="3969328"/>
            <a:ext cx="228612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3479557"/>
            <a:ext cx="1996333" cy="20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66" y="2148988"/>
            <a:ext cx="242836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8" y="3356071"/>
            <a:ext cx="2216653" cy="220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19" y="3923512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6" y="2356073"/>
            <a:ext cx="2674626" cy="61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584730" y="213136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3365683" y="21426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623374" y="334971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3245172" y="396932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6460266" y="21362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9256886" y="228554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6578801" y="33497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0D566B7-5436-CB5F-1CDF-1578E195F190}"/>
              </a:ext>
            </a:extLst>
          </p:cNvPr>
          <p:cNvSpPr/>
          <p:nvPr/>
        </p:nvSpPr>
        <p:spPr>
          <a:xfrm>
            <a:off x="9341319" y="39803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6242832" y="5778376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강제퇴장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6242832" y="6107472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6185919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6185919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Server, 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" y="2315761"/>
            <a:ext cx="281772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2" y="2094631"/>
            <a:ext cx="2613713" cy="160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46" y="3791742"/>
            <a:ext cx="2574899" cy="16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82" y="2173418"/>
            <a:ext cx="2235414" cy="180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082" y="1804086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636509" y="1828799"/>
            <a:ext cx="20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고객사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1" y="2237916"/>
            <a:ext cx="2061798" cy="1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76" y="4061510"/>
            <a:ext cx="2233219" cy="154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509" y="3978727"/>
            <a:ext cx="2065322" cy="16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 flipV="1">
            <a:off x="4380116" y="2237916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4396591" y="3973219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713742" y="2926816"/>
            <a:ext cx="1108603" cy="23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06641" y="1725299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04519" y="1725299"/>
            <a:ext cx="26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고객사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1773" y="3439297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 대 일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72" y="4493515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 Chat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관리자와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>
            <a:endCxn id="60" idx="0"/>
          </p:cNvCxnSpPr>
          <p:nvPr/>
        </p:nvCxnSpPr>
        <p:spPr>
          <a:xfrm flipH="1">
            <a:off x="1670637" y="3159423"/>
            <a:ext cx="597406" cy="279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3" idx="0"/>
            <a:endCxn id="62" idx="0"/>
          </p:cNvCxnSpPr>
          <p:nvPr/>
        </p:nvCxnSpPr>
        <p:spPr>
          <a:xfrm flipH="1">
            <a:off x="1670636" y="2372497"/>
            <a:ext cx="3433845" cy="21210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4" idx="1"/>
            <a:endCxn id="62" idx="0"/>
          </p:cNvCxnSpPr>
          <p:nvPr/>
        </p:nvCxnSpPr>
        <p:spPr>
          <a:xfrm flipH="1">
            <a:off x="1670636" y="4040509"/>
            <a:ext cx="2725955" cy="453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 flipV="1">
            <a:off x="6609081" y="2169267"/>
            <a:ext cx="903827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6621439" y="4018662"/>
            <a:ext cx="776140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관리자는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제목으로 해당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구별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간 일 대 일 채팅은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개별된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창으로 분리되어 다른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볼 수 없음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서버로 전송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받아서 저장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파일전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" y="2021223"/>
            <a:ext cx="3353862" cy="333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53" y="2021222"/>
            <a:ext cx="3379174" cy="27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2187060"/>
            <a:ext cx="18478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3787775"/>
            <a:ext cx="1828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05" y="2187060"/>
            <a:ext cx="3340658" cy="271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1833872" y="5181596"/>
            <a:ext cx="61934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3062780" y="3486083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3618836" y="2187060"/>
            <a:ext cx="219151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8548968" y="3787775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9770332" y="2187060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2461926" y="578044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쓰레드를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채팅과 별개로 자동으로 로그 저장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자동 저장과 동시에 로그 저장 버튼으로 로그 저장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출력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</a:t>
            </a:r>
            <a:r>
              <a:rPr lang="ko-KR" altLang="en-US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쓰레드를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이용한 로그 저장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9" y="2489680"/>
            <a:ext cx="5027489" cy="261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91" y="2324344"/>
            <a:ext cx="3193879" cy="22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3697" y="4157994"/>
            <a:ext cx="496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채팅창에서의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행동을 </a:t>
            </a:r>
            <a:r>
              <a:rPr lang="ko-KR" altLang="en-US" sz="1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IP, port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이용하여 로그 저장</a:t>
            </a:r>
            <a:endParaRPr lang="en-US" altLang="ko-KR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453546" y="2958860"/>
            <a:ext cx="866669" cy="344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79501" y="3832416"/>
            <a:ext cx="0" cy="358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개선점 및 회고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10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개선점 및 회고</a:t>
            </a:r>
            <a:endParaRPr lang="ko-KR" altLang="en-US" dirty="0"/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xmlns="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137143" y="2633592"/>
            <a:ext cx="588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구성원과 함께 코드리뷰를 통한 효과적인 코드 작성 능력 개선 필요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 테스트하면서 생기는 버그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오류 등을 관리하는 능력 개선 필요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131805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6237493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회고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C3944C7-D122-C1DB-B4B8-025963E2304E}"/>
              </a:ext>
            </a:extLst>
          </p:cNvPr>
          <p:cNvSpPr txBox="1"/>
          <p:nvPr/>
        </p:nvSpPr>
        <p:spPr>
          <a:xfrm>
            <a:off x="6242832" y="2633592"/>
            <a:ext cx="5884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각각의 클래스들의 데이터를 주고받는 방법에 대해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데이터스트림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텍스트스트림과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같은 데이터 전송에 관한 공부가 부족하다는 것을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통신에 대해 처음으로 공부하고 적용해봤지만 네트워크에 대한 공부가 더 필요하다고 느꼈습니다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이번 과제를 통해 다른 구성원들과 함께 코드를 보고 리뷰하며 코드 리뷰에 대한 필요성을 다시 한 번 느끼게 되었습니다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D58C300-3269-6914-0B41-E81D2FE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C82F0D-C117-8E42-8C15-3380D96E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93164E-7D55-CC52-771D-7C4F9C4E6BCE}"/>
              </a:ext>
            </a:extLst>
          </p:cNvPr>
          <p:cNvSpPr txBox="1"/>
          <p:nvPr/>
        </p:nvSpPr>
        <p:spPr>
          <a:xfrm>
            <a:off x="660404" y="3058610"/>
            <a:ext cx="2596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   채팅 프로토콜 설계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27E384F-B0C3-8E9E-D336-F7FE9C6C4C28}"/>
              </a:ext>
            </a:extLst>
          </p:cNvPr>
          <p:cNvSpPr/>
          <p:nvPr/>
        </p:nvSpPr>
        <p:spPr>
          <a:xfrm>
            <a:off x="45720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606BC6-DA15-2C21-8C19-8EA44C79A1B5}"/>
              </a:ext>
            </a:extLst>
          </p:cNvPr>
          <p:cNvSpPr txBox="1"/>
          <p:nvPr/>
        </p:nvSpPr>
        <p:spPr>
          <a:xfrm>
            <a:off x="4662314" y="3058610"/>
            <a:ext cx="2438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채팅 서버 구현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6B9105A-8E6B-84AE-C160-6E93DD89ADED}"/>
              </a:ext>
            </a:extLst>
          </p:cNvPr>
          <p:cNvSpPr/>
          <p:nvPr/>
        </p:nvSpPr>
        <p:spPr>
          <a:xfrm>
            <a:off x="445911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CBF657-0A86-B103-F82B-82F939DEF82C}"/>
              </a:ext>
            </a:extLst>
          </p:cNvPr>
          <p:cNvSpPr txBox="1"/>
          <p:nvPr/>
        </p:nvSpPr>
        <p:spPr>
          <a:xfrm>
            <a:off x="8523112" y="3058610"/>
            <a:ext cx="2901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채팅 클라이언트 구현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BC8F7D5-0414-2315-288B-DC03D6CD634A}"/>
              </a:ext>
            </a:extLst>
          </p:cNvPr>
          <p:cNvSpPr/>
          <p:nvPr/>
        </p:nvSpPr>
        <p:spPr>
          <a:xfrm>
            <a:off x="8319912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513372-3297-32FF-FC5C-259A3DC06D7F}"/>
              </a:ext>
            </a:extLst>
          </p:cNvPr>
          <p:cNvSpPr txBox="1"/>
          <p:nvPr/>
        </p:nvSpPr>
        <p:spPr>
          <a:xfrm>
            <a:off x="474133" y="4768880"/>
            <a:ext cx="2596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초대</a:t>
            </a:r>
            <a:r>
              <a:rPr lang="en-US" altLang="ko-KR" dirty="0"/>
              <a:t>, </a:t>
            </a:r>
            <a:r>
              <a:rPr lang="ko-KR" altLang="en-US" dirty="0"/>
              <a:t>강제 탈퇴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FAF378C-32F2-A799-46E7-B3514536C73F}"/>
              </a:ext>
            </a:extLst>
          </p:cNvPr>
          <p:cNvSpPr/>
          <p:nvPr/>
        </p:nvSpPr>
        <p:spPr>
          <a:xfrm>
            <a:off x="270933" y="456568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0455B4-03DD-387D-728E-4442F8368C36}"/>
              </a:ext>
            </a:extLst>
          </p:cNvPr>
          <p:cNvSpPr txBox="1"/>
          <p:nvPr/>
        </p:nvSpPr>
        <p:spPr>
          <a:xfrm>
            <a:off x="3979333" y="4768201"/>
            <a:ext cx="3567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 대 다 채팅</a:t>
            </a:r>
            <a:r>
              <a:rPr lang="en-US" altLang="ko-KR" dirty="0"/>
              <a:t>, </a:t>
            </a:r>
            <a:r>
              <a:rPr lang="ko-KR" altLang="en-US" dirty="0"/>
              <a:t>첨부 파일 전송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5AFB1B8-EEBB-C661-73D3-326421C95D7B}"/>
              </a:ext>
            </a:extLst>
          </p:cNvPr>
          <p:cNvSpPr/>
          <p:nvPr/>
        </p:nvSpPr>
        <p:spPr>
          <a:xfrm>
            <a:off x="3776134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C0BBB-F93C-C848-BB2D-4844FF3A79C2}"/>
              </a:ext>
            </a:extLst>
          </p:cNvPr>
          <p:cNvSpPr txBox="1"/>
          <p:nvPr/>
        </p:nvSpPr>
        <p:spPr>
          <a:xfrm>
            <a:off x="8077200" y="4768201"/>
            <a:ext cx="378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멀티 스레드를 이용한 로그 기록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F6629F6-E999-91CB-000E-B5F33D0FC2A9}"/>
              </a:ext>
            </a:extLst>
          </p:cNvPr>
          <p:cNvSpPr/>
          <p:nvPr/>
        </p:nvSpPr>
        <p:spPr>
          <a:xfrm>
            <a:off x="7874001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3FD1C6-66ED-70F3-2EAF-B5EBB3F3A55D}"/>
              </a:ext>
            </a:extLst>
          </p:cNvPr>
          <p:cNvSpPr txBox="1"/>
          <p:nvPr/>
        </p:nvSpPr>
        <p:spPr>
          <a:xfrm>
            <a:off x="-1" y="2265876"/>
            <a:ext cx="121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핵심 과제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C2612A8-4E79-FD1E-1FD8-71C84DE4CB1C}"/>
              </a:ext>
            </a:extLst>
          </p:cNvPr>
          <p:cNvSpPr/>
          <p:nvPr/>
        </p:nvSpPr>
        <p:spPr>
          <a:xfrm>
            <a:off x="5452243" y="2361808"/>
            <a:ext cx="144516" cy="1445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979B04-7385-8EBB-3314-F16693ED8336}"/>
              </a:ext>
            </a:extLst>
          </p:cNvPr>
          <p:cNvSpPr/>
          <p:nvPr/>
        </p:nvSpPr>
        <p:spPr>
          <a:xfrm>
            <a:off x="4824724" y="1945519"/>
            <a:ext cx="1738489" cy="250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773615D-7077-8956-F884-719036A53721}"/>
              </a:ext>
            </a:extLst>
          </p:cNvPr>
          <p:cNvSpPr/>
          <p:nvPr/>
        </p:nvSpPr>
        <p:spPr>
          <a:xfrm>
            <a:off x="946887" y="2151224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5A375C2-4719-EA1E-05A3-75C1F4F15A6D}"/>
              </a:ext>
            </a:extLst>
          </p:cNvPr>
          <p:cNvSpPr/>
          <p:nvPr/>
        </p:nvSpPr>
        <p:spPr>
          <a:xfrm>
            <a:off x="2499533" y="2151224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A99EC4A-67E8-5ECC-0370-5DB6118FDA31}"/>
              </a:ext>
            </a:extLst>
          </p:cNvPr>
          <p:cNvSpPr/>
          <p:nvPr/>
        </p:nvSpPr>
        <p:spPr>
          <a:xfrm>
            <a:off x="951110" y="3591436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018DEE6-660E-BEE1-33BB-89EA58105E7A}"/>
              </a:ext>
            </a:extLst>
          </p:cNvPr>
          <p:cNvSpPr/>
          <p:nvPr/>
        </p:nvSpPr>
        <p:spPr>
          <a:xfrm>
            <a:off x="2499533" y="3591436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3D4B912-D125-5756-0810-6277AB813A5B}"/>
              </a:ext>
            </a:extLst>
          </p:cNvPr>
          <p:cNvSpPr/>
          <p:nvPr/>
        </p:nvSpPr>
        <p:spPr>
          <a:xfrm>
            <a:off x="944980" y="5031649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697F486-6B1F-8943-29F8-5D820BF4E30A}"/>
              </a:ext>
            </a:extLst>
          </p:cNvPr>
          <p:cNvSpPr/>
          <p:nvPr/>
        </p:nvSpPr>
        <p:spPr>
          <a:xfrm>
            <a:off x="2499533" y="5031649"/>
            <a:ext cx="807156" cy="59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CE23AC6-61E4-0C72-F5B1-EB93F9666FB0}"/>
              </a:ext>
            </a:extLst>
          </p:cNvPr>
          <p:cNvSpPr/>
          <p:nvPr/>
        </p:nvSpPr>
        <p:spPr>
          <a:xfrm>
            <a:off x="7995078" y="2114000"/>
            <a:ext cx="1738489" cy="4432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6712EF-3098-FB18-29FF-51DAFBCEE857}"/>
              </a:ext>
            </a:extLst>
          </p:cNvPr>
          <p:cNvSpPr/>
          <p:nvPr/>
        </p:nvSpPr>
        <p:spPr>
          <a:xfrm>
            <a:off x="7176644" y="4836397"/>
            <a:ext cx="1340499" cy="2808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chat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6AB104C-A51C-4CA2-06FD-D3C5F1270113}"/>
              </a:ext>
            </a:extLst>
          </p:cNvPr>
          <p:cNvSpPr/>
          <p:nvPr/>
        </p:nvSpPr>
        <p:spPr>
          <a:xfrm>
            <a:off x="4825263" y="5490017"/>
            <a:ext cx="1738489" cy="5926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C94821-2684-2CA2-7773-85582274CAF2}"/>
              </a:ext>
            </a:extLst>
          </p:cNvPr>
          <p:cNvSpPr/>
          <p:nvPr/>
        </p:nvSpPr>
        <p:spPr>
          <a:xfrm>
            <a:off x="7995077" y="2916364"/>
            <a:ext cx="1738489" cy="4432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ACC4BB6-43A9-11E4-C9D4-7597FCCE4381}"/>
              </a:ext>
            </a:extLst>
          </p:cNvPr>
          <p:cNvSpPr/>
          <p:nvPr/>
        </p:nvSpPr>
        <p:spPr>
          <a:xfrm>
            <a:off x="8020205" y="3658236"/>
            <a:ext cx="1738489" cy="4432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7CBA84CE-6585-D815-C6B5-C249A980291B}"/>
              </a:ext>
            </a:extLst>
          </p:cNvPr>
          <p:cNvCxnSpPr/>
          <p:nvPr/>
        </p:nvCxnSpPr>
        <p:spPr>
          <a:xfrm>
            <a:off x="6563213" y="2369385"/>
            <a:ext cx="1431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59847CF-B917-79E9-768E-494C511CD276}"/>
              </a:ext>
            </a:extLst>
          </p:cNvPr>
          <p:cNvCxnSpPr/>
          <p:nvPr/>
        </p:nvCxnSpPr>
        <p:spPr>
          <a:xfrm>
            <a:off x="6563213" y="3182134"/>
            <a:ext cx="1431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A18E758-6850-CB28-50E6-FC464054D9F4}"/>
              </a:ext>
            </a:extLst>
          </p:cNvPr>
          <p:cNvCxnSpPr/>
          <p:nvPr/>
        </p:nvCxnSpPr>
        <p:spPr>
          <a:xfrm>
            <a:off x="6563213" y="3877998"/>
            <a:ext cx="1431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EEB2199-0384-DCED-96C0-3EF8239565E4}"/>
              </a:ext>
            </a:extLst>
          </p:cNvPr>
          <p:cNvSpPr/>
          <p:nvPr/>
        </p:nvSpPr>
        <p:spPr>
          <a:xfrm>
            <a:off x="7556735" y="1777038"/>
            <a:ext cx="2628181" cy="2674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C1C98-932B-7CF9-2CD5-D1674E7995EF}"/>
              </a:ext>
            </a:extLst>
          </p:cNvPr>
          <p:cNvSpPr txBox="1"/>
          <p:nvPr/>
        </p:nvSpPr>
        <p:spPr>
          <a:xfrm>
            <a:off x="7366954" y="1407706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간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다 채팅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2B4E27CC-FA23-2CD5-6E5F-81195522268D}"/>
              </a:ext>
            </a:extLst>
          </p:cNvPr>
          <p:cNvCxnSpPr>
            <a:cxnSpLocks/>
          </p:cNvCxnSpPr>
          <p:nvPr/>
        </p:nvCxnSpPr>
        <p:spPr>
          <a:xfrm rot="5400000">
            <a:off x="6841640" y="3442092"/>
            <a:ext cx="2272801" cy="515812"/>
          </a:xfrm>
          <a:prstGeom prst="bentConnector3">
            <a:avLst>
              <a:gd name="adj1" fmla="val 97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A5430834-6DFE-F608-629D-F6972F658E40}"/>
              </a:ext>
            </a:extLst>
          </p:cNvPr>
          <p:cNvCxnSpPr/>
          <p:nvPr/>
        </p:nvCxnSpPr>
        <p:spPr>
          <a:xfrm rot="16200000" flipH="1">
            <a:off x="9291248" y="3672435"/>
            <a:ext cx="1476784" cy="851139"/>
          </a:xfrm>
          <a:prstGeom prst="bentConnector3">
            <a:avLst>
              <a:gd name="adj1" fmla="val 988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C2AF642-E0B5-5120-C35D-8EDE05DB8693}"/>
              </a:ext>
            </a:extLst>
          </p:cNvPr>
          <p:cNvCxnSpPr/>
          <p:nvPr/>
        </p:nvCxnSpPr>
        <p:spPr>
          <a:xfrm>
            <a:off x="9316523" y="4101485"/>
            <a:ext cx="0" cy="734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A86D316-529D-E7E6-49D8-65A5CF08F5BE}"/>
              </a:ext>
            </a:extLst>
          </p:cNvPr>
          <p:cNvSpPr/>
          <p:nvPr/>
        </p:nvSpPr>
        <p:spPr>
          <a:xfrm>
            <a:off x="4477107" y="4653601"/>
            <a:ext cx="7174300" cy="17471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10218B-7696-654B-9FAA-D1DA56694B7A}"/>
              </a:ext>
            </a:extLst>
          </p:cNvPr>
          <p:cNvSpPr txBox="1"/>
          <p:nvPr/>
        </p:nvSpPr>
        <p:spPr>
          <a:xfrm>
            <a:off x="7930551" y="5676181"/>
            <a:ext cx="2999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클라이언트 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 대 일 채팅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372C0CCF-8807-2D7B-F6FF-1380E07AD0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54043" y="2447558"/>
            <a:ext cx="7454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B576080E-FE5E-0D39-22F7-4326ABF7027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58266" y="3887770"/>
            <a:ext cx="7412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2F425C34-950C-2744-D415-6FCB415D83B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752136" y="5327983"/>
            <a:ext cx="747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5586368-51E6-C3C9-0C8C-C1E1D6BD8113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693969" y="4451653"/>
            <a:ext cx="539" cy="103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55CCE505-31F3-F5CF-A583-982008657820}"/>
              </a:ext>
            </a:extLst>
          </p:cNvPr>
          <p:cNvCxnSpPr/>
          <p:nvPr/>
        </p:nvCxnSpPr>
        <p:spPr>
          <a:xfrm>
            <a:off x="2874356" y="2741108"/>
            <a:ext cx="0" cy="847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E163F222-3081-A3D9-E187-96F332A5FAEA}"/>
              </a:ext>
            </a:extLst>
          </p:cNvPr>
          <p:cNvCxnSpPr/>
          <p:nvPr/>
        </p:nvCxnSpPr>
        <p:spPr>
          <a:xfrm>
            <a:off x="2867490" y="4181320"/>
            <a:ext cx="0" cy="847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5F8930E4-2AF7-84A9-1392-8BF50CF0F7F4}"/>
              </a:ext>
            </a:extLst>
          </p:cNvPr>
          <p:cNvCxnSpPr>
            <a:stCxn id="8" idx="3"/>
          </p:cNvCxnSpPr>
          <p:nvPr/>
        </p:nvCxnSpPr>
        <p:spPr>
          <a:xfrm flipV="1">
            <a:off x="3306689" y="2447557"/>
            <a:ext cx="15180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18817BE4-64C7-EA76-CD87-6BE7555E9B3A}"/>
              </a:ext>
            </a:extLst>
          </p:cNvPr>
          <p:cNvCxnSpPr/>
          <p:nvPr/>
        </p:nvCxnSpPr>
        <p:spPr>
          <a:xfrm flipV="1">
            <a:off x="3294689" y="3877997"/>
            <a:ext cx="15180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9ACAB8B-A3E1-1A4F-A965-1D97C545F052}"/>
              </a:ext>
            </a:extLst>
          </p:cNvPr>
          <p:cNvSpPr txBox="1"/>
          <p:nvPr/>
        </p:nvSpPr>
        <p:spPr>
          <a:xfrm>
            <a:off x="6563213" y="2951886"/>
            <a:ext cx="1052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통신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2BA50377-1C09-390F-D6B8-9FB2F56FF552}"/>
              </a:ext>
            </a:extLst>
          </p:cNvPr>
          <p:cNvCxnSpPr>
            <a:cxnSpLocks/>
          </p:cNvCxnSpPr>
          <p:nvPr/>
        </p:nvCxnSpPr>
        <p:spPr>
          <a:xfrm flipV="1">
            <a:off x="6280030" y="4181320"/>
            <a:ext cx="1276705" cy="130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8CB0317-8186-336C-0FAD-26D35100FD18}"/>
              </a:ext>
            </a:extLst>
          </p:cNvPr>
          <p:cNvSpPr/>
          <p:nvPr/>
        </p:nvSpPr>
        <p:spPr>
          <a:xfrm>
            <a:off x="8704745" y="4826536"/>
            <a:ext cx="1340499" cy="2808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chat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B83644A-886A-AD1F-353E-E3D71A801C4F}"/>
              </a:ext>
            </a:extLst>
          </p:cNvPr>
          <p:cNvSpPr/>
          <p:nvPr/>
        </p:nvSpPr>
        <p:spPr>
          <a:xfrm>
            <a:off x="10192449" y="4823392"/>
            <a:ext cx="1340499" cy="2808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chat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C25187E-AFDF-EF00-E956-6B3EC537B3B1}"/>
              </a:ext>
            </a:extLst>
          </p:cNvPr>
          <p:cNvSpPr txBox="1"/>
          <p:nvPr/>
        </p:nvSpPr>
        <p:spPr>
          <a:xfrm rot="18912356">
            <a:off x="5995891" y="4625572"/>
            <a:ext cx="1626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관리자가 메시지 단방향 전달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6329F58-0036-BA76-3364-BB54F9332905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6563752" y="5117238"/>
            <a:ext cx="1283142" cy="669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EC845CFF-2CF2-BD09-8262-B23EE4D0001A}"/>
              </a:ext>
            </a:extLst>
          </p:cNvPr>
          <p:cNvCxnSpPr>
            <a:cxnSpLocks/>
            <a:stCxn id="14" idx="3"/>
            <a:endCxn id="91" idx="2"/>
          </p:cNvCxnSpPr>
          <p:nvPr/>
        </p:nvCxnSpPr>
        <p:spPr>
          <a:xfrm flipV="1">
            <a:off x="6563752" y="5107377"/>
            <a:ext cx="2811243" cy="67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2D9C4CB-FBEA-887A-7172-5D57D1FAAC67}"/>
              </a:ext>
            </a:extLst>
          </p:cNvPr>
          <p:cNvCxnSpPr>
            <a:cxnSpLocks/>
            <a:stCxn id="14" idx="3"/>
            <a:endCxn id="92" idx="2"/>
          </p:cNvCxnSpPr>
          <p:nvPr/>
        </p:nvCxnSpPr>
        <p:spPr>
          <a:xfrm flipV="1">
            <a:off x="6563752" y="5104233"/>
            <a:ext cx="4298947" cy="682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1235675"/>
            <a:ext cx="11959363" cy="553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2919" y="106902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UML</a:t>
            </a:r>
          </a:p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  <p:graphicFrame>
        <p:nvGraphicFramePr>
          <p:cNvPr id="55" name="표 55">
            <a:extLst>
              <a:ext uri="{FF2B5EF4-FFF2-40B4-BE49-F238E27FC236}">
                <a16:creationId xmlns:a16="http://schemas.microsoft.com/office/drawing/2014/main" xmlns="" id="{FE956903-D8E5-927A-AD75-5A68EE602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3159"/>
              </p:ext>
            </p:extLst>
          </p:nvPr>
        </p:nvGraphicFramePr>
        <p:xfrm>
          <a:off x="942623" y="2138117"/>
          <a:ext cx="2957688" cy="3438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96">
                  <a:extLst>
                    <a:ext uri="{9D8B030D-6E8A-4147-A177-3AD203B41FA5}">
                      <a16:colId xmlns:a16="http://schemas.microsoft.com/office/drawing/2014/main" xmlns="" val="839517627"/>
                    </a:ext>
                  </a:extLst>
                </a:gridCol>
                <a:gridCol w="985896">
                  <a:extLst>
                    <a:ext uri="{9D8B030D-6E8A-4147-A177-3AD203B41FA5}">
                      <a16:colId xmlns:a16="http://schemas.microsoft.com/office/drawing/2014/main" xmlns="" val="2742972160"/>
                    </a:ext>
                  </a:extLst>
                </a:gridCol>
                <a:gridCol w="985896">
                  <a:extLst>
                    <a:ext uri="{9D8B030D-6E8A-4147-A177-3AD203B41FA5}">
                      <a16:colId xmlns:a16="http://schemas.microsoft.com/office/drawing/2014/main" xmlns="" val="4172865790"/>
                    </a:ext>
                  </a:extLst>
                </a:gridCol>
              </a:tblGrid>
              <a:tr h="368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변수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멤버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904222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고유번호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(PK)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089422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701245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address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6217156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phoneNum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41423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type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39961"/>
                  </a:ext>
                </a:extLst>
              </a:tr>
            </a:tbl>
          </a:graphicData>
        </a:graphic>
      </p:graphicFrame>
      <p:graphicFrame>
        <p:nvGraphicFramePr>
          <p:cNvPr id="56" name="표 56">
            <a:extLst>
              <a:ext uri="{FF2B5EF4-FFF2-40B4-BE49-F238E27FC236}">
                <a16:creationId xmlns:a16="http://schemas.microsoft.com/office/drawing/2014/main" xmlns="" id="{FD41866F-D5C6-A251-5C3B-6BA4E120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27180"/>
              </p:ext>
            </p:extLst>
          </p:nvPr>
        </p:nvGraphicFramePr>
        <p:xfrm>
          <a:off x="4425244" y="2138111"/>
          <a:ext cx="3341511" cy="3464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2582">
                  <a:extLst>
                    <a:ext uri="{9D8B030D-6E8A-4147-A177-3AD203B41FA5}">
                      <a16:colId xmlns:a16="http://schemas.microsoft.com/office/drawing/2014/main" xmlns="" val="1539126657"/>
                    </a:ext>
                  </a:extLst>
                </a:gridCol>
                <a:gridCol w="1322582">
                  <a:extLst>
                    <a:ext uri="{9D8B030D-6E8A-4147-A177-3AD203B41FA5}">
                      <a16:colId xmlns:a16="http://schemas.microsoft.com/office/drawing/2014/main" xmlns="" val="3259639928"/>
                    </a:ext>
                  </a:extLst>
                </a:gridCol>
                <a:gridCol w="696347">
                  <a:extLst>
                    <a:ext uri="{9D8B030D-6E8A-4147-A177-3AD203B41FA5}">
                      <a16:colId xmlns:a16="http://schemas.microsoft.com/office/drawing/2014/main" xmlns="" val="1769033040"/>
                    </a:ext>
                  </a:extLst>
                </a:gridCol>
              </a:tblGrid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변수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멤버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054395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고유번호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(PK)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913141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088671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categori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574732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color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0373978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stock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956145"/>
                  </a:ext>
                </a:extLst>
              </a:tr>
              <a:tr h="494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price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Qstring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567680"/>
                  </a:ext>
                </a:extLst>
              </a:tr>
            </a:tbl>
          </a:graphicData>
        </a:graphic>
      </p:graphicFrame>
      <p:graphicFrame>
        <p:nvGraphicFramePr>
          <p:cNvPr id="57" name="표 57">
            <a:extLst>
              <a:ext uri="{FF2B5EF4-FFF2-40B4-BE49-F238E27FC236}">
                <a16:creationId xmlns:a16="http://schemas.microsoft.com/office/drawing/2014/main" xmlns="" id="{2641D7E8-44F4-80BE-1BA2-BDE2F3C9A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74829"/>
              </p:ext>
            </p:extLst>
          </p:nvPr>
        </p:nvGraphicFramePr>
        <p:xfrm>
          <a:off x="8291689" y="2138111"/>
          <a:ext cx="2957688" cy="3464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96">
                  <a:extLst>
                    <a:ext uri="{9D8B030D-6E8A-4147-A177-3AD203B41FA5}">
                      <a16:colId xmlns:a16="http://schemas.microsoft.com/office/drawing/2014/main" xmlns="" val="3027054336"/>
                    </a:ext>
                  </a:extLst>
                </a:gridCol>
                <a:gridCol w="985896">
                  <a:extLst>
                    <a:ext uri="{9D8B030D-6E8A-4147-A177-3AD203B41FA5}">
                      <a16:colId xmlns:a16="http://schemas.microsoft.com/office/drawing/2014/main" xmlns="" val="828944089"/>
                    </a:ext>
                  </a:extLst>
                </a:gridCol>
                <a:gridCol w="985896">
                  <a:extLst>
                    <a:ext uri="{9D8B030D-6E8A-4147-A177-3AD203B41FA5}">
                      <a16:colId xmlns:a16="http://schemas.microsoft.com/office/drawing/2014/main" xmlns="" val="1803380850"/>
                    </a:ext>
                  </a:extLst>
                </a:gridCol>
              </a:tblGrid>
              <a:tr h="662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변수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멤버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1452394"/>
                  </a:ext>
                </a:extLst>
              </a:tr>
              <a:tr h="816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고유번호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(PK)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orderNum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550552"/>
                  </a:ext>
                </a:extLst>
              </a:tr>
              <a:tr h="662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1571876"/>
                  </a:ext>
                </a:extLst>
              </a:tr>
              <a:tr h="662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3520315"/>
                  </a:ext>
                </a:extLst>
              </a:tr>
              <a:tr h="662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522386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83C957-49DD-79DD-DC80-828BDB94F7C6}"/>
              </a:ext>
            </a:extLst>
          </p:cNvPr>
          <p:cNvSpPr txBox="1"/>
          <p:nvPr/>
        </p:nvSpPr>
        <p:spPr>
          <a:xfrm>
            <a:off x="942623" y="1800578"/>
            <a:ext cx="17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3C1DC9C-163D-5706-7D7A-DB971D2AF449}"/>
              </a:ext>
            </a:extLst>
          </p:cNvPr>
          <p:cNvSpPr txBox="1"/>
          <p:nvPr/>
        </p:nvSpPr>
        <p:spPr>
          <a:xfrm>
            <a:off x="4501445" y="1800578"/>
            <a:ext cx="17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Item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2BEA0F9-CC69-3CAB-F9FD-4FDCEE32B3A8}"/>
              </a:ext>
            </a:extLst>
          </p:cNvPr>
          <p:cNvSpPr txBox="1"/>
          <p:nvPr/>
        </p:nvSpPr>
        <p:spPr>
          <a:xfrm>
            <a:off x="8367889" y="1768779"/>
            <a:ext cx="17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Order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515E10FA-0F8A-A5A7-6FB0-D4FCB81D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75440"/>
              </p:ext>
            </p:extLst>
          </p:nvPr>
        </p:nvGraphicFramePr>
        <p:xfrm>
          <a:off x="722488" y="1803405"/>
          <a:ext cx="4594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16">
                  <a:extLst>
                    <a:ext uri="{9D8B030D-6E8A-4147-A177-3AD203B41FA5}">
                      <a16:colId xmlns:a16="http://schemas.microsoft.com/office/drawing/2014/main" xmlns="" val="1863189969"/>
                    </a:ext>
                  </a:extLst>
                </a:gridCol>
                <a:gridCol w="918916">
                  <a:extLst>
                    <a:ext uri="{9D8B030D-6E8A-4147-A177-3AD203B41FA5}">
                      <a16:colId xmlns:a16="http://schemas.microsoft.com/office/drawing/2014/main" xmlns="" val="26361387"/>
                    </a:ext>
                  </a:extLst>
                </a:gridCol>
                <a:gridCol w="918916">
                  <a:extLst>
                    <a:ext uri="{9D8B030D-6E8A-4147-A177-3AD203B41FA5}">
                      <a16:colId xmlns:a16="http://schemas.microsoft.com/office/drawing/2014/main" xmlns="" val="2603592472"/>
                    </a:ext>
                  </a:extLst>
                </a:gridCol>
                <a:gridCol w="918916">
                  <a:extLst>
                    <a:ext uri="{9D8B030D-6E8A-4147-A177-3AD203B41FA5}">
                      <a16:colId xmlns:a16="http://schemas.microsoft.com/office/drawing/2014/main" xmlns="" val="3887605846"/>
                    </a:ext>
                  </a:extLst>
                </a:gridCol>
                <a:gridCol w="918916">
                  <a:extLst>
                    <a:ext uri="{9D8B030D-6E8A-4147-A177-3AD203B41FA5}">
                      <a16:colId xmlns:a16="http://schemas.microsoft.com/office/drawing/2014/main" xmlns="" val="2144070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</a:t>
                      </a:r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478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서울대학교병원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서울특별시 </a:t>
                      </a:r>
                      <a:endParaRPr lang="en-US" altLang="ko-KR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종로구 혜화동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02-123-3456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대학병원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438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1001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이종구 치과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경기도 성남시 분당구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031-123-4567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치과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85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1002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코사</a:t>
                      </a:r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치과상사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인척광역시 </a:t>
                      </a:r>
                      <a:r>
                        <a:rPr lang="ko-KR" altLang="en-US" sz="9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미추홀구</a:t>
                      </a:r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9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주안동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032-987-6543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치과 용품 전문점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29751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2FFF80F4-EFBE-89BF-343E-61BA8C10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82598"/>
              </p:ext>
            </p:extLst>
          </p:nvPr>
        </p:nvGraphicFramePr>
        <p:xfrm>
          <a:off x="6033910" y="1803405"/>
          <a:ext cx="56896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xmlns="" val="310864372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xmlns="" val="1827355936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xmlns="" val="332229824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xmlns="" val="255261160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xmlns="" val="2013197883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xmlns="" val="1442512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상품 </a:t>
                      </a:r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상품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상품 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158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880000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T1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유니트체어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Blue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10000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88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880001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T2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유니트체어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Brown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2000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79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880002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N1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CT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Black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5000</a:t>
                      </a:r>
                      <a:endParaRPr lang="ko-KR" altLang="en-US" sz="9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56410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83F887DC-7B89-C22D-ADFE-2DF959D6A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59736"/>
              </p:ext>
            </p:extLst>
          </p:nvPr>
        </p:nvGraphicFramePr>
        <p:xfrm>
          <a:off x="722488" y="5087488"/>
          <a:ext cx="5593644" cy="10931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274">
                  <a:extLst>
                    <a:ext uri="{9D8B030D-6E8A-4147-A177-3AD203B41FA5}">
                      <a16:colId xmlns:a16="http://schemas.microsoft.com/office/drawing/2014/main" xmlns="" val="4008480728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xmlns="" val="14764807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xmlns="" val="3137428698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xmlns="" val="1718215727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xmlns="" val="413059435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xmlns="" val="4111106180"/>
                    </a:ext>
                  </a:extLst>
                </a:gridCol>
              </a:tblGrid>
              <a:tr h="24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</a:t>
                      </a:r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총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358365"/>
                  </a:ext>
                </a:extLst>
              </a:tr>
              <a:tr h="366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10/26 09:00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서울대학교병원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T1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50000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708358"/>
                  </a:ext>
                </a:extLst>
              </a:tr>
              <a:tr h="242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10/27 10:15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이종구 치과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T2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20000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566567"/>
                  </a:ext>
                </a:extLst>
              </a:tr>
              <a:tr h="242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10/28 15:00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코사</a:t>
                      </a:r>
                      <a:r>
                        <a:rPr lang="ko-KR" altLang="en-US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치과상사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N1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10000</a:t>
                      </a:r>
                      <a:endParaRPr lang="ko-KR" altLang="en-US" sz="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1065114"/>
                  </a:ext>
                </a:extLst>
              </a:tr>
            </a:tbl>
          </a:graphicData>
        </a:graphic>
      </p:graphicFrame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B8C47CB5-4E26-5AC0-093B-323D8B8A5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8152" y="3316114"/>
            <a:ext cx="1811867" cy="1761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285E4AE-35B5-EC2B-83CF-58C3E12AAF87}"/>
              </a:ext>
            </a:extLst>
          </p:cNvPr>
          <p:cNvCxnSpPr>
            <a:cxnSpLocks/>
          </p:cNvCxnSpPr>
          <p:nvPr/>
        </p:nvCxnSpPr>
        <p:spPr>
          <a:xfrm flipH="1">
            <a:off x="6479822" y="3286765"/>
            <a:ext cx="5645" cy="952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AF9E679-3FE0-8613-84A9-31231C8042E0}"/>
              </a:ext>
            </a:extLst>
          </p:cNvPr>
          <p:cNvCxnSpPr/>
          <p:nvPr/>
        </p:nvCxnSpPr>
        <p:spPr>
          <a:xfrm flipH="1">
            <a:off x="3900311" y="4244622"/>
            <a:ext cx="25795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F6D007F-293D-5BCE-6E96-C33D73E1EBEC}"/>
              </a:ext>
            </a:extLst>
          </p:cNvPr>
          <p:cNvCxnSpPr/>
          <p:nvPr/>
        </p:nvCxnSpPr>
        <p:spPr>
          <a:xfrm>
            <a:off x="3900311" y="4238978"/>
            <a:ext cx="0" cy="84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4DF0FB6-A332-F346-74D0-53CE985815A7}"/>
              </a:ext>
            </a:extLst>
          </p:cNvPr>
          <p:cNvSpPr txBox="1"/>
          <p:nvPr/>
        </p:nvSpPr>
        <p:spPr>
          <a:xfrm>
            <a:off x="722488" y="1541350"/>
            <a:ext cx="229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 Manager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6BB014E-10E9-E31B-5C07-525CCAC971D2}"/>
              </a:ext>
            </a:extLst>
          </p:cNvPr>
          <p:cNvSpPr txBox="1"/>
          <p:nvPr/>
        </p:nvSpPr>
        <p:spPr>
          <a:xfrm>
            <a:off x="6033910" y="1535497"/>
            <a:ext cx="229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Item Manager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91B96A9-A45C-7E9A-50B8-DBA7D6CA361B}"/>
              </a:ext>
            </a:extLst>
          </p:cNvPr>
          <p:cNvSpPr txBox="1"/>
          <p:nvPr/>
        </p:nvSpPr>
        <p:spPr>
          <a:xfrm>
            <a:off x="722488" y="4794804"/>
            <a:ext cx="229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Order Manager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3CDB64-93F9-6433-89AB-101BE1E1F309}"/>
              </a:ext>
            </a:extLst>
          </p:cNvPr>
          <p:cNvSpPr txBox="1"/>
          <p:nvPr/>
        </p:nvSpPr>
        <p:spPr>
          <a:xfrm>
            <a:off x="812800" y="4229494"/>
            <a:ext cx="22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이용해서 고객이름 출력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9C693ED-91D3-086D-D0FC-FB3E3E144659}"/>
              </a:ext>
            </a:extLst>
          </p:cNvPr>
          <p:cNvSpPr txBox="1"/>
          <p:nvPr/>
        </p:nvSpPr>
        <p:spPr>
          <a:xfrm>
            <a:off x="1250652" y="3876263"/>
            <a:ext cx="22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고객이름을 이용하여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C3F24860-3FD5-D1CE-1B9C-891BC205120C}"/>
              </a:ext>
            </a:extLst>
          </p:cNvPr>
          <p:cNvCxnSpPr/>
          <p:nvPr/>
        </p:nvCxnSpPr>
        <p:spPr>
          <a:xfrm rot="16200000" flipV="1">
            <a:off x="1295365" y="3306630"/>
            <a:ext cx="1806295" cy="1755421"/>
          </a:xfrm>
          <a:prstGeom prst="bentConnector3">
            <a:avLst>
              <a:gd name="adj1" fmla="val 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0A84BCBE-42B9-BDBB-ACB9-88B04B98934C}"/>
              </a:ext>
            </a:extLst>
          </p:cNvPr>
          <p:cNvCxnSpPr/>
          <p:nvPr/>
        </p:nvCxnSpPr>
        <p:spPr>
          <a:xfrm flipV="1">
            <a:off x="4086578" y="4367993"/>
            <a:ext cx="0" cy="719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70D7DC36-ECA2-2673-AD77-A185754DEFCE}"/>
              </a:ext>
            </a:extLst>
          </p:cNvPr>
          <p:cNvCxnSpPr/>
          <p:nvPr/>
        </p:nvCxnSpPr>
        <p:spPr>
          <a:xfrm>
            <a:off x="4086578" y="4367993"/>
            <a:ext cx="26133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ECF23ED-3649-544A-7DE2-2F36E4ACFB68}"/>
              </a:ext>
            </a:extLst>
          </p:cNvPr>
          <p:cNvCxnSpPr/>
          <p:nvPr/>
        </p:nvCxnSpPr>
        <p:spPr>
          <a:xfrm flipV="1">
            <a:off x="6705600" y="3290713"/>
            <a:ext cx="0" cy="107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83FDCE9-AFB1-D8C7-36B2-6DF3708B145C}"/>
              </a:ext>
            </a:extLst>
          </p:cNvPr>
          <p:cNvSpPr txBox="1"/>
          <p:nvPr/>
        </p:nvSpPr>
        <p:spPr>
          <a:xfrm>
            <a:off x="3826934" y="3932654"/>
            <a:ext cx="22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이용해서 상품이름 출력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76CD4BB-5D90-5F1E-1DF4-F054E9678A4A}"/>
              </a:ext>
            </a:extLst>
          </p:cNvPr>
          <p:cNvSpPr txBox="1"/>
          <p:nvPr/>
        </p:nvSpPr>
        <p:spPr>
          <a:xfrm>
            <a:off x="4106333" y="4386337"/>
            <a:ext cx="22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상품이름을 이용하여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240E790-711C-FFC2-1036-2320DCB48DA3}"/>
              </a:ext>
            </a:extLst>
          </p:cNvPr>
          <p:cNvSpPr txBox="1"/>
          <p:nvPr/>
        </p:nvSpPr>
        <p:spPr>
          <a:xfrm>
            <a:off x="7732888" y="4935088"/>
            <a:ext cx="41930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구조 사용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구조로 리스트 관리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값으로 사용하여 중복 방지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Primary Key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이용하여 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OrderManager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Client, Item Manager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데이터를 가져온다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8238" y="1573427"/>
            <a:ext cx="122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채팅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프로토콜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513" y="2372497"/>
            <a:ext cx="1491049" cy="3484605"/>
          </a:xfrm>
          <a:prstGeom prst="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서버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87339" y="2372495"/>
            <a:ext cx="1491049" cy="3484605"/>
          </a:xfrm>
          <a:prstGeom prst="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38071" y="2616426"/>
            <a:ext cx="1491049" cy="294731"/>
          </a:xfrm>
          <a:prstGeom prst="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38071" y="3983906"/>
            <a:ext cx="1491049" cy="294731"/>
          </a:xfrm>
          <a:prstGeom prst="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38070" y="5351388"/>
            <a:ext cx="1491049" cy="294731"/>
          </a:xfrm>
          <a:prstGeom prst="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562" y="2372497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로그인</a:t>
            </a:r>
            <a:endParaRPr lang="ko-KR" altLang="en-US" sz="1000" dirty="0">
              <a:solidFill>
                <a:srgbClr val="EB61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3562" y="2747316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</a:t>
            </a:r>
            <a:r>
              <a:rPr lang="ko-KR" altLang="en-US" sz="1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팅</a:t>
            </a:r>
            <a:r>
              <a:rPr lang="ko-KR" altLang="en-US" sz="10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로그인</a:t>
            </a:r>
            <a:endParaRPr lang="ko-KR" altLang="en-US" sz="1000" dirty="0">
              <a:solidFill>
                <a:srgbClr val="EB61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3562" y="3122138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간 채팅</a:t>
            </a:r>
            <a:endParaRPr lang="ko-KR" altLang="en-US" sz="1000" dirty="0">
              <a:solidFill>
                <a:srgbClr val="EB61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3562" y="3476362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로그아웃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562" y="3806406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로그아웃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3562" y="4155986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초대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3562" y="4493736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강제퇴장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3562" y="4832399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접속 명단 전송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5325" y="5209512"/>
            <a:ext cx="156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메시지 전송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93561" y="5588452"/>
            <a:ext cx="166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일 대 일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8388" y="2614138"/>
            <a:ext cx="166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일 대 일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8388" y="3991688"/>
            <a:ext cx="166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일 대 일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8388" y="5455733"/>
            <a:ext cx="166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EB61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●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클라이언트 일 대 일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바닥글 개체 틀 3">
            <a:extLst>
              <a:ext uri="{FF2B5EF4-FFF2-40B4-BE49-F238E27FC236}">
                <a16:creationId xmlns:a16="http://schemas.microsoft.com/office/drawing/2014/main" xmlns="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719412"/>
            <a:ext cx="3243146" cy="365125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39190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8006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1757</Words>
  <Application>Microsoft Office PowerPoint</Application>
  <PresentationFormat>사용자 지정</PresentationFormat>
  <Paragraphs>554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종구</dc:creator>
  <cp:lastModifiedBy>tomto2000@naver.com</cp:lastModifiedBy>
  <cp:revision>47</cp:revision>
  <dcterms:created xsi:type="dcterms:W3CDTF">2022-10-28T00:31:39Z</dcterms:created>
  <dcterms:modified xsi:type="dcterms:W3CDTF">2022-10-30T11:29:01Z</dcterms:modified>
</cp:coreProperties>
</file>