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1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2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4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5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6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8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4BC10-BC70-486B-B117-5BB5417EA36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4996-79AD-45AB-87C7-79600C1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8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BMP </a:t>
            </a:r>
            <a:r>
              <a:rPr lang="ko-KR" altLang="en-US" dirty="0" smtClean="0"/>
              <a:t>파일 구조의 이해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6376" y="5733256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이종구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-3636404" y="3212468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2494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 smtClean="0"/>
              <a:t>과제 개요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과제 설명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느낀</a:t>
            </a:r>
            <a:r>
              <a:rPr lang="ko-KR" altLang="en-US" dirty="0" err="1"/>
              <a:t>점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개요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8092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BMP </a:t>
            </a:r>
            <a:r>
              <a:rPr lang="ko-KR" altLang="en-US" dirty="0" smtClean="0"/>
              <a:t>파일 헤더만 이용해서 </a:t>
            </a:r>
            <a:r>
              <a:rPr lang="en-US" altLang="ko-KR" dirty="0" smtClean="0"/>
              <a:t>BMP </a:t>
            </a:r>
            <a:r>
              <a:rPr lang="ko-KR" altLang="en-US" dirty="0" smtClean="0"/>
              <a:t>파일을 읽고 픽셀의 값을 출력하는 프로그램을 작성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- BMP </a:t>
            </a:r>
            <a:r>
              <a:rPr lang="ko-KR" altLang="en-US" dirty="0" smtClean="0"/>
              <a:t>파일 헤더만 이용해서 </a:t>
            </a:r>
            <a:r>
              <a:rPr lang="en-US" altLang="ko-KR" dirty="0" smtClean="0"/>
              <a:t>BMP </a:t>
            </a:r>
            <a:r>
              <a:rPr lang="ko-KR" altLang="en-US" dirty="0" smtClean="0"/>
              <a:t>파일을 복사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복사되는 파일은 임의의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팔렛트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개를 추가해야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루프를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루프로 변경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배열로 작성된 코드를 포인터로 변경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4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9041" y="1628800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BMP </a:t>
            </a:r>
            <a:r>
              <a:rPr lang="ko-KR" altLang="en-US" dirty="0" smtClean="0"/>
              <a:t>파일 구조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715254"/>
            <a:ext cx="179512" cy="1795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44000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5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041" y="1916832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픽셀의 값 출력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003286"/>
            <a:ext cx="179512" cy="1795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90774"/>
            <a:ext cx="5868143" cy="377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27866"/>
            <a:ext cx="2232248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0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코드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040" y="1916832"/>
            <a:ext cx="84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임의의 </a:t>
            </a:r>
            <a:r>
              <a:rPr lang="ko-KR" altLang="en-US" dirty="0" err="1" smtClean="0"/>
              <a:t>팔렛트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루프 </a:t>
            </a:r>
            <a:r>
              <a:rPr lang="en-US" altLang="ko-KR" dirty="0" smtClean="0"/>
              <a:t>-&gt; 1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배열을 포인터로 변경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003286"/>
            <a:ext cx="179512" cy="1795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144000" cy="443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7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코드 설명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" y="1556792"/>
            <a:ext cx="9139825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코드 설명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0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80928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BMP </a:t>
            </a:r>
            <a:r>
              <a:rPr lang="ko-KR" altLang="en-US" dirty="0" smtClean="0"/>
              <a:t>파일 구조에 대해 이해할 수 있었다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팔렛트의</a:t>
            </a:r>
            <a:r>
              <a:rPr lang="ko-KR" altLang="en-US" dirty="0" smtClean="0"/>
              <a:t> 활용 방법에 대해 알 수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오프셋을 통하여 파일 포인터에 대해 알 수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배열과 포인터의 관계에 대해 알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0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155</Words>
  <Application>Microsoft Office PowerPoint</Application>
  <PresentationFormat>화면 슬라이드 쇼(4:3)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BMP 파일 구조의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BMP 파일 구조의 이해</dc:title>
  <dc:creator>tomto2000@naver.com</dc:creator>
  <cp:lastModifiedBy>tomto2000@naver.com</cp:lastModifiedBy>
  <cp:revision>4</cp:revision>
  <dcterms:created xsi:type="dcterms:W3CDTF">2023-01-08T05:12:07Z</dcterms:created>
  <dcterms:modified xsi:type="dcterms:W3CDTF">2023-01-08T06:29:17Z</dcterms:modified>
</cp:coreProperties>
</file>