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B3A2C7"/>
    <a:srgbClr val="F2F2F2"/>
    <a:srgbClr val="FFFFFF"/>
    <a:srgbClr val="FFC000"/>
    <a:srgbClr val="00645F"/>
    <a:srgbClr val="009A93"/>
    <a:srgbClr val="E72D4A"/>
    <a:srgbClr val="938A9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210AF-386F-4B7C-A3A9-B41CF0BDAD1B}" v="86" dt="2024-09-09T03:02:24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4" autoAdjust="0"/>
    <p:restoredTop sz="96279" autoAdjust="0"/>
  </p:normalViewPr>
  <p:slideViewPr>
    <p:cSldViewPr snapToGrid="0">
      <p:cViewPr varScale="1">
        <p:scale>
          <a:sx n="111" d="100"/>
          <a:sy n="111" d="100"/>
        </p:scale>
        <p:origin x="6204" y="96"/>
      </p:cViewPr>
      <p:guideLst>
        <p:guide pos="3840"/>
        <p:guide orient="horz" pos="21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F0823380-D568-427C-90FC-92B6DC2129D4}"/>
    <pc:docChg chg="undo custSel modSld">
      <pc:chgData name="Joon Young Lee" userId="9c2bf77b41f9f2c0" providerId="LiveId" clId="{F0823380-D568-427C-90FC-92B6DC2129D4}" dt="2024-07-22T04:47:38.969" v="670"/>
      <pc:docMkLst>
        <pc:docMk/>
      </pc:docMkLst>
      <pc:sldChg chg="modSp mod">
        <pc:chgData name="Joon Young Lee" userId="9c2bf77b41f9f2c0" providerId="LiveId" clId="{F0823380-D568-427C-90FC-92B6DC2129D4}" dt="2024-07-22T04:40:35.677" v="197" actId="20577"/>
        <pc:sldMkLst>
          <pc:docMk/>
          <pc:sldMk cId="129259513" sldId="2141"/>
        </pc:sldMkLst>
        <pc:spChg chg="mod">
          <ac:chgData name="Joon Young Lee" userId="9c2bf77b41f9f2c0" providerId="LiveId" clId="{F0823380-D568-427C-90FC-92B6DC2129D4}" dt="2024-07-22T04:40:35.677" v="197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0823380-D568-427C-90FC-92B6DC2129D4}" dt="2024-07-22T04:41:34.969" v="395" actId="13926"/>
        <pc:sldMkLst>
          <pc:docMk/>
          <pc:sldMk cId="652606932" sldId="2297"/>
        </pc:sldMkLst>
        <pc:spChg chg="mod">
          <ac:chgData name="Joon Young Lee" userId="9c2bf77b41f9f2c0" providerId="LiveId" clId="{F0823380-D568-427C-90FC-92B6DC2129D4}" dt="2024-07-22T04:40:37.386" v="393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0823380-D568-427C-90FC-92B6DC2129D4}" dt="2024-07-22T04:41:34.969" v="395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4:06.541" v="432" actId="20577"/>
        <pc:sldMkLst>
          <pc:docMk/>
          <pc:sldMk cId="2286156207" sldId="2311"/>
        </pc:sldMkLst>
        <pc:spChg chg="mod">
          <ac:chgData name="Joon Young Lee" userId="9c2bf77b41f9f2c0" providerId="LiveId" clId="{F0823380-D568-427C-90FC-92B6DC2129D4}" dt="2024-07-22T04:43:43.566" v="419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0823380-D568-427C-90FC-92B6DC2129D4}" dt="2024-07-22T04:42:51.969" v="403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0823380-D568-427C-90FC-92B6DC2129D4}" dt="2024-07-22T04:40:36.601" v="312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0823380-D568-427C-90FC-92B6DC2129D4}" dt="2024-07-22T04:40:36.606" v="313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F0823380-D568-427C-90FC-92B6DC2129D4}" dt="2024-07-22T04:43:57.162" v="42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F0823380-D568-427C-90FC-92B6DC2129D4}" dt="2024-07-22T04:44:06.541" v="432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F0823380-D568-427C-90FC-92B6DC2129D4}" dt="2024-07-22T04:40:36.499" v="301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0823380-D568-427C-90FC-92B6DC2129D4}" dt="2024-07-22T04:40:34.765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">
          <ac:chgData name="Joon Young Lee" userId="9c2bf77b41f9f2c0" providerId="LiveId" clId="{F0823380-D568-427C-90FC-92B6DC2129D4}" dt="2024-07-22T04:43:10.192" v="410" actId="1076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F0823380-D568-427C-90FC-92B6DC2129D4}" dt="2024-07-22T04:40:36.495" v="299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0823380-D568-427C-90FC-92B6DC2129D4}" dt="2024-07-22T04:42:18.473" v="398" actId="478"/>
          <ac:picMkLst>
            <pc:docMk/>
            <pc:sldMk cId="2286156207" sldId="2311"/>
            <ac:picMk id="6" creationId="{586DD7D2-E8D0-A459-D157-7B027BF75157}"/>
          </ac:picMkLst>
        </pc:picChg>
        <pc:picChg chg="add mod">
          <ac:chgData name="Joon Young Lee" userId="9c2bf77b41f9f2c0" providerId="LiveId" clId="{F0823380-D568-427C-90FC-92B6DC2129D4}" dt="2024-07-22T04:42:44.599" v="401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0823380-D568-427C-90FC-92B6DC2129D4}" dt="2024-07-22T04:40:37.058" v="357" actId="20577"/>
        <pc:sldMkLst>
          <pc:docMk/>
          <pc:sldMk cId="1639254616" sldId="2312"/>
        </pc:sldMkLst>
        <pc:spChg chg="mod">
          <ac:chgData name="Joon Young Lee" userId="9c2bf77b41f9f2c0" providerId="LiveId" clId="{F0823380-D568-427C-90FC-92B6DC2129D4}" dt="2024-07-22T04:40:37.058" v="357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Graphic">
          <ac:chgData name="Joon Young Lee" userId="9c2bf77b41f9f2c0" providerId="LiveId" clId="{F0823380-D568-427C-90FC-92B6DC2129D4}" dt="2024-07-22T04:40:36.980" v="356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0823380-D568-427C-90FC-92B6DC2129D4}" dt="2024-07-22T04:47:38.969" v="670"/>
        <pc:sldMkLst>
          <pc:docMk/>
          <pc:sldMk cId="1750905238" sldId="2313"/>
        </pc:sldMkLst>
        <pc:spChg chg="mod">
          <ac:chgData name="Joon Young Lee" userId="9c2bf77b41f9f2c0" providerId="LiveId" clId="{F0823380-D568-427C-90FC-92B6DC2129D4}" dt="2024-07-22T04:45:59.939" v="617" actId="20577"/>
          <ac:spMkLst>
            <pc:docMk/>
            <pc:sldMk cId="1750905238" sldId="2313"/>
            <ac:spMk id="11" creationId="{67DB8447-6F69-3C13-05CF-151F6850D6D2}"/>
          </ac:spMkLst>
        </pc:spChg>
        <pc:spChg chg="del">
          <ac:chgData name="Joon Young Lee" userId="9c2bf77b41f9f2c0" providerId="LiveId" clId="{F0823380-D568-427C-90FC-92B6DC2129D4}" dt="2024-07-22T04:44:45.431" v="439" actId="478"/>
          <ac:spMkLst>
            <pc:docMk/>
            <pc:sldMk cId="1750905238" sldId="2313"/>
            <ac:spMk id="13" creationId="{BCE72397-9F7A-B1C1-D371-EC1FBA7B8205}"/>
          </ac:spMkLst>
        </pc:spChg>
        <pc:spChg chg="mod">
          <ac:chgData name="Joon Young Lee" userId="9c2bf77b41f9f2c0" providerId="LiveId" clId="{F0823380-D568-427C-90FC-92B6DC2129D4}" dt="2024-07-22T04:46:35.840" v="666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0823380-D568-427C-90FC-92B6DC2129D4}" dt="2024-07-22T04:43:01.568" v="4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0823380-D568-427C-90FC-92B6DC2129D4}" dt="2024-07-22T04:42:58.639" v="4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0823380-D568-427C-90FC-92B6DC2129D4}" dt="2024-07-22T04:40:35.906" v="230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0823380-D568-427C-90FC-92B6DC2129D4}" dt="2024-07-22T04:40:35.998" v="243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F0823380-D568-427C-90FC-92B6DC2129D4}" dt="2024-07-22T04:40:35.811" v="219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F0823380-D568-427C-90FC-92B6DC2129D4}" dt="2024-07-22T04:40:35.912" v="232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3.957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F0823380-D568-427C-90FC-92B6DC2129D4}" dt="2024-07-22T04:40:34.135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4:17.940" v="434" actId="1076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add mod">
          <ac:chgData name="Joon Young Lee" userId="9c2bf77b41f9f2c0" providerId="LiveId" clId="{F0823380-D568-427C-90FC-92B6DC2129D4}" dt="2024-07-22T04:43:00.354" v="407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F0823380-D568-427C-90FC-92B6DC2129D4}" dt="2024-07-22T04:40:35.807" v="217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F0823380-D568-427C-90FC-92B6DC2129D4}" dt="2024-07-22T04:47:38.969" v="670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F0823380-D568-427C-90FC-92B6DC2129D4}" dt="2024-07-22T04:44:24.982" v="435" actId="1076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F0823380-D568-427C-90FC-92B6DC2129D4}" dt="2024-07-22T04:44:53.719" v="441" actId="14100"/>
          <ac:cxnSpMkLst>
            <pc:docMk/>
            <pc:sldMk cId="1750905238" sldId="2313"/>
            <ac:cxnSpMk id="8" creationId="{2F822B18-9A9F-2DE1-33D7-EA5C7ABA1CFA}"/>
          </ac:cxnSpMkLst>
        </pc:cxnChg>
        <pc:cxnChg chg="del">
          <ac:chgData name="Joon Young Lee" userId="9c2bf77b41f9f2c0" providerId="LiveId" clId="{F0823380-D568-427C-90FC-92B6DC2129D4}" dt="2024-07-22T04:44:43.528" v="438" actId="478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123888BF-E446-4550-AB07-FDE05CF60217}"/>
    <pc:docChg chg="undo custSel modSld">
      <pc:chgData name="Joon Young Lee" userId="9c2bf77b41f9f2c0" providerId="LiveId" clId="{123888BF-E446-4550-AB07-FDE05CF60217}" dt="2024-09-02T01:53:11.057" v="351"/>
      <pc:docMkLst>
        <pc:docMk/>
      </pc:docMkLst>
      <pc:sldChg chg="modSp mod">
        <pc:chgData name="Joon Young Lee" userId="9c2bf77b41f9f2c0" providerId="LiveId" clId="{123888BF-E446-4550-AB07-FDE05CF60217}" dt="2024-09-02T01:45:35.646" v="0" actId="20577"/>
        <pc:sldMkLst>
          <pc:docMk/>
          <pc:sldMk cId="129259513" sldId="2141"/>
        </pc:sldMkLst>
        <pc:spChg chg="mod">
          <ac:chgData name="Joon Young Lee" userId="9c2bf77b41f9f2c0" providerId="LiveId" clId="{123888BF-E446-4550-AB07-FDE05CF60217}" dt="2024-09-02T01:45:35.64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123888BF-E446-4550-AB07-FDE05CF60217}" dt="2024-09-02T01:53:11.057" v="351"/>
        <pc:sldMkLst>
          <pc:docMk/>
          <pc:sldMk cId="652606932" sldId="2297"/>
        </pc:sldMkLst>
        <pc:spChg chg="mod">
          <ac:chgData name="Joon Young Lee" userId="9c2bf77b41f9f2c0" providerId="LiveId" clId="{123888BF-E446-4550-AB07-FDE05CF60217}" dt="2024-09-02T01:45:39.189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3:11.057" v="35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8:23.455" v="242" actId="1076"/>
        <pc:sldMkLst>
          <pc:docMk/>
          <pc:sldMk cId="2286156207" sldId="2311"/>
        </pc:sldMkLst>
        <pc:spChg chg="mod">
          <ac:chgData name="Joon Young Lee" userId="9c2bf77b41f9f2c0" providerId="LiveId" clId="{123888BF-E446-4550-AB07-FDE05CF60217}" dt="2024-09-02T01:47:46.679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123888BF-E446-4550-AB07-FDE05CF60217}" dt="2024-09-02T01:47:15.534" v="209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123888BF-E446-4550-AB07-FDE05CF60217}" dt="2024-09-02T01:45:38.359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123888BF-E446-4550-AB07-FDE05CF60217}" dt="2024-09-02T01:45:38.36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123888BF-E446-4550-AB07-FDE05CF60217}" dt="2024-09-02T01:48:17.424" v="240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123888BF-E446-4550-AB07-FDE05CF60217}" dt="2024-09-02T01:48:23.455" v="242" actId="1076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123888BF-E446-4550-AB07-FDE05CF60217}" dt="2024-09-02T01:45:38.204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123888BF-E446-4550-AB07-FDE05CF60217}" dt="2024-09-02T01:47:26.147" v="21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201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123888BF-E446-4550-AB07-FDE05CF60217}" dt="2024-09-02T01:47:10.715" v="207"/>
          <ac:picMkLst>
            <pc:docMk/>
            <pc:sldMk cId="2286156207" sldId="2311"/>
            <ac:picMk id="4" creationId="{B81830AF-2A2A-EC44-66FE-48AFD3F749CC}"/>
          </ac:picMkLst>
        </pc:picChg>
        <pc:picChg chg="add mod">
          <ac:chgData name="Joon Young Lee" userId="9c2bf77b41f9f2c0" providerId="LiveId" clId="{123888BF-E446-4550-AB07-FDE05CF60217}" dt="2024-09-02T01:46:55.507" v="206"/>
          <ac:picMkLst>
            <pc:docMk/>
            <pc:sldMk cId="2286156207" sldId="2311"/>
            <ac:picMk id="6" creationId="{E5E203F3-F67E-F00B-E106-EBA70D3C60EC}"/>
          </ac:picMkLst>
        </pc:picChg>
        <pc:picChg chg="del">
          <ac:chgData name="Joon Young Lee" userId="9c2bf77b41f9f2c0" providerId="LiveId" clId="{123888BF-E446-4550-AB07-FDE05CF60217}" dt="2024-09-02T01:46:15.257" v="198" actId="478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123888BF-E446-4550-AB07-FDE05CF60217}" dt="2024-09-02T01:52:27.506" v="344"/>
        <pc:sldMkLst>
          <pc:docMk/>
          <pc:sldMk cId="1639254616" sldId="2312"/>
        </pc:sldMkLst>
        <pc:spChg chg="mod">
          <ac:chgData name="Joon Young Lee" userId="9c2bf77b41f9f2c0" providerId="LiveId" clId="{123888BF-E446-4550-AB07-FDE05CF60217}" dt="2024-09-02T01:45:38.88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123888BF-E446-4550-AB07-FDE05CF60217}" dt="2024-09-02T01:52:27.506" v="34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123888BF-E446-4550-AB07-FDE05CF60217}" dt="2024-09-02T01:49:58.517" v="337" actId="1076"/>
        <pc:sldMkLst>
          <pc:docMk/>
          <pc:sldMk cId="1750905238" sldId="2313"/>
        </pc:sldMkLst>
        <pc:spChg chg="add mod">
          <ac:chgData name="Joon Young Lee" userId="9c2bf77b41f9f2c0" providerId="LiveId" clId="{123888BF-E446-4550-AB07-FDE05CF60217}" dt="2024-09-02T01:49:58.517" v="337" actId="1076"/>
          <ac:spMkLst>
            <pc:docMk/>
            <pc:sldMk cId="1750905238" sldId="2313"/>
            <ac:spMk id="8" creationId="{6FF9514D-9FD3-C579-EAB8-EDF829BBC70A}"/>
          </ac:spMkLst>
        </pc:spChg>
        <pc:spChg chg="mod">
          <ac:chgData name="Joon Young Lee" userId="9c2bf77b41f9f2c0" providerId="LiveId" clId="{123888BF-E446-4550-AB07-FDE05CF60217}" dt="2024-09-02T01:49:43.188" v="333" actId="1076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123888BF-E446-4550-AB07-FDE05CF60217}" dt="2024-09-02T01:48:42.438" v="245" actId="14100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123888BF-E446-4550-AB07-FDE05CF60217}" dt="2024-09-02T01:47:18.809" v="21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123888BF-E446-4550-AB07-FDE05CF60217}" dt="2024-09-02T01:47:17.732" v="21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123888BF-E446-4550-AB07-FDE05CF60217}" dt="2024-09-02T01:45:36.151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123888BF-E446-4550-AB07-FDE05CF60217}" dt="2024-09-02T01:45:36.600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123888BF-E446-4550-AB07-FDE05CF60217}" dt="2024-09-02T01:48:46.621" v="246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123888BF-E446-4550-AB07-FDE05CF60217}" dt="2024-09-02T01:45:35.905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123888BF-E446-4550-AB07-FDE05CF60217}" dt="2024-09-02T01:45:36.164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8:51.330" v="24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123888BF-E446-4550-AB07-FDE05CF60217}" dt="2024-09-02T01:47:18.434" v="212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123888BF-E446-4550-AB07-FDE05CF60217}" dt="2024-09-02T01:45:35.886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123888BF-E446-4550-AB07-FDE05CF60217}" dt="2024-09-02T01:45:38.162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123888BF-E446-4550-AB07-FDE05CF60217}" dt="2024-09-02T01:49:43.188" v="333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123888BF-E446-4550-AB07-FDE05CF60217}" dt="2024-09-02T01:49:54.574" v="336" actId="1076"/>
          <ac:cxnSpMkLst>
            <pc:docMk/>
            <pc:sldMk cId="1750905238" sldId="2313"/>
            <ac:cxnSpMk id="7" creationId="{06FFD8A0-2C30-0A91-0C4E-2BBA0F8E498E}"/>
          </ac:cxnSpMkLst>
        </pc:cxnChg>
      </pc:sldChg>
    </pc:docChg>
  </pc:docChgLst>
  <pc:docChgLst>
    <pc:chgData name="Joon Young Lee" userId="9c2bf77b41f9f2c0" providerId="LiveId" clId="{6068BF70-8441-46FD-BCBB-23E45C510BE8}"/>
    <pc:docChg chg="custSel modSld">
      <pc:chgData name="Joon Young Lee" userId="9c2bf77b41f9f2c0" providerId="LiveId" clId="{6068BF70-8441-46FD-BCBB-23E45C510BE8}" dt="2024-08-05T03:35:32.282" v="279" actId="14100"/>
      <pc:docMkLst>
        <pc:docMk/>
      </pc:docMkLst>
      <pc:sldChg chg="modSp mod">
        <pc:chgData name="Joon Young Lee" userId="9c2bf77b41f9f2c0" providerId="LiveId" clId="{6068BF70-8441-46FD-BCBB-23E45C510BE8}" dt="2024-08-05T03:32:18.897" v="0" actId="20577"/>
        <pc:sldMkLst>
          <pc:docMk/>
          <pc:sldMk cId="129259513" sldId="2141"/>
        </pc:sldMkLst>
        <pc:spChg chg="mod">
          <ac:chgData name="Joon Young Lee" userId="9c2bf77b41f9f2c0" providerId="LiveId" clId="{6068BF70-8441-46FD-BCBB-23E45C510BE8}" dt="2024-08-05T03:32:18.897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6068BF70-8441-46FD-BCBB-23E45C510BE8}" dt="2024-08-05T03:33:41.654" v="217"/>
        <pc:sldMkLst>
          <pc:docMk/>
          <pc:sldMk cId="652606932" sldId="2297"/>
        </pc:sldMkLst>
        <pc:spChg chg="mod">
          <ac:chgData name="Joon Young Lee" userId="9c2bf77b41f9f2c0" providerId="LiveId" clId="{6068BF70-8441-46FD-BCBB-23E45C510BE8}" dt="2024-08-05T03:32:24.98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1.654" v="217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05.474" v="243" actId="20577"/>
        <pc:sldMkLst>
          <pc:docMk/>
          <pc:sldMk cId="2286156207" sldId="2311"/>
        </pc:sldMkLst>
        <pc:spChg chg="mod">
          <ac:chgData name="Joon Young Lee" userId="9c2bf77b41f9f2c0" providerId="LiveId" clId="{6068BF70-8441-46FD-BCBB-23E45C510BE8}" dt="2024-08-05T03:33:16.089" v="21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6068BF70-8441-46FD-BCBB-23E45C510BE8}" dt="2024-08-05T03:32:41.48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6068BF70-8441-46FD-BCBB-23E45C510BE8}" dt="2024-08-05T03:32:23.45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6068BF70-8441-46FD-BCBB-23E45C510BE8}" dt="2024-08-05T03:32:23.471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6068BF70-8441-46FD-BCBB-23E45C510BE8}" dt="2024-08-05T03:35:05.474" v="243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6068BF70-8441-46FD-BCBB-23E45C510BE8}" dt="2024-08-05T03:32:23.206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6068BF70-8441-46FD-BCBB-23E45C510BE8}" dt="2024-08-05T03:32:45.072" v="205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96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6068BF70-8441-46FD-BCBB-23E45C510BE8}" dt="2024-08-05T03:34:45.549" v="224"/>
          <ac:picMkLst>
            <pc:docMk/>
            <pc:sldMk cId="2286156207" sldId="2311"/>
            <ac:picMk id="5" creationId="{2E8821F0-2EF2-B49E-3DAE-E94D5C9F1D48}"/>
          </ac:picMkLst>
        </pc:picChg>
        <pc:picChg chg="del">
          <ac:chgData name="Joon Young Lee" userId="9c2bf77b41f9f2c0" providerId="LiveId" clId="{6068BF70-8441-46FD-BCBB-23E45C510BE8}" dt="2024-08-05T03:34:23.929" v="220" actId="478"/>
          <ac:picMkLst>
            <pc:docMk/>
            <pc:sldMk cId="2286156207" sldId="2311"/>
            <ac:picMk id="6" creationId="{CC65C765-2382-1687-4C66-26EE07F1266F}"/>
          </ac:picMkLst>
        </pc:picChg>
      </pc:sldChg>
      <pc:sldChg chg="modSp mod">
        <pc:chgData name="Joon Young Lee" userId="9c2bf77b41f9f2c0" providerId="LiveId" clId="{6068BF70-8441-46FD-BCBB-23E45C510BE8}" dt="2024-08-05T03:33:45.822" v="218"/>
        <pc:sldMkLst>
          <pc:docMk/>
          <pc:sldMk cId="1639254616" sldId="2312"/>
        </pc:sldMkLst>
        <pc:spChg chg="mod">
          <ac:chgData name="Joon Young Lee" userId="9c2bf77b41f9f2c0" providerId="LiveId" clId="{6068BF70-8441-46FD-BCBB-23E45C510BE8}" dt="2024-08-05T03:32:24.323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6068BF70-8441-46FD-BCBB-23E45C510BE8}" dt="2024-08-05T03:33:45.822" v="218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6068BF70-8441-46FD-BCBB-23E45C510BE8}" dt="2024-08-05T03:35:32.282" v="279" actId="14100"/>
        <pc:sldMkLst>
          <pc:docMk/>
          <pc:sldMk cId="1750905238" sldId="2313"/>
        </pc:sldMkLst>
        <pc:spChg chg="mod">
          <ac:chgData name="Joon Young Lee" userId="9c2bf77b41f9f2c0" providerId="LiveId" clId="{6068BF70-8441-46FD-BCBB-23E45C510BE8}" dt="2024-08-05T03:35:32.282" v="279" actId="14100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6068BF70-8441-46FD-BCBB-23E45C510BE8}" dt="2024-08-05T03:32:38.742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6068BF70-8441-46FD-BCBB-23E45C510BE8}" dt="2024-08-05T03:32:35.286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6068BF70-8441-46FD-BCBB-23E45C510BE8}" dt="2024-08-05T03:32:20.02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6068BF70-8441-46FD-BCBB-23E45C510BE8}" dt="2024-08-05T03:32:20.72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6068BF70-8441-46FD-BCBB-23E45C510BE8}" dt="2024-08-05T03:32:19.52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6068BF70-8441-46FD-BCBB-23E45C510BE8}" dt="2024-08-05T03:32:20.07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4.51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">
          <ac:chgData name="Joon Young Lee" userId="9c2bf77b41f9f2c0" providerId="LiveId" clId="{6068BF70-8441-46FD-BCBB-23E45C510BE8}" dt="2024-08-05T03:32:37.575" v="201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6068BF70-8441-46FD-BCBB-23E45C510BE8}" dt="2024-08-05T03:32:19.473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6068BF70-8441-46FD-BCBB-23E45C510BE8}" dt="2024-08-05T03:32:23.120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</pc:sldChg>
    </pc:docChg>
  </pc:docChgLst>
  <pc:docChgLst>
    <pc:chgData name="Joon Young Lee" userId="9c2bf77b41f9f2c0" providerId="LiveId" clId="{98D388D9-81AC-4001-9B5D-238E79D869D3}"/>
    <pc:docChg chg="custSel modSld">
      <pc:chgData name="Joon Young Lee" userId="9c2bf77b41f9f2c0" providerId="LiveId" clId="{98D388D9-81AC-4001-9B5D-238E79D869D3}" dt="2024-07-08T03:37:39.640" v="347"/>
      <pc:docMkLst>
        <pc:docMk/>
      </pc:docMkLst>
      <pc:sldChg chg="modSp mod">
        <pc:chgData name="Joon Young Lee" userId="9c2bf77b41f9f2c0" providerId="LiveId" clId="{98D388D9-81AC-4001-9B5D-238E79D869D3}" dt="2024-07-08T03:30:20.685" v="0" actId="20577"/>
        <pc:sldMkLst>
          <pc:docMk/>
          <pc:sldMk cId="129259513" sldId="2141"/>
        </pc:sldMkLst>
        <pc:spChg chg="mod">
          <ac:chgData name="Joon Young Lee" userId="9c2bf77b41f9f2c0" providerId="LiveId" clId="{98D388D9-81AC-4001-9B5D-238E79D869D3}" dt="2024-07-08T03:30:20.6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8D388D9-81AC-4001-9B5D-238E79D869D3}" dt="2024-07-08T03:32:53.961" v="201"/>
        <pc:sldMkLst>
          <pc:docMk/>
          <pc:sldMk cId="652606932" sldId="2297"/>
        </pc:sldMkLst>
        <pc:spChg chg="mod">
          <ac:chgData name="Joon Young Lee" userId="9c2bf77b41f9f2c0" providerId="LiveId" clId="{98D388D9-81AC-4001-9B5D-238E79D869D3}" dt="2024-07-08T03:30:22.28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2:53.961" v="201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7:39.640" v="347"/>
        <pc:sldMkLst>
          <pc:docMk/>
          <pc:sldMk cId="2286156207" sldId="2311"/>
        </pc:sldMkLst>
        <pc:spChg chg="mod">
          <ac:chgData name="Joon Young Lee" userId="9c2bf77b41f9f2c0" providerId="LiveId" clId="{98D388D9-81AC-4001-9B5D-238E79D869D3}" dt="2024-07-08T03:33:55.496" v="24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98D388D9-81AC-4001-9B5D-238E79D869D3}" dt="2024-07-08T03:33:11.133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8D388D9-81AC-4001-9B5D-238E79D869D3}" dt="2024-07-08T03:30:21.70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8D388D9-81AC-4001-9B5D-238E79D869D3}" dt="2024-07-08T03:30:21.715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98D388D9-81AC-4001-9B5D-238E79D869D3}" dt="2024-07-08T03:33:25.268" v="239" actId="1038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98D388D9-81AC-4001-9B5D-238E79D869D3}" dt="2024-07-08T03:30:21.58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7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98D388D9-81AC-4001-9B5D-238E79D869D3}" dt="2024-07-08T03:37:39.640" v="347"/>
          <ac:picMkLst>
            <pc:docMk/>
            <pc:sldMk cId="2286156207" sldId="2311"/>
            <ac:picMk id="5" creationId="{F4CF8D1A-64B2-4302-2936-F16A31135389}"/>
          </ac:picMkLst>
        </pc:picChg>
        <pc:picChg chg="del">
          <ac:chgData name="Joon Young Lee" userId="9c2bf77b41f9f2c0" providerId="LiveId" clId="{98D388D9-81AC-4001-9B5D-238E79D869D3}" dt="2024-07-08T03:34:11.217" v="248" actId="478"/>
          <ac:picMkLst>
            <pc:docMk/>
            <pc:sldMk cId="2286156207" sldId="2311"/>
            <ac:picMk id="6" creationId="{E8388918-2E9A-C6AE-01EA-EF78E06EFB04}"/>
          </ac:picMkLst>
        </pc:picChg>
        <pc:picChg chg="mod">
          <ac:chgData name="Joon Young Lee" userId="9c2bf77b41f9f2c0" providerId="LiveId" clId="{98D388D9-81AC-4001-9B5D-238E79D869D3}" dt="2024-07-08T03:34:18.160" v="252" actId="1076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8D388D9-81AC-4001-9B5D-238E79D869D3}" dt="2024-07-08T03:33:01.118" v="202"/>
        <pc:sldMkLst>
          <pc:docMk/>
          <pc:sldMk cId="1639254616" sldId="2312"/>
        </pc:sldMkLst>
        <pc:spChg chg="mod">
          <ac:chgData name="Joon Young Lee" userId="9c2bf77b41f9f2c0" providerId="LiveId" clId="{98D388D9-81AC-4001-9B5D-238E79D869D3}" dt="2024-07-08T03:30:22.034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8D388D9-81AC-4001-9B5D-238E79D869D3}" dt="2024-07-08T03:33:01.118" v="202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8D388D9-81AC-4001-9B5D-238E79D869D3}" dt="2024-07-08T03:35:52.818" v="342" actId="14100"/>
        <pc:sldMkLst>
          <pc:docMk/>
          <pc:sldMk cId="1750905238" sldId="2313"/>
        </pc:sldMkLst>
        <pc:spChg chg="del">
          <ac:chgData name="Joon Young Lee" userId="9c2bf77b41f9f2c0" providerId="LiveId" clId="{98D388D9-81AC-4001-9B5D-238E79D869D3}" dt="2024-07-08T03:35:26.083" v="337" actId="478"/>
          <ac:spMkLst>
            <pc:docMk/>
            <pc:sldMk cId="1750905238" sldId="2313"/>
            <ac:spMk id="9" creationId="{33623E0C-A5B6-9015-BBA4-7A03A7058FB8}"/>
          </ac:spMkLst>
        </pc:spChg>
        <pc:spChg chg="mod">
          <ac:chgData name="Joon Young Lee" userId="9c2bf77b41f9f2c0" providerId="LiveId" clId="{98D388D9-81AC-4001-9B5D-238E79D869D3}" dt="2024-07-08T03:35:21.833" v="336" actId="20577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8D388D9-81AC-4001-9B5D-238E79D869D3}" dt="2024-07-08T03:35:40.750" v="339" actId="1076"/>
          <ac:spMkLst>
            <pc:docMk/>
            <pc:sldMk cId="1750905238" sldId="2313"/>
            <ac:spMk id="13" creationId="{BCE72397-9F7A-B1C1-D371-EC1FBA7B8205}"/>
          </ac:spMkLst>
        </pc:spChg>
        <pc:spChg chg="ord">
          <ac:chgData name="Joon Young Lee" userId="9c2bf77b41f9f2c0" providerId="LiveId" clId="{98D388D9-81AC-4001-9B5D-238E79D869D3}" dt="2024-07-08T03:33:17.814" v="208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8D388D9-81AC-4001-9B5D-238E79D869D3}" dt="2024-07-08T03:33:15.744" v="206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8D388D9-81AC-4001-9B5D-238E79D869D3}" dt="2024-07-08T03:30:21.0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8D388D9-81AC-4001-9B5D-238E79D869D3}" dt="2024-07-08T03:30:21.132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98D388D9-81AC-4001-9B5D-238E79D869D3}" dt="2024-07-08T03:33:14.841" v="20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98D388D9-81AC-4001-9B5D-238E79D869D3}" dt="2024-07-08T03:33:17.113" v="207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0.836" v="22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del">
          <ac:chgData name="Joon Young Lee" userId="9c2bf77b41f9f2c0" providerId="LiveId" clId="{98D388D9-81AC-4001-9B5D-238E79D869D3}" dt="2024-07-08T03:30:21.012" v="35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8D388D9-81AC-4001-9B5D-238E79D869D3}" dt="2024-07-08T03:30:20.828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8D388D9-81AC-4001-9B5D-238E79D869D3}" dt="2024-07-08T03:30:21.554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8D388D9-81AC-4001-9B5D-238E79D869D3}" dt="2024-07-08T03:35:52.818" v="342" actId="14100"/>
          <ac:cxnSpMkLst>
            <pc:docMk/>
            <pc:sldMk cId="1750905238" sldId="2313"/>
            <ac:cxnSpMk id="6" creationId="{091B1B94-B0A9-0C8E-CBC2-0D58F22EAE2B}"/>
          </ac:cxnSpMkLst>
        </pc:cxnChg>
        <pc:cxnChg chg="mod">
          <ac:chgData name="Joon Young Lee" userId="9c2bf77b41f9f2c0" providerId="LiveId" clId="{98D388D9-81AC-4001-9B5D-238E79D869D3}" dt="2024-07-08T03:35:49.094" v="341" actId="1076"/>
          <ac:cxnSpMkLst>
            <pc:docMk/>
            <pc:sldMk cId="1750905238" sldId="2313"/>
            <ac:cxnSpMk id="12" creationId="{327A3627-C52B-D607-8C30-E87049AB0C5B}"/>
          </ac:cxnSpMkLst>
        </pc:cxnChg>
        <pc:cxnChg chg="del">
          <ac:chgData name="Joon Young Lee" userId="9c2bf77b41f9f2c0" providerId="LiveId" clId="{98D388D9-81AC-4001-9B5D-238E79D869D3}" dt="2024-07-08T03:35:28.296" v="338" actId="478"/>
          <ac:cxnSpMkLst>
            <pc:docMk/>
            <pc:sldMk cId="1750905238" sldId="2313"/>
            <ac:cxnSpMk id="15" creationId="{274C9F7E-7B0B-08F3-03BA-2B80FDD57A92}"/>
          </ac:cxnSpMkLst>
        </pc:cxnChg>
      </pc:sldChg>
    </pc:docChg>
  </pc:docChgLst>
  <pc:docChgLst>
    <pc:chgData name="Joon Young Lee" userId="9c2bf77b41f9f2c0" providerId="LiveId" clId="{F92B7584-A29A-4032-9779-D8EA5335DD4B}"/>
    <pc:docChg chg="custSel modSld">
      <pc:chgData name="Joon Young Lee" userId="9c2bf77b41f9f2c0" providerId="LiveId" clId="{F92B7584-A29A-4032-9779-D8EA5335DD4B}" dt="2024-08-12T04:21:45.331" v="438"/>
      <pc:docMkLst>
        <pc:docMk/>
      </pc:docMkLst>
      <pc:sldChg chg="modSp mod">
        <pc:chgData name="Joon Young Lee" userId="9c2bf77b41f9f2c0" providerId="LiveId" clId="{F92B7584-A29A-4032-9779-D8EA5335DD4B}" dt="2024-08-12T04:15:57.556" v="0" actId="20577"/>
        <pc:sldMkLst>
          <pc:docMk/>
          <pc:sldMk cId="129259513" sldId="2141"/>
        </pc:sldMkLst>
        <pc:spChg chg="mod">
          <ac:chgData name="Joon Young Lee" userId="9c2bf77b41f9f2c0" providerId="LiveId" clId="{F92B7584-A29A-4032-9779-D8EA5335DD4B}" dt="2024-08-12T04:15:57.5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F92B7584-A29A-4032-9779-D8EA5335DD4B}" dt="2024-08-12T04:17:51.618" v="225"/>
        <pc:sldMkLst>
          <pc:docMk/>
          <pc:sldMk cId="652606932" sldId="2297"/>
        </pc:sldMkLst>
        <pc:spChg chg="mod">
          <ac:chgData name="Joon Young Lee" userId="9c2bf77b41f9f2c0" providerId="LiveId" clId="{F92B7584-A29A-4032-9779-D8EA5335DD4B}" dt="2024-08-12T04:15:59.336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51.618" v="22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1:45.331" v="438"/>
        <pc:sldMkLst>
          <pc:docMk/>
          <pc:sldMk cId="2286156207" sldId="2311"/>
        </pc:sldMkLst>
        <pc:spChg chg="mod">
          <ac:chgData name="Joon Young Lee" userId="9c2bf77b41f9f2c0" providerId="LiveId" clId="{F92B7584-A29A-4032-9779-D8EA5335DD4B}" dt="2024-08-12T04:16:36.117" v="214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F92B7584-A29A-4032-9779-D8EA5335DD4B}" dt="2024-08-12T04:16:14.54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F92B7584-A29A-4032-9779-D8EA5335DD4B}" dt="2024-08-12T04:15:58.665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F92B7584-A29A-4032-9779-D8EA5335DD4B}" dt="2024-08-12T04:15:58.670" v="116" actId="20577"/>
          <ac:spMkLst>
            <pc:docMk/>
            <pc:sldMk cId="2286156207" sldId="2311"/>
            <ac:spMk id="34" creationId="{31F9B2B1-B636-441A-850C-54DCA46E6B3B}"/>
          </ac:spMkLst>
        </pc:spChg>
        <pc:graphicFrameChg chg="add mod">
          <ac:chgData name="Joon Young Lee" userId="9c2bf77b41f9f2c0" providerId="LiveId" clId="{F92B7584-A29A-4032-9779-D8EA5335DD4B}" dt="2024-08-12T04:16:18.843" v="206" actId="1076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F92B7584-A29A-4032-9779-D8EA5335DD4B}" dt="2024-08-12T04:15:58.518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514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">
          <ac:chgData name="Joon Young Lee" userId="9c2bf77b41f9f2c0" providerId="LiveId" clId="{F92B7584-A29A-4032-9779-D8EA5335DD4B}" dt="2024-08-12T04:20:36.260" v="429" actId="478"/>
          <ac:picMkLst>
            <pc:docMk/>
            <pc:sldMk cId="2286156207" sldId="2311"/>
            <ac:picMk id="5" creationId="{2E8821F0-2EF2-B49E-3DAE-E94D5C9F1D48}"/>
          </ac:picMkLst>
        </pc:picChg>
        <pc:picChg chg="add mod">
          <ac:chgData name="Joon Young Lee" userId="9c2bf77b41f9f2c0" providerId="LiveId" clId="{F92B7584-A29A-4032-9779-D8EA5335DD4B}" dt="2024-08-12T04:21:45.331" v="43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F92B7584-A29A-4032-9779-D8EA5335DD4B}" dt="2024-08-12T04:20:42.147" v="43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F92B7584-A29A-4032-9779-D8EA5335DD4B}" dt="2024-08-12T04:17:20.720" v="220"/>
        <pc:sldMkLst>
          <pc:docMk/>
          <pc:sldMk cId="1639254616" sldId="2312"/>
        </pc:sldMkLst>
        <pc:spChg chg="mod">
          <ac:chgData name="Joon Young Lee" userId="9c2bf77b41f9f2c0" providerId="LiveId" clId="{F92B7584-A29A-4032-9779-D8EA5335DD4B}" dt="2024-08-12T04:15:59.038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F92B7584-A29A-4032-9779-D8EA5335DD4B}" dt="2024-08-12T04:17:20.720" v="220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F92B7584-A29A-4032-9779-D8EA5335DD4B}" dt="2024-08-12T04:20:18.267" v="428" actId="20577"/>
        <pc:sldMkLst>
          <pc:docMk/>
          <pc:sldMk cId="1750905238" sldId="2313"/>
        </pc:sldMkLst>
        <pc:spChg chg="add mod">
          <ac:chgData name="Joon Young Lee" userId="9c2bf77b41f9f2c0" providerId="LiveId" clId="{F92B7584-A29A-4032-9779-D8EA5335DD4B}" dt="2024-08-12T04:18:33.521" v="274" actId="20577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F92B7584-A29A-4032-9779-D8EA5335DD4B}" dt="2024-08-12T04:20:18.267" v="428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F92B7584-A29A-4032-9779-D8EA5335DD4B}" dt="2024-08-12T04:16:11.681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F92B7584-A29A-4032-9779-D8EA5335DD4B}" dt="2024-08-12T04:16:09.057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F92B7584-A29A-4032-9779-D8EA5335DD4B}" dt="2024-08-12T04:15:57.863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F92B7584-A29A-4032-9779-D8EA5335DD4B}" dt="2024-08-12T04:15:58.00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">
          <ac:chgData name="Joon Young Lee" userId="9c2bf77b41f9f2c0" providerId="LiveId" clId="{F92B7584-A29A-4032-9779-D8EA5335DD4B}" dt="2024-08-12T04:16:07.930" v="197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F92B7584-A29A-4032-9779-D8EA5335DD4B}" dt="2024-08-12T04:16:10.85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717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F92B7584-A29A-4032-9779-D8EA5335DD4B}" dt="2024-08-12T04:15:57.8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F92B7584-A29A-4032-9779-D8EA5335DD4B}" dt="2024-08-12T04:15:57.7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F92B7584-A29A-4032-9779-D8EA5335DD4B}" dt="2024-08-12T04:15:58.49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 ord">
          <ac:chgData name="Joon Young Lee" userId="9c2bf77b41f9f2c0" providerId="LiveId" clId="{F92B7584-A29A-4032-9779-D8EA5335DD4B}" dt="2024-08-12T04:18:56.923" v="277" actId="14100"/>
          <ac:cxnSpMkLst>
            <pc:docMk/>
            <pc:sldMk cId="1750905238" sldId="2313"/>
            <ac:cxnSpMk id="4" creationId="{6192E888-ED1A-A6AB-BEB5-A198CAE0D8A8}"/>
          </ac:cxnSpMkLst>
        </pc:cxnChg>
        <pc:cxnChg chg="add mod ord">
          <ac:chgData name="Joon Young Lee" userId="9c2bf77b41f9f2c0" providerId="LiveId" clId="{F92B7584-A29A-4032-9779-D8EA5335DD4B}" dt="2024-08-12T04:17:09.343" v="219" actId="171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9A389E40-7BB5-4188-AAAF-29ADEF288CBB}"/>
    <pc:docChg chg="undo custSel modSld">
      <pc:chgData name="Joon Young Lee" userId="9c2bf77b41f9f2c0" providerId="LiveId" clId="{9A389E40-7BB5-4188-AAAF-29ADEF288CBB}" dt="2024-07-15T03:04:54.702" v="262" actId="14100"/>
      <pc:docMkLst>
        <pc:docMk/>
      </pc:docMkLst>
      <pc:sldChg chg="modSp mod">
        <pc:chgData name="Joon Young Lee" userId="9c2bf77b41f9f2c0" providerId="LiveId" clId="{9A389E40-7BB5-4188-AAAF-29ADEF288CBB}" dt="2024-07-15T02:52:23.956" v="0" actId="20577"/>
        <pc:sldMkLst>
          <pc:docMk/>
          <pc:sldMk cId="129259513" sldId="2141"/>
        </pc:sldMkLst>
        <pc:spChg chg="mod">
          <ac:chgData name="Joon Young Lee" userId="9c2bf77b41f9f2c0" providerId="LiveId" clId="{9A389E40-7BB5-4188-AAAF-29ADEF288CBB}" dt="2024-07-15T02:52:23.95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9A389E40-7BB5-4188-AAAF-29ADEF288CBB}" dt="2024-07-15T02:52:38.382" v="198" actId="13926"/>
        <pc:sldMkLst>
          <pc:docMk/>
          <pc:sldMk cId="652606932" sldId="2297"/>
        </pc:sldMkLst>
        <pc:spChg chg="mod">
          <ac:chgData name="Joon Young Lee" userId="9c2bf77b41f9f2c0" providerId="LiveId" clId="{9A389E40-7BB5-4188-AAAF-29ADEF288CBB}" dt="2024-07-15T02:52:26.13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38.382" v="19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4:54.702" v="262" actId="14100"/>
        <pc:sldMkLst>
          <pc:docMk/>
          <pc:sldMk cId="2286156207" sldId="2311"/>
        </pc:sldMkLst>
        <pc:spChg chg="mod">
          <ac:chgData name="Joon Young Lee" userId="9c2bf77b41f9f2c0" providerId="LiveId" clId="{9A389E40-7BB5-4188-AAAF-29ADEF288CBB}" dt="2024-07-15T02:53:34.147" v="229" actId="207"/>
          <ac:spMkLst>
            <pc:docMk/>
            <pc:sldMk cId="2286156207" sldId="2311"/>
            <ac:spMk id="17" creationId="{00000000-0000-0000-0000-000000000000}"/>
          </ac:spMkLst>
        </pc:spChg>
        <pc:spChg chg="mod ord">
          <ac:chgData name="Joon Young Lee" userId="9c2bf77b41f9f2c0" providerId="LiveId" clId="{9A389E40-7BB5-4188-AAAF-29ADEF288CBB}" dt="2024-07-15T02:53:02.015" v="207" actId="1076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9A389E40-7BB5-4188-AAAF-29ADEF288CBB}" dt="2024-07-15T02:52:25.400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9A389E40-7BB5-4188-AAAF-29ADEF288CBB}" dt="2024-07-15T02:52:25.405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9A389E40-7BB5-4188-AAAF-29ADEF288CBB}" dt="2024-07-15T02:53:17.780" v="212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9A389E40-7BB5-4188-AAAF-29ADEF288CBB}" dt="2024-07-15T02:53:22.823" v="221" actId="2057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9A389E40-7BB5-4188-AAAF-29ADEF288CBB}" dt="2024-07-15T02:52:25.289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">
          <ac:chgData name="Joon Young Lee" userId="9c2bf77b41f9f2c0" providerId="LiveId" clId="{9A389E40-7BB5-4188-AAAF-29ADEF288CBB}" dt="2024-07-15T02:53:08.846" v="209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85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9A389E40-7BB5-4188-AAAF-29ADEF288CBB}" dt="2024-07-15T03:04:50.199" v="260" actId="14100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9A389E40-7BB5-4188-AAAF-29ADEF288CBB}" dt="2024-07-15T03:04:54.702" v="262" actId="14100"/>
          <ac:picMkLst>
            <pc:docMk/>
            <pc:sldMk cId="2286156207" sldId="2311"/>
            <ac:picMk id="6" creationId="{586DD7D2-E8D0-A459-D157-7B027BF75157}"/>
          </ac:picMkLst>
        </pc:picChg>
        <pc:picChg chg="del">
          <ac:chgData name="Joon Young Lee" userId="9c2bf77b41f9f2c0" providerId="LiveId" clId="{9A389E40-7BB5-4188-AAAF-29ADEF288CBB}" dt="2024-07-15T03:04:36.751" v="255" actId="478"/>
          <ac:picMkLst>
            <pc:docMk/>
            <pc:sldMk cId="2286156207" sldId="2311"/>
            <ac:picMk id="7" creationId="{E0B2E526-A017-EF36-AFE7-26D71E790979}"/>
          </ac:picMkLst>
        </pc:picChg>
      </pc:sldChg>
      <pc:sldChg chg="modSp mod">
        <pc:chgData name="Joon Young Lee" userId="9c2bf77b41f9f2c0" providerId="LiveId" clId="{9A389E40-7BB5-4188-AAAF-29ADEF288CBB}" dt="2024-07-15T02:52:47.778" v="199"/>
        <pc:sldMkLst>
          <pc:docMk/>
          <pc:sldMk cId="1639254616" sldId="2312"/>
        </pc:sldMkLst>
        <pc:spChg chg="mod">
          <ac:chgData name="Joon Young Lee" userId="9c2bf77b41f9f2c0" providerId="LiveId" clId="{9A389E40-7BB5-4188-AAAF-29ADEF288CBB}" dt="2024-07-15T02:52:25.779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9A389E40-7BB5-4188-AAAF-29ADEF288CBB}" dt="2024-07-15T02:52:47.778" v="19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9A389E40-7BB5-4188-AAAF-29ADEF288CBB}" dt="2024-07-15T03:03:49.454" v="254" actId="1076"/>
        <pc:sldMkLst>
          <pc:docMk/>
          <pc:sldMk cId="1750905238" sldId="2313"/>
        </pc:sldMkLst>
        <pc:spChg chg="add mod">
          <ac:chgData name="Joon Young Lee" userId="9c2bf77b41f9f2c0" providerId="LiveId" clId="{9A389E40-7BB5-4188-AAAF-29ADEF288CBB}" dt="2024-07-15T03:01:58.771" v="238" actId="571"/>
          <ac:spMkLst>
            <pc:docMk/>
            <pc:sldMk cId="1750905238" sldId="2313"/>
            <ac:spMk id="10" creationId="{592F5F5B-E397-7482-AA5C-7F022E2AD9C7}"/>
          </ac:spMkLst>
        </pc:spChg>
        <pc:spChg chg="mod">
          <ac:chgData name="Joon Young Lee" userId="9c2bf77b41f9f2c0" providerId="LiveId" clId="{9A389E40-7BB5-4188-AAAF-29ADEF288CBB}" dt="2024-07-15T03:02:29.562" v="248" actId="1076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9A389E40-7BB5-4188-AAAF-29ADEF288CBB}" dt="2024-07-15T03:01:39.679" v="231" actId="1076"/>
          <ac:spMkLst>
            <pc:docMk/>
            <pc:sldMk cId="1750905238" sldId="2313"/>
            <ac:spMk id="13" creationId="{BCE72397-9F7A-B1C1-D371-EC1FBA7B8205}"/>
          </ac:spMkLst>
        </pc:spChg>
        <pc:spChg chg="add mod">
          <ac:chgData name="Joon Young Lee" userId="9c2bf77b41f9f2c0" providerId="LiveId" clId="{9A389E40-7BB5-4188-AAAF-29ADEF288CBB}" dt="2024-07-15T03:02:03.403" v="239" actId="571"/>
          <ac:spMkLst>
            <pc:docMk/>
            <pc:sldMk cId="1750905238" sldId="2313"/>
            <ac:spMk id="14" creationId="{8A2381F6-8D5E-D2DE-CF55-FAF200DF2708}"/>
          </ac:spMkLst>
        </pc:spChg>
        <pc:spChg chg="mod">
          <ac:chgData name="Joon Young Lee" userId="9c2bf77b41f9f2c0" providerId="LiveId" clId="{9A389E40-7BB5-4188-AAAF-29ADEF288CBB}" dt="2024-07-15T03:03:49.454" v="254" actId="1076"/>
          <ac:spMkLst>
            <pc:docMk/>
            <pc:sldMk cId="1750905238" sldId="2313"/>
            <ac:spMk id="41" creationId="{9138F146-4E40-4026-8855-02CC716E28CD}"/>
          </ac:spMkLst>
        </pc:spChg>
        <pc:spChg chg="ord">
          <ac:chgData name="Joon Young Lee" userId="9c2bf77b41f9f2c0" providerId="LiveId" clId="{9A389E40-7BB5-4188-AAAF-29ADEF288CBB}" dt="2024-07-15T02:52:57.635" v="203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9A389E40-7BB5-4188-AAAF-29ADEF288CBB}" dt="2024-07-15T02:52:55.978" v="201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9A389E40-7BB5-4188-AAAF-29ADEF288CBB}" dt="2024-07-15T02:52:24.43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9A389E40-7BB5-4188-AAAF-29ADEF288CBB}" dt="2024-07-15T02:52:24.599" v="46" actId="20577"/>
          <ac:spMkLst>
            <pc:docMk/>
            <pc:sldMk cId="1750905238" sldId="2313"/>
            <ac:spMk id="53" creationId="{05DF997B-DB1A-4275-B856-82A959E3C917}"/>
          </ac:spMkLst>
        </pc:spChg>
        <pc:spChg chg="mod">
          <ac:chgData name="Joon Young Lee" userId="9c2bf77b41f9f2c0" providerId="LiveId" clId="{9A389E40-7BB5-4188-AAAF-29ADEF288CBB}" dt="2024-07-15T03:03:48.030" v="253" actId="14100"/>
          <ac:spMkLst>
            <pc:docMk/>
            <pc:sldMk cId="1750905238" sldId="2313"/>
            <ac:spMk id="56" creationId="{416E57A0-642A-436A-942E-94228967289B}"/>
          </ac:spMkLst>
        </pc:spChg>
        <pc:graphicFrameChg chg="del">
          <ac:chgData name="Joon Young Lee" userId="9c2bf77b41f9f2c0" providerId="LiveId" clId="{9A389E40-7BB5-4188-AAAF-29ADEF288CBB}" dt="2024-07-15T02:52:24.164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9A389E40-7BB5-4188-AAAF-29ADEF288CBB}" dt="2024-07-15T02:52:24.4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5.005" v="200" actId="167"/>
          <ac:graphicFrameMkLst>
            <pc:docMk/>
            <pc:sldMk cId="1750905238" sldId="2313"/>
            <ac:graphicFrameMk id="4" creationId="{00000000-0008-0000-0000-000002000000}"/>
          </ac:graphicFrameMkLst>
        </pc:graphicFrameChg>
        <pc:graphicFrameChg chg="add mod">
          <ac:chgData name="Joon Young Lee" userId="9c2bf77b41f9f2c0" providerId="LiveId" clId="{9A389E40-7BB5-4188-AAAF-29ADEF288CBB}" dt="2024-07-15T02:52:57.224" v="202"/>
          <ac:graphicFrameMkLst>
            <pc:docMk/>
            <pc:sldMk cId="1750905238" sldId="2313"/>
            <ac:graphicFrameMk id="5" creationId="{00000000-0008-0000-0100-000002000000}"/>
          </ac:graphicFrameMkLst>
        </pc:graphicFrameChg>
        <pc:graphicFrameChg chg="modGraphic">
          <ac:chgData name="Joon Young Lee" userId="9c2bf77b41f9f2c0" providerId="LiveId" clId="{9A389E40-7BB5-4188-AAAF-29ADEF288CBB}" dt="2024-07-15T02:52:24.159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9A389E40-7BB5-4188-AAAF-29ADEF288CBB}" dt="2024-07-15T02:52:25.26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9A389E40-7BB5-4188-AAAF-29ADEF288CBB}" dt="2024-07-15T03:02:31.543" v="249" actId="14100"/>
          <ac:cxnSpMkLst>
            <pc:docMk/>
            <pc:sldMk cId="1750905238" sldId="2313"/>
            <ac:cxnSpMk id="6" creationId="{091B1B94-B0A9-0C8E-CBC2-0D58F22EAE2B}"/>
          </ac:cxnSpMkLst>
        </pc:cxnChg>
        <pc:cxnChg chg="add mod">
          <ac:chgData name="Joon Young Lee" userId="9c2bf77b41f9f2c0" providerId="LiveId" clId="{9A389E40-7BB5-4188-AAAF-29ADEF288CBB}" dt="2024-07-15T03:02:15.491" v="245" actId="1035"/>
          <ac:cxnSpMkLst>
            <pc:docMk/>
            <pc:sldMk cId="1750905238" sldId="2313"/>
            <ac:cxnSpMk id="8" creationId="{2F822B18-9A9F-2DE1-33D7-EA5C7ABA1CFA}"/>
          </ac:cxnSpMkLst>
        </pc:cxnChg>
        <pc:cxnChg chg="mod">
          <ac:chgData name="Joon Young Lee" userId="9c2bf77b41f9f2c0" providerId="LiveId" clId="{9A389E40-7BB5-4188-AAAF-29ADEF288CBB}" dt="2024-07-15T03:01:48.572" v="233" actId="14100"/>
          <ac:cxnSpMkLst>
            <pc:docMk/>
            <pc:sldMk cId="1750905238" sldId="2313"/>
            <ac:cxnSpMk id="12" creationId="{327A3627-C52B-D607-8C30-E87049AB0C5B}"/>
          </ac:cxnSpMkLst>
        </pc:cxnChg>
      </pc:sldChg>
    </pc:docChg>
  </pc:docChgLst>
  <pc:docChgLst>
    <pc:chgData name="Joon Young Lee" userId="9c2bf77b41f9f2c0" providerId="LiveId" clId="{D1A89D24-1347-4687-8113-565A96B97C56}"/>
    <pc:docChg chg="undo redo custSel modSld">
      <pc:chgData name="Joon Young Lee" userId="9c2bf77b41f9f2c0" providerId="LiveId" clId="{D1A89D24-1347-4687-8113-565A96B97C56}" dt="2024-08-19T02:52:18.172" v="297"/>
      <pc:docMkLst>
        <pc:docMk/>
      </pc:docMkLst>
      <pc:sldChg chg="modSp mod">
        <pc:chgData name="Joon Young Lee" userId="9c2bf77b41f9f2c0" providerId="LiveId" clId="{D1A89D24-1347-4687-8113-565A96B97C56}" dt="2024-08-19T02:32:52.058" v="0" actId="20577"/>
        <pc:sldMkLst>
          <pc:docMk/>
          <pc:sldMk cId="129259513" sldId="2141"/>
        </pc:sldMkLst>
        <pc:spChg chg="mod">
          <ac:chgData name="Joon Young Lee" userId="9c2bf77b41f9f2c0" providerId="LiveId" clId="{D1A89D24-1347-4687-8113-565A96B97C56}" dt="2024-08-19T02:32:52.058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D1A89D24-1347-4687-8113-565A96B97C56}" dt="2024-08-19T02:34:40.930" v="215"/>
        <pc:sldMkLst>
          <pc:docMk/>
          <pc:sldMk cId="652606932" sldId="2297"/>
        </pc:sldMkLst>
        <pc:spChg chg="mod">
          <ac:chgData name="Joon Young Lee" userId="9c2bf77b41f9f2c0" providerId="LiveId" clId="{D1A89D24-1347-4687-8113-565A96B97C56}" dt="2024-08-19T02:32:53.324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0.930" v="215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2:18.172" v="297"/>
        <pc:sldMkLst>
          <pc:docMk/>
          <pc:sldMk cId="2286156207" sldId="2311"/>
        </pc:sldMkLst>
        <pc:spChg chg="mod">
          <ac:chgData name="Joon Young Lee" userId="9c2bf77b41f9f2c0" providerId="LiveId" clId="{D1A89D24-1347-4687-8113-565A96B97C56}" dt="2024-08-19T02:34:09.989" v="211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D1A89D24-1347-4687-8113-565A96B97C56}" dt="2024-08-19T02:33:51.873" v="2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D1A89D24-1347-4687-8113-565A96B97C56}" dt="2024-08-19T02:32:52.906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D1A89D24-1347-4687-8113-565A96B97C56}" dt="2024-08-19T02:32:52.909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D1A89D24-1347-4687-8113-565A96B97C56}" dt="2024-08-19T02:52:18.172" v="297"/>
          <ac:spMkLst>
            <pc:docMk/>
            <pc:sldMk cId="2286156207" sldId="2311"/>
            <ac:spMk id="36" creationId="{3CBD50FD-F560-467E-BDB3-18000879AE95}"/>
          </ac:spMkLst>
        </pc:spChg>
        <pc:graphicFrameChg chg="del">
          <ac:chgData name="Joon Young Lee" userId="9c2bf77b41f9f2c0" providerId="LiveId" clId="{D1A89D24-1347-4687-8113-565A96B97C56}" dt="2024-08-19T02:32:52.791" v="104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add mod ord">
          <ac:chgData name="Joon Young Lee" userId="9c2bf77b41f9f2c0" providerId="LiveId" clId="{D1A89D24-1347-4687-8113-565A96B97C56}" dt="2024-08-19T02:33:54.273" v="203" actId="1076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8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</pc:sldChg>
      <pc:sldChg chg="modSp mod">
        <pc:chgData name="Joon Young Lee" userId="9c2bf77b41f9f2c0" providerId="LiveId" clId="{D1A89D24-1347-4687-8113-565A96B97C56}" dt="2024-08-19T02:34:47.661" v="216"/>
        <pc:sldMkLst>
          <pc:docMk/>
          <pc:sldMk cId="1639254616" sldId="2312"/>
        </pc:sldMkLst>
        <pc:spChg chg="mod">
          <ac:chgData name="Joon Young Lee" userId="9c2bf77b41f9f2c0" providerId="LiveId" clId="{D1A89D24-1347-4687-8113-565A96B97C56}" dt="2024-08-19T02:32:53.137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D1A89D24-1347-4687-8113-565A96B97C56}" dt="2024-08-19T02:34:47.661" v="216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D1A89D24-1347-4687-8113-565A96B97C56}" dt="2024-08-19T02:51:57.664" v="279" actId="14100"/>
        <pc:sldMkLst>
          <pc:docMk/>
          <pc:sldMk cId="1750905238" sldId="2313"/>
        </pc:sldMkLst>
        <pc:spChg chg="mod">
          <ac:chgData name="Joon Young Lee" userId="9c2bf77b41f9f2c0" providerId="LiveId" clId="{D1A89D24-1347-4687-8113-565A96B97C56}" dt="2024-08-19T02:35:28.951" v="232" actId="1076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D1A89D24-1347-4687-8113-565A96B97C56}" dt="2024-08-19T02:43:31.553" v="275" actId="6549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D1A89D24-1347-4687-8113-565A96B97C56}" dt="2024-08-19T02:33:49.332" v="200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D1A89D24-1347-4687-8113-565A96B97C56}" dt="2024-08-19T02:33:47.431" v="198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D1A89D24-1347-4687-8113-565A96B97C56}" dt="2024-08-19T02:32:52.24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D1A89D24-1347-4687-8113-565A96B97C56}" dt="2024-08-19T02:32:52.401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del">
          <ac:chgData name="Joon Young Lee" userId="9c2bf77b41f9f2c0" providerId="LiveId" clId="{D1A89D24-1347-4687-8113-565A96B97C56}" dt="2024-08-19T02:32:52.162" v="22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del">
          <ac:chgData name="Joon Young Lee" userId="9c2bf77b41f9f2c0" providerId="LiveId" clId="{D1A89D24-1347-4687-8113-565A96B97C56}" dt="2024-08-19T02:32:52.251" v="3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6.136" v="197" actId="167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add mod ord">
          <ac:chgData name="Joon Young Lee" userId="9c2bf77b41f9f2c0" providerId="LiveId" clId="{D1A89D24-1347-4687-8113-565A96B97C56}" dt="2024-08-19T02:33:48.849" v="199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15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D1A89D24-1347-4687-8113-565A96B97C56}" dt="2024-08-19T02:32:52.777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D1A89D24-1347-4687-8113-565A96B97C56}" dt="2024-08-19T02:51:57.664" v="279" actId="14100"/>
          <ac:cxnSpMkLst>
            <pc:docMk/>
            <pc:sldMk cId="1750905238" sldId="2313"/>
            <ac:cxnSpMk id="4" creationId="{6192E888-ED1A-A6AB-BEB5-A198CAE0D8A8}"/>
          </ac:cxnSpMkLst>
        </pc:cxnChg>
        <pc:cxnChg chg="mod">
          <ac:chgData name="Joon Young Lee" userId="9c2bf77b41f9f2c0" providerId="LiveId" clId="{D1A89D24-1347-4687-8113-565A96B97C56}" dt="2024-08-19T02:35:37.008" v="235" actId="14100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293AC477-1231-4247-BE6E-4BE67CE44E50}"/>
    <pc:docChg chg="undo custSel modSld">
      <pc:chgData name="Joon Young Lee" userId="9c2bf77b41f9f2c0" providerId="LiveId" clId="{293AC477-1231-4247-BE6E-4BE67CE44E50}" dt="2024-08-26T02:50:38.393" v="338" actId="13926"/>
      <pc:docMkLst>
        <pc:docMk/>
      </pc:docMkLst>
      <pc:sldChg chg="modSp mod">
        <pc:chgData name="Joon Young Lee" userId="9c2bf77b41f9f2c0" providerId="LiveId" clId="{293AC477-1231-4247-BE6E-4BE67CE44E50}" dt="2024-08-26T02:44:46.485" v="0" actId="20577"/>
        <pc:sldMkLst>
          <pc:docMk/>
          <pc:sldMk cId="129259513" sldId="2141"/>
        </pc:sldMkLst>
        <pc:spChg chg="mod">
          <ac:chgData name="Joon Young Lee" userId="9c2bf77b41f9f2c0" providerId="LiveId" clId="{293AC477-1231-4247-BE6E-4BE67CE44E50}" dt="2024-08-26T02:44:46.485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293AC477-1231-4247-BE6E-4BE67CE44E50}" dt="2024-08-26T02:50:38.393" v="338" actId="13926"/>
        <pc:sldMkLst>
          <pc:docMk/>
          <pc:sldMk cId="652606932" sldId="2297"/>
        </pc:sldMkLst>
        <pc:spChg chg="mod">
          <ac:chgData name="Joon Young Lee" userId="9c2bf77b41f9f2c0" providerId="LiveId" clId="{293AC477-1231-4247-BE6E-4BE67CE44E50}" dt="2024-08-26T02:44:48.001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38.393" v="33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48:40.450" v="258"/>
        <pc:sldMkLst>
          <pc:docMk/>
          <pc:sldMk cId="2286156207" sldId="2311"/>
        </pc:sldMkLst>
        <pc:spChg chg="mod">
          <ac:chgData name="Joon Young Lee" userId="9c2bf77b41f9f2c0" providerId="LiveId" clId="{293AC477-1231-4247-BE6E-4BE67CE44E50}" dt="2024-08-26T02:46:09.386" v="223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293AC477-1231-4247-BE6E-4BE67CE44E50}" dt="2024-08-26T02:45:33.336" v="208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293AC477-1231-4247-BE6E-4BE67CE44E50}" dt="2024-08-26T02:44:47.502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293AC477-1231-4247-BE6E-4BE67CE44E50}" dt="2024-08-26T02:44:47.508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293AC477-1231-4247-BE6E-4BE67CE44E50}" dt="2024-08-26T02:46:52.353" v="244" actId="14100"/>
          <ac:spMkLst>
            <pc:docMk/>
            <pc:sldMk cId="2286156207" sldId="2311"/>
            <ac:spMk id="35" creationId="{960C2B3F-5548-4183-9B67-0CABD8CC3ADD}"/>
          </ac:spMkLst>
        </pc:spChg>
        <pc:spChg chg="mod">
          <ac:chgData name="Joon Young Lee" userId="9c2bf77b41f9f2c0" providerId="LiveId" clId="{293AC477-1231-4247-BE6E-4BE67CE44E50}" dt="2024-08-26T02:46:35.708" v="236" actId="1038"/>
          <ac:spMkLst>
            <pc:docMk/>
            <pc:sldMk cId="2286156207" sldId="2311"/>
            <ac:spMk id="36" creationId="{3CBD50FD-F560-467E-BDB3-18000879AE95}"/>
          </ac:spMkLst>
        </pc:spChg>
        <pc:graphicFrameChg chg="add mod ord">
          <ac:chgData name="Joon Young Lee" userId="9c2bf77b41f9f2c0" providerId="LiveId" clId="{293AC477-1231-4247-BE6E-4BE67CE44E50}" dt="2024-08-26T02:46:46.378" v="239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293AC477-1231-4247-BE6E-4BE67CE44E50}" dt="2024-08-26T02:44:47.362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59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add mod">
          <ac:chgData name="Joon Young Lee" userId="9c2bf77b41f9f2c0" providerId="LiveId" clId="{293AC477-1231-4247-BE6E-4BE67CE44E50}" dt="2024-08-26T02:48:40.450" v="258"/>
          <ac:picMkLst>
            <pc:docMk/>
            <pc:sldMk cId="2286156207" sldId="2311"/>
            <ac:picMk id="4" creationId="{B81830AF-2A2A-EC44-66FE-48AFD3F749CC}"/>
          </ac:picMkLst>
        </pc:picChg>
        <pc:picChg chg="add del">
          <ac:chgData name="Joon Young Lee" userId="9c2bf77b41f9f2c0" providerId="LiveId" clId="{293AC477-1231-4247-BE6E-4BE67CE44E50}" dt="2024-08-26T02:48:02.943" v="251" actId="478"/>
          <ac:picMkLst>
            <pc:docMk/>
            <pc:sldMk cId="2286156207" sldId="2311"/>
            <ac:picMk id="6" creationId="{2438A5F7-176A-B5C3-EAFF-56060FF4F47E}"/>
          </ac:picMkLst>
        </pc:picChg>
        <pc:picChg chg="mod">
          <ac:chgData name="Joon Young Lee" userId="9c2bf77b41f9f2c0" providerId="LiveId" clId="{293AC477-1231-4247-BE6E-4BE67CE44E50}" dt="2024-08-26T02:48:05.891" v="253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293AC477-1231-4247-BE6E-4BE67CE44E50}" dt="2024-08-26T02:50:12.840" v="334"/>
        <pc:sldMkLst>
          <pc:docMk/>
          <pc:sldMk cId="1639254616" sldId="2312"/>
        </pc:sldMkLst>
        <pc:spChg chg="mod">
          <ac:chgData name="Joon Young Lee" userId="9c2bf77b41f9f2c0" providerId="LiveId" clId="{293AC477-1231-4247-BE6E-4BE67CE44E50}" dt="2024-08-26T02:44:47.790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293AC477-1231-4247-BE6E-4BE67CE44E50}" dt="2024-08-26T02:50:12.840" v="334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293AC477-1231-4247-BE6E-4BE67CE44E50}" dt="2024-08-26T02:50:10.042" v="333" actId="20577"/>
        <pc:sldMkLst>
          <pc:docMk/>
          <pc:sldMk cId="1750905238" sldId="2313"/>
        </pc:sldMkLst>
        <pc:spChg chg="del">
          <ac:chgData name="Joon Young Lee" userId="9c2bf77b41f9f2c0" providerId="LiveId" clId="{293AC477-1231-4247-BE6E-4BE67CE44E50}" dt="2024-08-26T02:48:50.260" v="259" actId="478"/>
          <ac:spMkLst>
            <pc:docMk/>
            <pc:sldMk cId="1750905238" sldId="2313"/>
            <ac:spMk id="7" creationId="{E57EF2CF-A5B9-77FD-7453-0C23D7D2F3BF}"/>
          </ac:spMkLst>
        </pc:spChg>
        <pc:spChg chg="mod">
          <ac:chgData name="Joon Young Lee" userId="9c2bf77b41f9f2c0" providerId="LiveId" clId="{293AC477-1231-4247-BE6E-4BE67CE44E50}" dt="2024-08-26T02:50:10.042" v="333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293AC477-1231-4247-BE6E-4BE67CE44E50}" dt="2024-08-26T02:45:30.810" v="2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293AC477-1231-4247-BE6E-4BE67CE44E50}" dt="2024-08-26T02:45:29.736" v="2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293AC477-1231-4247-BE6E-4BE67CE44E50}" dt="2024-08-26T02:44:46.706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293AC477-1231-4247-BE6E-4BE67CE44E50}" dt="2024-08-26T02:44:46.893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mod ord">
          <ac:chgData name="Joon Young Lee" userId="9c2bf77b41f9f2c0" providerId="LiveId" clId="{293AC477-1231-4247-BE6E-4BE67CE44E50}" dt="2024-08-26T02:45:28.885" v="203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 ord">
          <ac:chgData name="Joon Young Lee" userId="9c2bf77b41f9f2c0" providerId="LiveId" clId="{293AC477-1231-4247-BE6E-4BE67CE44E50}" dt="2024-08-26T02:45:30.359" v="205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619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293AC477-1231-4247-BE6E-4BE67CE44E50}" dt="2024-08-26T02:44:46.712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modGraphic">
          <ac:chgData name="Joon Young Lee" userId="9c2bf77b41f9f2c0" providerId="LiveId" clId="{293AC477-1231-4247-BE6E-4BE67CE44E50}" dt="2024-08-26T02:44:46.61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293AC477-1231-4247-BE6E-4BE67CE44E50}" dt="2024-08-26T02:44:47.345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293AC477-1231-4247-BE6E-4BE67CE44E50}" dt="2024-08-26T02:48:57.124" v="263" actId="1036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293AC477-1231-4247-BE6E-4BE67CE44E50}" dt="2024-08-26T02:48:51.023" v="260" actId="478"/>
          <ac:cxnSpMkLst>
            <pc:docMk/>
            <pc:sldMk cId="1750905238" sldId="2313"/>
            <ac:cxnSpMk id="8" creationId="{8A5F3E0C-AD6C-7D60-DB81-D983D68B0307}"/>
          </ac:cxnSpMkLst>
        </pc:cxnChg>
      </pc:sldChg>
    </pc:docChg>
  </pc:docChgLst>
  <pc:docChgLst>
    <pc:chgData name="Joon Young Lee" userId="9c2bf77b41f9f2c0" providerId="LiveId" clId="{A04210AF-386F-4B7C-A3A9-B41CF0BDAD1B}"/>
    <pc:docChg chg="custSel modSld">
      <pc:chgData name="Joon Young Lee" userId="9c2bf77b41f9f2c0" providerId="LiveId" clId="{A04210AF-386F-4B7C-A3A9-B41CF0BDAD1B}" dt="2024-09-09T03:02:24.436" v="594"/>
      <pc:docMkLst>
        <pc:docMk/>
      </pc:docMkLst>
      <pc:sldChg chg="modSp mod">
        <pc:chgData name="Joon Young Lee" userId="9c2bf77b41f9f2c0" providerId="LiveId" clId="{A04210AF-386F-4B7C-A3A9-B41CF0BDAD1B}" dt="2024-09-09T02:58:51.678" v="203" actId="20577"/>
        <pc:sldMkLst>
          <pc:docMk/>
          <pc:sldMk cId="129259513" sldId="2141"/>
        </pc:sldMkLst>
        <pc:spChg chg="mod">
          <ac:chgData name="Joon Young Lee" userId="9c2bf77b41f9f2c0" providerId="LiveId" clId="{A04210AF-386F-4B7C-A3A9-B41CF0BDAD1B}" dt="2024-09-09T02:58:51.678" v="203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A04210AF-386F-4B7C-A3A9-B41CF0BDAD1B}" dt="2024-09-09T03:02:24.436" v="594"/>
        <pc:sldMkLst>
          <pc:docMk/>
          <pc:sldMk cId="652606932" sldId="2297"/>
        </pc:sldMkLst>
        <pc:spChg chg="mod">
          <ac:chgData name="Joon Young Lee" userId="9c2bf77b41f9f2c0" providerId="LiveId" clId="{A04210AF-386F-4B7C-A3A9-B41CF0BDAD1B}" dt="2024-09-09T02:58:55.734" v="399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3:02:24.436" v="594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52.962" v="589" actId="20577"/>
        <pc:sldMkLst>
          <pc:docMk/>
          <pc:sldMk cId="2286156207" sldId="2311"/>
        </pc:sldMkLst>
        <pc:spChg chg="mod">
          <ac:chgData name="Joon Young Lee" userId="9c2bf77b41f9f2c0" providerId="LiveId" clId="{A04210AF-386F-4B7C-A3A9-B41CF0BDAD1B}" dt="2024-09-09T02:59:49.199" v="417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A04210AF-386F-4B7C-A3A9-B41CF0BDAD1B}" dt="2024-09-09T02:59:07.976" v="402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A04210AF-386F-4B7C-A3A9-B41CF0BDAD1B}" dt="2024-09-09T02:58:54.862" v="318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A04210AF-386F-4B7C-A3A9-B41CF0BDAD1B}" dt="2024-09-09T02:58:54.869" v="319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A04210AF-386F-4B7C-A3A9-B41CF0BDAD1B}" dt="2024-09-09T03:01:52.962" v="589" actId="20577"/>
          <ac:spMkLst>
            <pc:docMk/>
            <pc:sldMk cId="2286156207" sldId="2311"/>
            <ac:spMk id="36" creationId="{3CBD50FD-F560-467E-BDB3-18000879AE95}"/>
          </ac:spMkLst>
        </pc:spChg>
        <pc:graphicFrameChg chg="add del mod">
          <ac:chgData name="Joon Young Lee" userId="9c2bf77b41f9f2c0" providerId="LiveId" clId="{A04210AF-386F-4B7C-A3A9-B41CF0BDAD1B}" dt="2024-09-09T02:58:54.677" v="3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A04210AF-386F-4B7C-A3A9-B41CF0BDAD1B}" dt="2024-09-09T02:57:03.009" v="104"/>
          <ac:graphicFrameMkLst>
            <pc:docMk/>
            <pc:sldMk cId="2286156207" sldId="2311"/>
            <ac:graphicFrameMk id="3" creationId="{00000000-0008-0000-0200-000003000000}"/>
          </ac:graphicFrameMkLst>
        </pc:graphicFrameChg>
        <pc:graphicFrameChg chg="add mod ord">
          <ac:chgData name="Joon Young Lee" userId="9c2bf77b41f9f2c0" providerId="LiveId" clId="{A04210AF-386F-4B7C-A3A9-B41CF0BDAD1B}" dt="2024-09-09T02:59:06.177" v="401" actId="167"/>
          <ac:graphicFrameMkLst>
            <pc:docMk/>
            <pc:sldMk cId="2286156207" sldId="2311"/>
            <ac:graphicFrameMk id="5" creationId="{00000000-0008-0000-0200-000003000000}"/>
          </ac:graphicFrameMkLst>
        </pc:graphicFrameChg>
        <pc:graphicFrameChg chg="modGraphic">
          <ac:chgData name="Joon Young Lee" userId="9c2bf77b41f9f2c0" providerId="LiveId" clId="{A04210AF-386F-4B7C-A3A9-B41CF0BDAD1B}" dt="2024-09-09T02:58:54.671" v="305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mod">
          <ac:chgData name="Joon Young Lee" userId="9c2bf77b41f9f2c0" providerId="LiveId" clId="{A04210AF-386F-4B7C-A3A9-B41CF0BDAD1B}" dt="2024-09-09T02:59:32.997" v="409" actId="1076"/>
          <ac:picMkLst>
            <pc:docMk/>
            <pc:sldMk cId="2286156207" sldId="2311"/>
            <ac:picMk id="4" creationId="{B81830AF-2A2A-EC44-66FE-48AFD3F749CC}"/>
          </ac:picMkLst>
        </pc:picChg>
        <pc:picChg chg="mod">
          <ac:chgData name="Joon Young Lee" userId="9c2bf77b41f9f2c0" providerId="LiveId" clId="{A04210AF-386F-4B7C-A3A9-B41CF0BDAD1B}" dt="2024-09-09T02:59:29.585" v="408" actId="1076"/>
          <ac:picMkLst>
            <pc:docMk/>
            <pc:sldMk cId="2286156207" sldId="2311"/>
            <ac:picMk id="6" creationId="{E5E203F3-F67E-F00B-E106-EBA70D3C60EC}"/>
          </ac:picMkLst>
        </pc:picChg>
      </pc:sldChg>
      <pc:sldChg chg="modSp mod">
        <pc:chgData name="Joon Young Lee" userId="9c2bf77b41f9f2c0" providerId="LiveId" clId="{A04210AF-386F-4B7C-A3A9-B41CF0BDAD1B}" dt="2024-09-09T02:58:55.361" v="363" actId="20577"/>
        <pc:sldMkLst>
          <pc:docMk/>
          <pc:sldMk cId="1639254616" sldId="2312"/>
        </pc:sldMkLst>
        <pc:spChg chg="mod">
          <ac:chgData name="Joon Young Lee" userId="9c2bf77b41f9f2c0" providerId="LiveId" clId="{A04210AF-386F-4B7C-A3A9-B41CF0BDAD1B}" dt="2024-09-09T02:58:55.361" v="363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A04210AF-386F-4B7C-A3A9-B41CF0BDAD1B}" dt="2024-09-09T02:58:55.282" v="362" actId="207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A04210AF-386F-4B7C-A3A9-B41CF0BDAD1B}" dt="2024-09-09T03:01:42.312" v="577" actId="20577"/>
        <pc:sldMkLst>
          <pc:docMk/>
          <pc:sldMk cId="1750905238" sldId="2313"/>
        </pc:sldMkLst>
        <pc:spChg chg="mod">
          <ac:chgData name="Joon Young Lee" userId="9c2bf77b41f9f2c0" providerId="LiveId" clId="{A04210AF-386F-4B7C-A3A9-B41CF0BDAD1B}" dt="2024-09-09T03:00:58.790" v="445" actId="20577"/>
          <ac:spMkLst>
            <pc:docMk/>
            <pc:sldMk cId="1750905238" sldId="2313"/>
            <ac:spMk id="8" creationId="{6FF9514D-9FD3-C579-EAB8-EDF829BBC70A}"/>
          </ac:spMkLst>
        </pc:spChg>
        <pc:spChg chg="add mod">
          <ac:chgData name="Joon Young Lee" userId="9c2bf77b41f9f2c0" providerId="LiveId" clId="{A04210AF-386F-4B7C-A3A9-B41CF0BDAD1B}" dt="2024-09-09T03:01:42.312" v="577" actId="20577"/>
          <ac:spMkLst>
            <pc:docMk/>
            <pc:sldMk cId="1750905238" sldId="2313"/>
            <ac:spMk id="12" creationId="{679D39FD-1AD2-9E3E-DC08-CD8C9397EB7F}"/>
          </ac:spMkLst>
        </pc:spChg>
        <pc:spChg chg="mod">
          <ac:chgData name="Joon Young Lee" userId="9c2bf77b41f9f2c0" providerId="LiveId" clId="{A04210AF-386F-4B7C-A3A9-B41CF0BDAD1B}" dt="2024-09-09T03:01:31.235" v="522" actId="1038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A04210AF-386F-4B7C-A3A9-B41CF0BDAD1B}" dt="2024-09-09T02:59:11.920" v="406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A04210AF-386F-4B7C-A3A9-B41CF0BDAD1B}" dt="2024-09-09T02:59:10.782" v="404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A04210AF-386F-4B7C-A3A9-B41CF0BDAD1B}" dt="2024-09-09T02:58:52.231" v="236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A04210AF-386F-4B7C-A3A9-B41CF0BDAD1B}" dt="2024-09-09T02:58:52.731" v="249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A04210AF-386F-4B7C-A3A9-B41CF0BDAD1B}" dt="2024-09-09T02:58:51.978" v="225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del mod">
          <ac:chgData name="Joon Young Lee" userId="9c2bf77b41f9f2c0" providerId="LiveId" clId="{A04210AF-386F-4B7C-A3A9-B41CF0BDAD1B}" dt="2024-09-09T02:58:52.245" v="238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864" v="22"/>
          <ac:graphicFrameMkLst>
            <pc:docMk/>
            <pc:sldMk cId="1750905238" sldId="2313"/>
            <ac:graphicFrameMk id="5" creationId="{00000000-0008-0000-0000-000002000000}"/>
          </ac:graphicFrameMkLst>
        </pc:graphicFrameChg>
        <pc:graphicFrameChg chg="del">
          <ac:chgData name="Joon Young Lee" userId="9c2bf77b41f9f2c0" providerId="LiveId" clId="{A04210AF-386F-4B7C-A3A9-B41CF0BDAD1B}" dt="2024-09-09T02:57:01.969" v="35"/>
          <ac:graphicFrameMkLst>
            <pc:docMk/>
            <pc:sldMk cId="1750905238" sldId="2313"/>
            <ac:graphicFrameMk id="6" creationId="{00000000-0008-0000-01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0.299" v="403"/>
          <ac:graphicFrameMkLst>
            <pc:docMk/>
            <pc:sldMk cId="1750905238" sldId="2313"/>
            <ac:graphicFrameMk id="9" creationId="{00000000-0008-0000-0000-000002000000}"/>
          </ac:graphicFrameMkLst>
        </pc:graphicFrameChg>
        <pc:graphicFrameChg chg="add mod ord">
          <ac:chgData name="Joon Young Lee" userId="9c2bf77b41f9f2c0" providerId="LiveId" clId="{A04210AF-386F-4B7C-A3A9-B41CF0BDAD1B}" dt="2024-09-09T02:59:11.546" v="405"/>
          <ac:graphicFrameMkLst>
            <pc:docMk/>
            <pc:sldMk cId="1750905238" sldId="2313"/>
            <ac:graphicFrameMk id="10" creationId="{00000000-0008-0000-0100-000002000000}"/>
          </ac:graphicFrameMkLst>
        </pc:graphicFrameChg>
        <pc:graphicFrameChg chg="modGraphic">
          <ac:chgData name="Joon Young Lee" userId="9c2bf77b41f9f2c0" providerId="LiveId" clId="{A04210AF-386F-4B7C-A3A9-B41CF0BDAD1B}" dt="2024-09-09T02:58:51.966" v="223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 modGraphic">
          <ac:chgData name="Joon Young Lee" userId="9c2bf77b41f9f2c0" providerId="LiveId" clId="{A04210AF-386F-4B7C-A3A9-B41CF0BDAD1B}" dt="2024-09-09T02:58:54.616" v="303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mod">
          <ac:chgData name="Joon Young Lee" userId="9c2bf77b41f9f2c0" providerId="LiveId" clId="{A04210AF-386F-4B7C-A3A9-B41CF0BDAD1B}" dt="2024-09-09T03:01:20.667" v="504" actId="1076"/>
          <ac:cxnSpMkLst>
            <pc:docMk/>
            <pc:sldMk cId="1750905238" sldId="2313"/>
            <ac:cxnSpMk id="4" creationId="{6192E888-ED1A-A6AB-BEB5-A198CAE0D8A8}"/>
          </ac:cxnSpMkLst>
        </pc:cxnChg>
        <pc:cxnChg chg="add mod">
          <ac:chgData name="Joon Young Lee" userId="9c2bf77b41f9f2c0" providerId="LiveId" clId="{A04210AF-386F-4B7C-A3A9-B41CF0BDAD1B}" dt="2024-09-09T03:01:27.118" v="506" actId="571"/>
          <ac:cxnSpMkLst>
            <pc:docMk/>
            <pc:sldMk cId="1750905238" sldId="2313"/>
            <ac:cxnSpMk id="11" creationId="{E42EC6F9-A3FF-760E-CB11-F1973A48D711}"/>
          </ac:cxnSpMkLst>
        </pc:cxnChg>
      </pc:sldChg>
    </pc:docChg>
  </pc:docChgLst>
  <pc:docChgLst>
    <pc:chgData name="Joon Young Lee" userId="9c2bf77b41f9f2c0" providerId="LiveId" clId="{49DC7B49-0DA5-41AF-84DA-9B7B9CE7340F}"/>
    <pc:docChg chg="undo custSel modSld">
      <pc:chgData name="Joon Young Lee" userId="9c2bf77b41f9f2c0" providerId="LiveId" clId="{49DC7B49-0DA5-41AF-84DA-9B7B9CE7340F}" dt="2024-07-29T01:34:58.901" v="307" actId="20577"/>
      <pc:docMkLst>
        <pc:docMk/>
      </pc:docMkLst>
      <pc:sldChg chg="modSp mod">
        <pc:chgData name="Joon Young Lee" userId="9c2bf77b41f9f2c0" providerId="LiveId" clId="{49DC7B49-0DA5-41AF-84DA-9B7B9CE7340F}" dt="2024-07-29T01:30:17.176" v="0" actId="20577"/>
        <pc:sldMkLst>
          <pc:docMk/>
          <pc:sldMk cId="129259513" sldId="2141"/>
        </pc:sldMkLst>
        <pc:spChg chg="mod">
          <ac:chgData name="Joon Young Lee" userId="9c2bf77b41f9f2c0" providerId="LiveId" clId="{49DC7B49-0DA5-41AF-84DA-9B7B9CE7340F}" dt="2024-07-29T01:30:17.176" v="0" actId="20577"/>
          <ac:spMkLst>
            <pc:docMk/>
            <pc:sldMk cId="129259513" sldId="2141"/>
            <ac:spMk id="5" creationId="{00000000-0000-0000-0000-000000000000}"/>
          </ac:spMkLst>
        </pc:spChg>
      </pc:sldChg>
      <pc:sldChg chg="modSp mod">
        <pc:chgData name="Joon Young Lee" userId="9c2bf77b41f9f2c0" providerId="LiveId" clId="{49DC7B49-0DA5-41AF-84DA-9B7B9CE7340F}" dt="2024-07-29T01:31:48.042" v="218" actId="13926"/>
        <pc:sldMkLst>
          <pc:docMk/>
          <pc:sldMk cId="652606932" sldId="2297"/>
        </pc:sldMkLst>
        <pc:spChg chg="mod">
          <ac:chgData name="Joon Young Lee" userId="9c2bf77b41f9f2c0" providerId="LiveId" clId="{49DC7B49-0DA5-41AF-84DA-9B7B9CE7340F}" dt="2024-07-29T01:30:20.855" v="196" actId="20577"/>
          <ac:spMkLst>
            <pc:docMk/>
            <pc:sldMk cId="652606932" sldId="2297"/>
            <ac:spMk id="9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48.042" v="218" actId="13926"/>
          <ac:graphicFrameMkLst>
            <pc:docMk/>
            <pc:sldMk cId="652606932" sldId="2297"/>
            <ac:graphicFrameMk id="7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3:53.266" v="231"/>
        <pc:sldMkLst>
          <pc:docMk/>
          <pc:sldMk cId="2286156207" sldId="2311"/>
        </pc:sldMkLst>
        <pc:spChg chg="mod">
          <ac:chgData name="Joon Young Lee" userId="9c2bf77b41f9f2c0" providerId="LiveId" clId="{49DC7B49-0DA5-41AF-84DA-9B7B9CE7340F}" dt="2024-07-29T01:31:15.637" v="216" actId="207"/>
          <ac:spMkLst>
            <pc:docMk/>
            <pc:sldMk cId="2286156207" sldId="2311"/>
            <ac:spMk id="17" creationId="{00000000-0000-0000-0000-000000000000}"/>
          </ac:spMkLst>
        </pc:spChg>
        <pc:spChg chg="ord">
          <ac:chgData name="Joon Young Lee" userId="9c2bf77b41f9f2c0" providerId="LiveId" clId="{49DC7B49-0DA5-41AF-84DA-9B7B9CE7340F}" dt="2024-07-29T01:30:49.477" v="204"/>
          <ac:spMkLst>
            <pc:docMk/>
            <pc:sldMk cId="2286156207" sldId="2311"/>
            <ac:spMk id="30" creationId="{3B7D27F2-96EA-43BE-975A-7E5A81ED0122}"/>
          </ac:spMkLst>
        </pc:spChg>
        <pc:spChg chg="mod">
          <ac:chgData name="Joon Young Lee" userId="9c2bf77b41f9f2c0" providerId="LiveId" clId="{49DC7B49-0DA5-41AF-84DA-9B7B9CE7340F}" dt="2024-07-29T01:30:19.517" v="115" actId="20577"/>
          <ac:spMkLst>
            <pc:docMk/>
            <pc:sldMk cId="2286156207" sldId="2311"/>
            <ac:spMk id="33" creationId="{0D2EA3A9-4691-4E14-8F86-923DCE9701E5}"/>
          </ac:spMkLst>
        </pc:spChg>
        <pc:spChg chg="mod">
          <ac:chgData name="Joon Young Lee" userId="9c2bf77b41f9f2c0" providerId="LiveId" clId="{49DC7B49-0DA5-41AF-84DA-9B7B9CE7340F}" dt="2024-07-29T01:30:19.530" v="116" actId="20577"/>
          <ac:spMkLst>
            <pc:docMk/>
            <pc:sldMk cId="2286156207" sldId="2311"/>
            <ac:spMk id="34" creationId="{31F9B2B1-B636-441A-850C-54DCA46E6B3B}"/>
          </ac:spMkLst>
        </pc:spChg>
        <pc:spChg chg="mod">
          <ac:chgData name="Joon Young Lee" userId="9c2bf77b41f9f2c0" providerId="LiveId" clId="{49DC7B49-0DA5-41AF-84DA-9B7B9CE7340F}" dt="2024-07-29T01:30:58.241" v="208" actId="1076"/>
          <ac:spMkLst>
            <pc:docMk/>
            <pc:sldMk cId="2286156207" sldId="2311"/>
            <ac:spMk id="35" creationId="{960C2B3F-5548-4183-9B67-0CABD8CC3ADD}"/>
          </ac:spMkLst>
        </pc:spChg>
        <pc:graphicFrameChg chg="add mod">
          <ac:chgData name="Joon Young Lee" userId="9c2bf77b41f9f2c0" providerId="LiveId" clId="{49DC7B49-0DA5-41AF-84DA-9B7B9CE7340F}" dt="2024-07-29T01:30:55.858" v="207"/>
          <ac:graphicFrameMkLst>
            <pc:docMk/>
            <pc:sldMk cId="2286156207" sldId="2311"/>
            <ac:graphicFrameMk id="2" creationId="{00000000-0008-0000-0200-000003000000}"/>
          </ac:graphicFrameMkLst>
        </pc:graphicFrameChg>
        <pc:graphicFrameChg chg="del">
          <ac:chgData name="Joon Young Lee" userId="9c2bf77b41f9f2c0" providerId="LiveId" clId="{49DC7B49-0DA5-41AF-84DA-9B7B9CE7340F}" dt="2024-07-29T01:30:19.168" v="104"/>
          <ac:graphicFrameMkLst>
            <pc:docMk/>
            <pc:sldMk cId="2286156207" sldId="2311"/>
            <ac:graphicFrameMk id="4" creationId="{00000000-0008-0000-0200-000003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140" v="102" actId="20577"/>
          <ac:graphicFrameMkLst>
            <pc:docMk/>
            <pc:sldMk cId="2286156207" sldId="2311"/>
            <ac:graphicFrameMk id="27" creationId="{C0B9E7E4-8F88-490A-9B6B-DD2C89851EC2}"/>
          </ac:graphicFrameMkLst>
        </pc:graphicFrameChg>
        <pc:picChg chg="del mod">
          <ac:chgData name="Joon Young Lee" userId="9c2bf77b41f9f2c0" providerId="LiveId" clId="{49DC7B49-0DA5-41AF-84DA-9B7B9CE7340F}" dt="2024-07-29T01:33:30.695" v="226" actId="478"/>
          <ac:picMkLst>
            <pc:docMk/>
            <pc:sldMk cId="2286156207" sldId="2311"/>
            <ac:picMk id="5" creationId="{F4CF8D1A-64B2-4302-2936-F16A31135389}"/>
          </ac:picMkLst>
        </pc:picChg>
        <pc:picChg chg="add mod">
          <ac:chgData name="Joon Young Lee" userId="9c2bf77b41f9f2c0" providerId="LiveId" clId="{49DC7B49-0DA5-41AF-84DA-9B7B9CE7340F}" dt="2024-07-29T01:33:53.266" v="231"/>
          <ac:picMkLst>
            <pc:docMk/>
            <pc:sldMk cId="2286156207" sldId="2311"/>
            <ac:picMk id="6" creationId="{CC65C765-2382-1687-4C66-26EE07F1266F}"/>
          </ac:picMkLst>
        </pc:picChg>
        <pc:picChg chg="mod">
          <ac:chgData name="Joon Young Lee" userId="9c2bf77b41f9f2c0" providerId="LiveId" clId="{49DC7B49-0DA5-41AF-84DA-9B7B9CE7340F}" dt="2024-07-29T01:32:32.408" v="222" actId="1076"/>
          <ac:picMkLst>
            <pc:docMk/>
            <pc:sldMk cId="2286156207" sldId="2311"/>
            <ac:picMk id="8" creationId="{B9F738CA-7F56-F6F3-429A-BD2B30317174}"/>
          </ac:picMkLst>
        </pc:picChg>
      </pc:sldChg>
      <pc:sldChg chg="modSp mod">
        <pc:chgData name="Joon Young Lee" userId="9c2bf77b41f9f2c0" providerId="LiveId" clId="{49DC7B49-0DA5-41AF-84DA-9B7B9CE7340F}" dt="2024-07-29T01:31:56.161" v="219"/>
        <pc:sldMkLst>
          <pc:docMk/>
          <pc:sldMk cId="1639254616" sldId="2312"/>
        </pc:sldMkLst>
        <pc:spChg chg="mod">
          <ac:chgData name="Joon Young Lee" userId="9c2bf77b41f9f2c0" providerId="LiveId" clId="{49DC7B49-0DA5-41AF-84DA-9B7B9CE7340F}" dt="2024-07-29T01:30:20.272" v="160" actId="20577"/>
          <ac:spMkLst>
            <pc:docMk/>
            <pc:sldMk cId="1639254616" sldId="2312"/>
            <ac:spMk id="6" creationId="{0D2EA3A9-4691-4E14-8F86-923DCE9701E5}"/>
          </ac:spMkLst>
        </pc:spChg>
        <pc:graphicFrameChg chg="mod modGraphic">
          <ac:chgData name="Joon Young Lee" userId="9c2bf77b41f9f2c0" providerId="LiveId" clId="{49DC7B49-0DA5-41AF-84DA-9B7B9CE7340F}" dt="2024-07-29T01:31:56.161" v="219"/>
          <ac:graphicFrameMkLst>
            <pc:docMk/>
            <pc:sldMk cId="1639254616" sldId="2312"/>
            <ac:graphicFrameMk id="7" creationId="{E1E11538-ABF0-087F-D283-E46FD57C85C4}"/>
          </ac:graphicFrameMkLst>
        </pc:graphicFrameChg>
      </pc:sldChg>
      <pc:sldChg chg="addSp delSp modSp mod">
        <pc:chgData name="Joon Young Lee" userId="9c2bf77b41f9f2c0" providerId="LiveId" clId="{49DC7B49-0DA5-41AF-84DA-9B7B9CE7340F}" dt="2024-07-29T01:34:58.901" v="307" actId="20577"/>
        <pc:sldMkLst>
          <pc:docMk/>
          <pc:sldMk cId="1750905238" sldId="2313"/>
        </pc:sldMkLst>
        <pc:spChg chg="del">
          <ac:chgData name="Joon Young Lee" userId="9c2bf77b41f9f2c0" providerId="LiveId" clId="{49DC7B49-0DA5-41AF-84DA-9B7B9CE7340F}" dt="2024-07-29T01:34:05.168" v="232" actId="478"/>
          <ac:spMkLst>
            <pc:docMk/>
            <pc:sldMk cId="1750905238" sldId="2313"/>
            <ac:spMk id="11" creationId="{67DB8447-6F69-3C13-05CF-151F6850D6D2}"/>
          </ac:spMkLst>
        </pc:spChg>
        <pc:spChg chg="mod">
          <ac:chgData name="Joon Young Lee" userId="9c2bf77b41f9f2c0" providerId="LiveId" clId="{49DC7B49-0DA5-41AF-84DA-9B7B9CE7340F}" dt="2024-07-29T01:34:58.901" v="307" actId="20577"/>
          <ac:spMkLst>
            <pc:docMk/>
            <pc:sldMk cId="1750905238" sldId="2313"/>
            <ac:spMk id="14" creationId="{8A2381F6-8D5E-D2DE-CF55-FAF200DF2708}"/>
          </ac:spMkLst>
        </pc:spChg>
        <pc:spChg chg="ord">
          <ac:chgData name="Joon Young Lee" userId="9c2bf77b41f9f2c0" providerId="LiveId" clId="{49DC7B49-0DA5-41AF-84DA-9B7B9CE7340F}" dt="2024-07-29T01:30:46.595" v="202"/>
          <ac:spMkLst>
            <pc:docMk/>
            <pc:sldMk cId="1750905238" sldId="2313"/>
            <ac:spMk id="44" creationId="{8E0F1B37-8039-4ADD-BBA5-96C68C27406D}"/>
          </ac:spMkLst>
        </pc:spChg>
        <pc:spChg chg="ord">
          <ac:chgData name="Joon Young Lee" userId="9c2bf77b41f9f2c0" providerId="LiveId" clId="{49DC7B49-0DA5-41AF-84DA-9B7B9CE7340F}" dt="2024-07-29T01:30:45.348" v="200"/>
          <ac:spMkLst>
            <pc:docMk/>
            <pc:sldMk cId="1750905238" sldId="2313"/>
            <ac:spMk id="45" creationId="{3E19B215-6A9F-4234-8A18-92381AF774C6}"/>
          </ac:spMkLst>
        </pc:spChg>
        <pc:spChg chg="mod">
          <ac:chgData name="Joon Young Lee" userId="9c2bf77b41f9f2c0" providerId="LiveId" clId="{49DC7B49-0DA5-41AF-84DA-9B7B9CE7340F}" dt="2024-07-29T01:30:17.768" v="33" actId="20577"/>
          <ac:spMkLst>
            <pc:docMk/>
            <pc:sldMk cId="1750905238" sldId="2313"/>
            <ac:spMk id="49" creationId="{00000000-0000-0000-0000-000000000000}"/>
          </ac:spMkLst>
        </pc:spChg>
        <pc:spChg chg="mod">
          <ac:chgData name="Joon Young Lee" userId="9c2bf77b41f9f2c0" providerId="LiveId" clId="{49DC7B49-0DA5-41AF-84DA-9B7B9CE7340F}" dt="2024-07-29T01:30:18.067" v="46" actId="20577"/>
          <ac:spMkLst>
            <pc:docMk/>
            <pc:sldMk cId="1750905238" sldId="2313"/>
            <ac:spMk id="53" creationId="{05DF997B-DB1A-4275-B856-82A959E3C917}"/>
          </ac:spMkLst>
        </pc:spChg>
        <pc:graphicFrameChg chg="add del mod">
          <ac:chgData name="Joon Young Lee" userId="9c2bf77b41f9f2c0" providerId="LiveId" clId="{49DC7B49-0DA5-41AF-84DA-9B7B9CE7340F}" dt="2024-07-29T01:30:43.990" v="199" actId="167"/>
          <ac:graphicFrameMkLst>
            <pc:docMk/>
            <pc:sldMk cId="1750905238" sldId="2313"/>
            <ac:graphicFrameMk id="2" creationId="{00000000-0008-0000-0000-000002000000}"/>
          </ac:graphicFrameMkLst>
        </pc:graphicFrameChg>
        <pc:graphicFrameChg chg="add mod">
          <ac:chgData name="Joon Young Lee" userId="9c2bf77b41f9f2c0" providerId="LiveId" clId="{49DC7B49-0DA5-41AF-84DA-9B7B9CE7340F}" dt="2024-07-29T01:30:46.083" v="201"/>
          <ac:graphicFrameMkLst>
            <pc:docMk/>
            <pc:sldMk cId="1750905238" sldId="2313"/>
            <ac:graphicFrameMk id="3" creationId="{00000000-0008-0000-01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490" v="22"/>
          <ac:graphicFrameMkLst>
            <pc:docMk/>
            <pc:sldMk cId="1750905238" sldId="2313"/>
            <ac:graphicFrameMk id="7" creationId="{00000000-0008-0000-0000-000002000000}"/>
          </ac:graphicFrameMkLst>
        </pc:graphicFrameChg>
        <pc:graphicFrameChg chg="del">
          <ac:chgData name="Joon Young Lee" userId="9c2bf77b41f9f2c0" providerId="LiveId" clId="{49DC7B49-0DA5-41AF-84DA-9B7B9CE7340F}" dt="2024-07-29T01:30:17.784" v="35"/>
          <ac:graphicFrameMkLst>
            <pc:docMk/>
            <pc:sldMk cId="1750905238" sldId="2313"/>
            <ac:graphicFrameMk id="9" creationId="{00000000-0008-0000-0100-000002000000}"/>
          </ac:graphicFrameMkLst>
        </pc:graphicFrameChg>
        <pc:graphicFrameChg chg="modGraphic">
          <ac:chgData name="Joon Young Lee" userId="9c2bf77b41f9f2c0" providerId="LiveId" clId="{49DC7B49-0DA5-41AF-84DA-9B7B9CE7340F}" dt="2024-07-29T01:30:17.482" v="20" actId="207"/>
          <ac:graphicFrameMkLst>
            <pc:docMk/>
            <pc:sldMk cId="1750905238" sldId="2313"/>
            <ac:graphicFrameMk id="48" creationId="{00000000-0000-0000-0000-000000000000}"/>
          </ac:graphicFrameMkLst>
        </pc:graphicFrameChg>
        <pc:graphicFrameChg chg="modGraphic">
          <ac:chgData name="Joon Young Lee" userId="9c2bf77b41f9f2c0" providerId="LiveId" clId="{49DC7B49-0DA5-41AF-84DA-9B7B9CE7340F}" dt="2024-07-29T01:30:19.093" v="100" actId="20577"/>
          <ac:graphicFrameMkLst>
            <pc:docMk/>
            <pc:sldMk cId="1750905238" sldId="2313"/>
            <ac:graphicFrameMk id="50" creationId="{25FCF540-4354-47ED-BD0E-6D075BAF075C}"/>
          </ac:graphicFrameMkLst>
        </pc:graphicFrameChg>
        <pc:cxnChg chg="add mod">
          <ac:chgData name="Joon Young Lee" userId="9c2bf77b41f9f2c0" providerId="LiveId" clId="{49DC7B49-0DA5-41AF-84DA-9B7B9CE7340F}" dt="2024-07-29T01:34:18.224" v="243" actId="1037"/>
          <ac:cxnSpMkLst>
            <pc:docMk/>
            <pc:sldMk cId="1750905238" sldId="2313"/>
            <ac:cxnSpMk id="4" creationId="{6192E888-ED1A-A6AB-BEB5-A198CAE0D8A8}"/>
          </ac:cxnSpMkLst>
        </pc:cxnChg>
        <pc:cxnChg chg="del">
          <ac:chgData name="Joon Young Lee" userId="9c2bf77b41f9f2c0" providerId="LiveId" clId="{49DC7B49-0DA5-41AF-84DA-9B7B9CE7340F}" dt="2024-07-29T01:34:06.008" v="233" actId="478"/>
          <ac:cxnSpMkLst>
            <pc:docMk/>
            <pc:sldMk cId="1750905238" sldId="2313"/>
            <ac:cxnSpMk id="6" creationId="{091B1B94-B0A9-0C8E-CBC2-0D58F22EAE2B}"/>
          </ac:cxnSpMkLst>
        </pc:cxnChg>
        <pc:cxnChg chg="del">
          <ac:chgData name="Joon Young Lee" userId="9c2bf77b41f9f2c0" providerId="LiveId" clId="{49DC7B49-0DA5-41AF-84DA-9B7B9CE7340F}" dt="2024-07-29T01:34:16.118" v="236" actId="478"/>
          <ac:cxnSpMkLst>
            <pc:docMk/>
            <pc:sldMk cId="1750905238" sldId="2313"/>
            <ac:cxnSpMk id="8" creationId="{2F822B18-9A9F-2DE1-33D7-EA5C7ABA1CFA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9&#50900;%203&#51452;&#52264;\9&#50900;%203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9&#50900;%203&#51452;&#52264;\9&#50900;%203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kyabu\Desktop\Desktop\PrainGlobal\PrainReports\SKInnovation\&#50689;&#47928;\Weekly%20Reports\SK&#51060;&#45432;&#48288;&#51060;&#49496;%20&#50689;&#47928;&#54016;_&#51452;&#44036;&#48372;&#44256;&#49436;%20&#50577;&#49885;%20(2024&#45380;%201&#50900;)\9&#50900;%203&#51452;&#52264;\9&#50900;%203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3.7927885631781941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866-4376-9B4F-64382AEFFAEF}"/>
                </c:ext>
              </c:extLst>
            </c:dLbl>
            <c:dLbl>
              <c:idx val="1"/>
              <c:layout>
                <c:manualLayout>
                  <c:x val="-3.7927885631782024E-2"/>
                  <c:y val="4.3521167578436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66-4376-9B4F-64382AEFFAEF}"/>
                </c:ext>
              </c:extLst>
            </c:dLbl>
            <c:dLbl>
              <c:idx val="5"/>
              <c:layout>
                <c:manualLayout>
                  <c:x val="-3.9226484763132119E-2"/>
                  <c:y val="6.9686198186715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66-4376-9B4F-64382AEFFAEF}"/>
                </c:ext>
              </c:extLst>
            </c:dLbl>
            <c:dLbl>
              <c:idx val="6"/>
              <c:layout>
                <c:manualLayout>
                  <c:x val="-4.3047397672492403E-2"/>
                  <c:y val="6.5325359752002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66-4376-9B4F-64382AEFFAEF}"/>
                </c:ext>
              </c:extLst>
            </c:dLbl>
            <c:dLbl>
              <c:idx val="7"/>
              <c:layout>
                <c:manualLayout>
                  <c:x val="-3.7086773533890283E-2"/>
                  <c:y val="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66-4376-9B4F-64382AEFFA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7월 4주
(7/22~7/28)</c:v>
                </c:pt>
                <c:pt idx="1">
                  <c:v>8월 1주
(7/29~8/4)</c:v>
                </c:pt>
                <c:pt idx="2">
                  <c:v>8월 2주
(8/5~8/11)</c:v>
                </c:pt>
                <c:pt idx="3">
                  <c:v>8월 3주
(8/12~8/18)</c:v>
                </c:pt>
                <c:pt idx="4">
                  <c:v>8월 4주
(8/19~8/25)</c:v>
                </c:pt>
                <c:pt idx="5">
                  <c:v>8월 5주
(8/26~9/1)</c:v>
                </c:pt>
                <c:pt idx="6">
                  <c:v>9월 1주
(9/2~9/8)</c:v>
                </c:pt>
                <c:pt idx="7">
                  <c:v>9월 2주
(9/9~9/15)</c:v>
                </c:pt>
                <c:pt idx="8">
                  <c:v>9월 3주
(9/16~9/22)</c:v>
                </c:pt>
              </c:strCache>
            </c:strRef>
          </c:cat>
          <c:val>
            <c:numRef>
              <c:f>'주간_2p 그래프(오)'!$H$103:$H$111</c:f>
              <c:numCache>
                <c:formatCode>General</c:formatCode>
                <c:ptCount val="9"/>
                <c:pt idx="0">
                  <c:v>2526</c:v>
                </c:pt>
                <c:pt idx="1">
                  <c:v>2609</c:v>
                </c:pt>
                <c:pt idx="2">
                  <c:v>3340</c:v>
                </c:pt>
                <c:pt idx="3">
                  <c:v>3063</c:v>
                </c:pt>
                <c:pt idx="4">
                  <c:v>2195</c:v>
                </c:pt>
                <c:pt idx="5">
                  <c:v>2088</c:v>
                </c:pt>
                <c:pt idx="6">
                  <c:v>2195</c:v>
                </c:pt>
                <c:pt idx="7">
                  <c:v>10058</c:v>
                </c:pt>
                <c:pt idx="8">
                  <c:v>3201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866-4376-9B4F-64382AEFF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6544"/>
        <c:axId val="-1623820352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4.4487611065965507E-2"/>
                  <c:y val="-5.33546865621622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66-4376-9B4F-64382AEFFAEF}"/>
                </c:ext>
              </c:extLst>
            </c:dLbl>
            <c:dLbl>
              <c:idx val="1"/>
              <c:layout>
                <c:manualLayout>
                  <c:x val="-3.870073316398974E-2"/>
                  <c:y val="-6.20763634315883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66-4376-9B4F-64382AEFFAEF}"/>
                </c:ext>
              </c:extLst>
            </c:dLbl>
            <c:dLbl>
              <c:idx val="2"/>
              <c:layout>
                <c:manualLayout>
                  <c:x val="-2.8723788010938039E-2"/>
                  <c:y val="-5.66036828825760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66-4376-9B4F-64382AEFFAEF}"/>
                </c:ext>
              </c:extLst>
            </c:dLbl>
            <c:dLbl>
              <c:idx val="4"/>
              <c:layout>
                <c:manualLayout>
                  <c:x val="-5.0459968716651628E-2"/>
                  <c:y val="-3.91603291437236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66-4376-9B4F-64382AEFFAEF}"/>
                </c:ext>
              </c:extLst>
            </c:dLbl>
            <c:dLbl>
              <c:idx val="5"/>
              <c:layout>
                <c:manualLayout>
                  <c:x val="-4.472859935261099E-2"/>
                  <c:y val="-6.0964521317289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66-4376-9B4F-64382AEFFAEF}"/>
                </c:ext>
              </c:extLst>
            </c:dLbl>
            <c:dLbl>
              <c:idx val="6"/>
              <c:layout>
                <c:manualLayout>
                  <c:x val="-2.9444947715169294E-2"/>
                  <c:y val="-5.2242844447862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66-4376-9B4F-64382AEFFAEF}"/>
                </c:ext>
              </c:extLst>
            </c:dLbl>
            <c:dLbl>
              <c:idx val="7"/>
              <c:layout>
                <c:manualLayout>
                  <c:x val="-2.1803121896448445E-2"/>
                  <c:y val="-4.78820060131498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66-4376-9B4F-64382AEFFA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7월 4주
(7/22~7/28)</c:v>
                </c:pt>
                <c:pt idx="1">
                  <c:v>8월 1주
(7/29~8/4)</c:v>
                </c:pt>
                <c:pt idx="2">
                  <c:v>8월 2주
(8/5~8/11)</c:v>
                </c:pt>
                <c:pt idx="3">
                  <c:v>8월 3주
(8/12~8/18)</c:v>
                </c:pt>
                <c:pt idx="4">
                  <c:v>8월 4주
(8/19~8/25)</c:v>
                </c:pt>
                <c:pt idx="5">
                  <c:v>8월 5주
(8/26~9/1)</c:v>
                </c:pt>
                <c:pt idx="6">
                  <c:v>9월 1주
(9/2~9/8)</c:v>
                </c:pt>
                <c:pt idx="7">
                  <c:v>9월 2주
(9/9~9/15)</c:v>
                </c:pt>
                <c:pt idx="8">
                  <c:v>9월 3주
(9/16~9/22)</c:v>
                </c:pt>
              </c:strCache>
            </c:strRef>
          </c:cat>
          <c:val>
            <c:numRef>
              <c:f>'주간_2p 그래프(오)'!$I$103:$I$111</c:f>
              <c:numCache>
                <c:formatCode>General</c:formatCode>
                <c:ptCount val="9"/>
                <c:pt idx="0">
                  <c:v>3595</c:v>
                </c:pt>
                <c:pt idx="1">
                  <c:v>3871</c:v>
                </c:pt>
                <c:pt idx="2">
                  <c:v>4830</c:v>
                </c:pt>
                <c:pt idx="3">
                  <c:v>4164</c:v>
                </c:pt>
                <c:pt idx="4">
                  <c:v>3057</c:v>
                </c:pt>
                <c:pt idx="5">
                  <c:v>2930</c:v>
                </c:pt>
                <c:pt idx="6">
                  <c:v>3057</c:v>
                </c:pt>
                <c:pt idx="7">
                  <c:v>13806</c:v>
                </c:pt>
                <c:pt idx="8">
                  <c:v>4120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A866-4376-9B4F-64382AEFF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4368"/>
        <c:axId val="-1623814912"/>
      </c:lineChart>
      <c:catAx>
        <c:axId val="-1623816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20352"/>
        <c:crosses val="autoZero"/>
        <c:auto val="1"/>
        <c:lblAlgn val="ctr"/>
        <c:lblOffset val="100"/>
        <c:noMultiLvlLbl val="0"/>
      </c:catAx>
      <c:valAx>
        <c:axId val="-1623820352"/>
        <c:scaling>
          <c:orientation val="minMax"/>
          <c:max val="55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-1623816544"/>
        <c:crosses val="autoZero"/>
        <c:crossBetween val="between"/>
      </c:valAx>
      <c:valAx>
        <c:axId val="-162381491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4368"/>
        <c:crosses val="max"/>
        <c:crossBetween val="between"/>
      </c:valAx>
      <c:catAx>
        <c:axId val="-1623814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49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6.0836055676029163E-2"/>
                  <c:y val="5.59100966893363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EB5-45EB-8C9C-B0BB493A480A}"/>
                </c:ext>
              </c:extLst>
            </c:dLbl>
            <c:dLbl>
              <c:idx val="4"/>
              <c:layout>
                <c:manualLayout>
                  <c:x val="-5.8231848263594115E-2"/>
                  <c:y val="6.74773403445650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EB5-45EB-8C9C-B0BB493A480A}"/>
                </c:ext>
              </c:extLst>
            </c:dLbl>
            <c:dLbl>
              <c:idx val="5"/>
              <c:layout>
                <c:manualLayout>
                  <c:x val="-3.8331406875540618E-2"/>
                  <c:y val="5.479199095904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EB5-45EB-8C9C-B0BB493A480A}"/>
                </c:ext>
              </c:extLst>
            </c:dLbl>
            <c:dLbl>
              <c:idx val="6"/>
              <c:layout>
                <c:manualLayout>
                  <c:x val="-2.6045454197509223E-2"/>
                  <c:y val="5.0847332433905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EB5-45EB-8C9C-B0BB493A48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9/16(월)</c:v>
                </c:pt>
                <c:pt idx="1">
                  <c:v>9/17(화)</c:v>
                </c:pt>
                <c:pt idx="2">
                  <c:v>9/18(수)</c:v>
                </c:pt>
                <c:pt idx="3">
                  <c:v>9/19(목)</c:v>
                </c:pt>
                <c:pt idx="4">
                  <c:v>9/20(금)</c:v>
                </c:pt>
                <c:pt idx="5">
                  <c:v>9/21(토)</c:v>
                </c:pt>
                <c:pt idx="6">
                  <c:v>9/22(일)</c:v>
                </c:pt>
              </c:strCache>
            </c:str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1064</c:v>
                </c:pt>
                <c:pt idx="1">
                  <c:v>371</c:v>
                </c:pt>
                <c:pt idx="2">
                  <c:v>334</c:v>
                </c:pt>
                <c:pt idx="3">
                  <c:v>515</c:v>
                </c:pt>
                <c:pt idx="4">
                  <c:v>474</c:v>
                </c:pt>
                <c:pt idx="5">
                  <c:v>216</c:v>
                </c:pt>
                <c:pt idx="6">
                  <c:v>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B5-45EB-8C9C-B0BB493A48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7632"/>
        <c:axId val="-1623817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'주간 2p_테이블(왼)'!$M$13:$M$19</c:f>
              <c:strCache>
                <c:ptCount val="7"/>
                <c:pt idx="0">
                  <c:v>9/16(월)</c:v>
                </c:pt>
                <c:pt idx="1">
                  <c:v>9/17(화)</c:v>
                </c:pt>
                <c:pt idx="2">
                  <c:v>9/18(수)</c:v>
                </c:pt>
                <c:pt idx="3">
                  <c:v>9/19(목)</c:v>
                </c:pt>
                <c:pt idx="4">
                  <c:v>9/20(금)</c:v>
                </c:pt>
                <c:pt idx="5">
                  <c:v>9/21(토)</c:v>
                </c:pt>
                <c:pt idx="6">
                  <c:v>9/22(일)</c:v>
                </c:pt>
              </c:strCache>
            </c:str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1311</c:v>
                </c:pt>
                <c:pt idx="1">
                  <c:v>463</c:v>
                </c:pt>
                <c:pt idx="2">
                  <c:v>435</c:v>
                </c:pt>
                <c:pt idx="3">
                  <c:v>706</c:v>
                </c:pt>
                <c:pt idx="4">
                  <c:v>641</c:v>
                </c:pt>
                <c:pt idx="5">
                  <c:v>283</c:v>
                </c:pt>
                <c:pt idx="6">
                  <c:v>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B5-45EB-8C9C-B0BB493A48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20896"/>
        <c:axId val="-1623813280"/>
      </c:lineChart>
      <c:catAx>
        <c:axId val="-1623817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7088"/>
        <c:crosses val="autoZero"/>
        <c:auto val="1"/>
        <c:lblAlgn val="ctr"/>
        <c:lblOffset val="100"/>
        <c:noMultiLvlLbl val="1"/>
      </c:catAx>
      <c:valAx>
        <c:axId val="-1623817088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-1623817632"/>
        <c:crosses val="autoZero"/>
        <c:crossBetween val="between"/>
        <c:minorUnit val="100"/>
      </c:valAx>
      <c:valAx>
        <c:axId val="-1623813280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-1623820896"/>
        <c:crosses val="max"/>
        <c:crossBetween val="between"/>
      </c:valAx>
      <c:catAx>
        <c:axId val="-162382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3280"/>
        <c:crosses val="autoZero"/>
        <c:auto val="1"/>
        <c:lblAlgn val="ctr"/>
        <c:lblOffset val="100"/>
        <c:tickLblSkip val="1"/>
        <c:tickMarkSkip val="1"/>
        <c:noMultiLvlLbl val="1"/>
      </c:cat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6"/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900"/>
                      <a:pPr/>
                      <a:t>[VALUE]</a:t>
                    </a:fld>
                    <a:endParaRPr lang="ko-KR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92C-445D-ABE4-3BC25D8600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>
                  <a:defRPr sz="9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7월 4주</c:v>
                </c:pt>
                <c:pt idx="1">
                  <c:v>8월 1주</c:v>
                </c:pt>
                <c:pt idx="2">
                  <c:v>8월 2주</c:v>
                </c:pt>
                <c:pt idx="3">
                  <c:v>8월 3주</c:v>
                </c:pt>
                <c:pt idx="4">
                  <c:v>8월 4주</c:v>
                </c:pt>
                <c:pt idx="5">
                  <c:v>8월 5주</c:v>
                </c:pt>
                <c:pt idx="6">
                  <c:v>9월 1주</c:v>
                </c:pt>
                <c:pt idx="7">
                  <c:v>9월 2주</c:v>
                </c:pt>
                <c:pt idx="8">
                  <c:v>9월 3주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642</c:v>
                </c:pt>
                <c:pt idx="1">
                  <c:v>684</c:v>
                </c:pt>
                <c:pt idx="2">
                  <c:v>730</c:v>
                </c:pt>
                <c:pt idx="3">
                  <c:v>519</c:v>
                </c:pt>
                <c:pt idx="4">
                  <c:v>773</c:v>
                </c:pt>
                <c:pt idx="5">
                  <c:v>629</c:v>
                </c:pt>
                <c:pt idx="6">
                  <c:v>675</c:v>
                </c:pt>
                <c:pt idx="7">
                  <c:v>566</c:v>
                </c:pt>
                <c:pt idx="8">
                  <c:v>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2C-445D-ABE4-3BC25D860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1648"/>
        <c:axId val="-1623810016"/>
      </c:lineChart>
      <c:lineChart>
        <c:grouping val="standard"/>
        <c:varyColors val="0"/>
        <c:ser>
          <c:idx val="0"/>
          <c:order val="0"/>
          <c:tx>
            <c:v>해외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7월 4주</c:v>
                </c:pt>
                <c:pt idx="1">
                  <c:v>8월 1주</c:v>
                </c:pt>
                <c:pt idx="2">
                  <c:v>8월 2주</c:v>
                </c:pt>
                <c:pt idx="3">
                  <c:v>8월 3주</c:v>
                </c:pt>
                <c:pt idx="4">
                  <c:v>8월 4주</c:v>
                </c:pt>
                <c:pt idx="5">
                  <c:v>8월 5주</c:v>
                </c:pt>
                <c:pt idx="6">
                  <c:v>9월 1주</c:v>
                </c:pt>
                <c:pt idx="7">
                  <c:v>9월 2주</c:v>
                </c:pt>
                <c:pt idx="8">
                  <c:v>9월 3주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1884</c:v>
                </c:pt>
                <c:pt idx="1">
                  <c:v>1925</c:v>
                </c:pt>
                <c:pt idx="2">
                  <c:v>2610</c:v>
                </c:pt>
                <c:pt idx="3">
                  <c:v>2544</c:v>
                </c:pt>
                <c:pt idx="4">
                  <c:v>1422</c:v>
                </c:pt>
                <c:pt idx="5">
                  <c:v>1459</c:v>
                </c:pt>
                <c:pt idx="6">
                  <c:v>1520</c:v>
                </c:pt>
                <c:pt idx="7">
                  <c:v>9492</c:v>
                </c:pt>
                <c:pt idx="8">
                  <c:v>2887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2C-445D-ABE4-3BC25D860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23819808"/>
        <c:axId val="-1623818720"/>
      </c:lineChart>
      <c:catAx>
        <c:axId val="-1623811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-1623810016"/>
        <c:crosses val="autoZero"/>
        <c:auto val="1"/>
        <c:lblAlgn val="ctr"/>
        <c:lblOffset val="100"/>
        <c:noMultiLvlLbl val="1"/>
      </c:catAx>
      <c:valAx>
        <c:axId val="-1623810016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-1623811648"/>
        <c:crosses val="autoZero"/>
        <c:crossBetween val="between"/>
        <c:majorUnit val="1500"/>
      </c:valAx>
      <c:valAx>
        <c:axId val="-1623818720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-1623819808"/>
        <c:crosses val="max"/>
        <c:crossBetween val="between"/>
      </c:valAx>
      <c:catAx>
        <c:axId val="-1623819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623818720"/>
        <c:crosses val="autoZero"/>
        <c:auto val="1"/>
        <c:lblAlgn val="ctr"/>
        <c:lblOffset val="100"/>
        <c:noMultiLvlLbl val="0"/>
      </c:cat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2024-09-23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9078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skinnonews.com/global/archives/19045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9078" TargetMode="External"/><Relationship Id="rId7" Type="http://schemas.openxmlformats.org/officeDocument/2006/relationships/hyperlink" Target="http://skinnonews.com/global/archives/18659" TargetMode="External"/><Relationship Id="rId2" Type="http://schemas.openxmlformats.org/officeDocument/2006/relationships/hyperlink" Target="http://skinnonews.com/global/archives/19045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7426" TargetMode="External"/><Relationship Id="rId5" Type="http://schemas.openxmlformats.org/officeDocument/2006/relationships/hyperlink" Target="http://skinnonews.com/global/archives/18608" TargetMode="External"/><Relationship Id="rId4" Type="http://schemas.openxmlformats.org/officeDocument/2006/relationships/hyperlink" Target="http://skinnonews.com/global/archives/1854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904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kinnonews.com/global/archives/18546" TargetMode="External"/><Relationship Id="rId4" Type="http://schemas.openxmlformats.org/officeDocument/2006/relationships/hyperlink" Target="http://skinnonews.com/global/archives/1907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13625" y="4031499"/>
            <a:ext cx="2364750" cy="334194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2024.09.16 ~ 2024.09.22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차트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652260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차트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095318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317570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10,058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3,201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▼6,857</a:t>
                      </a:r>
                      <a:endParaRPr lang="en-US" altLang="ko-KR" sz="800" b="0" i="0" u="none" strike="noStrike" dirty="0">
                        <a:solidFill>
                          <a:srgbClr val="0070C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1,437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▼980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13,806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4,120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▼9,686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1,972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589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70C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▼1,383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2024.09.16 ~ 2024.09.22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4203"/>
              </p:ext>
            </p:extLst>
          </p:nvPr>
        </p:nvGraphicFramePr>
        <p:xfrm>
          <a:off x="5174942" y="4250446"/>
          <a:ext cx="6524029" cy="2177797"/>
        </p:xfrm>
        <a:graphic>
          <a:graphicData uri="http://schemas.openxmlformats.org/drawingml/2006/table">
            <a:tbl>
              <a:tblPr firstRow="1" bandRow="1"/>
              <a:tblGrid>
                <a:gridCol w="98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998419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78227044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089852792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070006597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940495181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3249053224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88140076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1818117975"/>
                    </a:ext>
                  </a:extLst>
                </a:gridCol>
                <a:gridCol w="615190">
                  <a:extLst>
                    <a:ext uri="{9D8B030D-6E8A-4147-A177-3AD203B41FA5}">
                      <a16:colId xmlns:a16="http://schemas.microsoft.com/office/drawing/2014/main" val="2404200374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2,526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2,609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3,340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3,063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2,195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2,013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10,058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3,201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 방문자 수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477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298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주간 총 </a:t>
                      </a: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3,871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4,164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3,057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2,930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2,927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13,806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일페이지뷰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1,972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589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콘텐츠</a:t>
                      </a:r>
                      <a:endParaRPr lang="ko-KR" alt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8263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2024.07.22 ~ 2024.09.22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38F146-4E40-4026-8855-02CC716E28CD}"/>
              </a:ext>
            </a:extLst>
          </p:cNvPr>
          <p:cNvSpPr/>
          <p:nvPr/>
        </p:nvSpPr>
        <p:spPr>
          <a:xfrm>
            <a:off x="8064545" y="1706575"/>
            <a:ext cx="1677132" cy="78534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id="{416E57A0-642A-436A-942E-94228967289B}"/>
              </a:ext>
            </a:extLst>
          </p:cNvPr>
          <p:cNvSpPr/>
          <p:nvPr/>
        </p:nvSpPr>
        <p:spPr>
          <a:xfrm>
            <a:off x="11030360" y="1580675"/>
            <a:ext cx="478847" cy="1239946"/>
          </a:xfrm>
          <a:prstGeom prst="wedgeRoundRectCallout">
            <a:avLst>
              <a:gd name="adj1" fmla="val -316521"/>
              <a:gd name="adj2" fmla="val -7417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FFD8A0-2C30-0A91-0C4E-2BBA0F8E498E}"/>
              </a:ext>
            </a:extLst>
          </p:cNvPr>
          <p:cNvCxnSpPr>
            <a:cxnSpLocks/>
          </p:cNvCxnSpPr>
          <p:nvPr/>
        </p:nvCxnSpPr>
        <p:spPr>
          <a:xfrm flipV="1">
            <a:off x="2728384" y="3127945"/>
            <a:ext cx="0" cy="63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F9514D-9FD3-C579-EAB8-EDF829BBC70A}"/>
              </a:ext>
            </a:extLst>
          </p:cNvPr>
          <p:cNvSpPr/>
          <p:nvPr/>
        </p:nvSpPr>
        <p:spPr>
          <a:xfrm>
            <a:off x="2438369" y="3590617"/>
            <a:ext cx="1130362" cy="30774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6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엔무브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에코바디스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ESG </a:t>
            </a:r>
            <a:r>
              <a:rPr lang="ko-KR" altLang="en-US" sz="6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평가 골드 획득</a:t>
            </a: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D27F2-96EA-43BE-975A-7E5A81ED0122}"/>
              </a:ext>
            </a:extLst>
          </p:cNvPr>
          <p:cNvSpPr/>
          <p:nvPr/>
        </p:nvSpPr>
        <p:spPr>
          <a:xfrm>
            <a:off x="115260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차트3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581483"/>
              </p:ext>
            </p:extLst>
          </p:nvPr>
        </p:nvGraphicFramePr>
        <p:xfrm>
          <a:off x="1092522" y="2416914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680417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2024.07.22 ~ 2024.09.22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307326" y="2166745"/>
            <a:ext cx="1778927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51870"/>
              </p:ext>
            </p:extLst>
          </p:nvPr>
        </p:nvGraphicFramePr>
        <p:xfrm>
          <a:off x="115547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4,142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6B9C0-650D-411F-89D5-208B9C1E829A}"/>
              </a:ext>
            </a:extLst>
          </p:cNvPr>
          <p:cNvSpPr/>
          <p:nvPr/>
        </p:nvSpPr>
        <p:spPr>
          <a:xfrm>
            <a:off x="104502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A0CC27-82FA-42D1-A8FF-825CA61F26E3}"/>
              </a:ext>
            </a:extLst>
          </p:cNvPr>
          <p:cNvSpPr/>
          <p:nvPr/>
        </p:nvSpPr>
        <p:spPr>
          <a:xfrm>
            <a:off x="104502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B2B1-B636-441A-850C-54DCA46E6B3B}"/>
              </a:ext>
            </a:extLst>
          </p:cNvPr>
          <p:cNvSpPr txBox="1"/>
          <p:nvPr/>
        </p:nvSpPr>
        <p:spPr>
          <a:xfrm>
            <a:off x="297961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2020.6.10(GA</a:t>
            </a:r>
            <a:r>
              <a:rPr lang="ko-KR" altLang="en-US" sz="800"/>
              <a:t>시작</a:t>
            </a:r>
            <a:r>
              <a:rPr lang="en-US" altLang="ko-KR" sz="800"/>
              <a:t>) ~ 2024.09.22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1152610" y="5746420"/>
            <a:ext cx="9933643" cy="41260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dirty="0"/>
              <a:t>해외 유입 방문자 수는 </a:t>
            </a:r>
            <a:r>
              <a:rPr lang="en-US" altLang="ko-KR" sz="1000" dirty="0"/>
              <a:t>2,887 (</a:t>
            </a:r>
            <a:r>
              <a:rPr lang="en-US" altLang="ko-KR" sz="1000" dirty="0">
                <a:solidFill>
                  <a:srgbClr val="0070C0"/>
                </a:solidFill>
              </a:rPr>
              <a:t>▼6,605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0070C0"/>
                </a:solidFill>
              </a:rPr>
              <a:t>70% </a:t>
            </a:r>
            <a:r>
              <a:rPr lang="ko-KR" altLang="en-US" sz="1000" dirty="0">
                <a:solidFill>
                  <a:srgbClr val="0070C0"/>
                </a:solidFill>
              </a:rPr>
              <a:t>감소 </a:t>
            </a:r>
            <a:r>
              <a:rPr lang="en-US" altLang="ko-KR" sz="1000" dirty="0"/>
              <a:t>/ </a:t>
            </a:r>
            <a:r>
              <a:rPr lang="ko-KR" altLang="en-US" sz="1000" dirty="0"/>
              <a:t>국내 유입 방문자 수는 </a:t>
            </a:r>
            <a:r>
              <a:rPr lang="en-US" altLang="ko-KR" sz="1000" dirty="0"/>
              <a:t>314 (</a:t>
            </a:r>
            <a:r>
              <a:rPr lang="en-US" altLang="ko-KR" sz="1000" dirty="0">
                <a:solidFill>
                  <a:srgbClr val="0070C0"/>
                </a:solidFill>
              </a:rPr>
              <a:t>▼252</a:t>
            </a:r>
            <a:r>
              <a:rPr lang="en-US" altLang="ko-KR" sz="1000" dirty="0"/>
              <a:t>)</a:t>
            </a:r>
            <a:r>
              <a:rPr lang="ko-KR" altLang="en-US" sz="1000" dirty="0"/>
              <a:t>로 전주 대비 약 </a:t>
            </a:r>
            <a:r>
              <a:rPr lang="en-US" altLang="ko-KR" sz="1000" dirty="0">
                <a:solidFill>
                  <a:srgbClr val="0070C0"/>
                </a:solidFill>
              </a:rPr>
              <a:t>45% </a:t>
            </a:r>
            <a:r>
              <a:rPr lang="ko-KR" altLang="en-US" sz="1000" dirty="0">
                <a:solidFill>
                  <a:srgbClr val="0070C0"/>
                </a:solidFill>
              </a:rPr>
              <a:t>감소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BD50FD-F560-467E-BDB3-18000879AE95}"/>
              </a:ext>
            </a:extLst>
          </p:cNvPr>
          <p:cNvSpPr/>
          <p:nvPr/>
        </p:nvSpPr>
        <p:spPr>
          <a:xfrm>
            <a:off x="4400952" y="3740926"/>
            <a:ext cx="2000296" cy="86062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해외방문자 수 감소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국내방문자 수 감소</a:t>
            </a: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id="{960C2B3F-5548-4183-9B67-0CABD8CC3ADD}"/>
              </a:ext>
            </a:extLst>
          </p:cNvPr>
          <p:cNvSpPr/>
          <p:nvPr/>
        </p:nvSpPr>
        <p:spPr>
          <a:xfrm>
            <a:off x="8034413" y="4313208"/>
            <a:ext cx="547158" cy="966158"/>
          </a:xfrm>
          <a:prstGeom prst="wedgeRoundRectCallout">
            <a:avLst>
              <a:gd name="adj1" fmla="val -337368"/>
              <a:gd name="adj2" fmla="val -71434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9A2AF79B-ED2D-D5EA-C64A-50E7A3DC8C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3" t="1899" r="-1"/>
          <a:stretch/>
        </p:blipFill>
        <p:spPr>
          <a:xfrm>
            <a:off x="9005188" y="4087581"/>
            <a:ext cx="1556542" cy="1514256"/>
          </a:xfrm>
          <a:prstGeom prst="rect">
            <a:avLst/>
          </a:prstGeom>
        </p:spPr>
      </p:pic>
      <p:pic>
        <p:nvPicPr>
          <p:cNvPr id="9" name="Picture 8">
            <a:hlinkClick r:id="rId5"/>
            <a:extLst>
              <a:ext uri="{FF2B5EF4-FFF2-40B4-BE49-F238E27FC236}">
                <a16:creationId xmlns:a16="http://schemas.microsoft.com/office/drawing/2014/main" id="{8D6F79F6-1C8B-F17B-AF87-99A3E021C44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066"/>
          <a:stretch/>
        </p:blipFill>
        <p:spPr>
          <a:xfrm>
            <a:off x="9005878" y="2414137"/>
            <a:ext cx="1555852" cy="15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1196624" y="72777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015295" y="790360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2024.09.16 ~ 2024.09.22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190229"/>
              </p:ext>
            </p:extLst>
          </p:nvPr>
        </p:nvGraphicFramePr>
        <p:xfrm>
          <a:off x="1297081" y="999639"/>
          <a:ext cx="9238838" cy="2860716"/>
        </p:xfrm>
        <a:graphic>
          <a:graphicData uri="http://schemas.openxmlformats.org/drawingml/2006/table">
            <a:tbl>
              <a:tblPr/>
              <a:tblGrid>
                <a:gridCol w="94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23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</a:t>
                      </a:r>
                      <a:r>
                        <a:rPr kumimoji="1" lang="ko-KR" altLang="en-US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경로 </a:t>
                      </a:r>
                      <a:r>
                        <a:rPr kumimoji="1" lang="en-US" altLang="ko-KR" sz="1000" b="1" kern="120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000" b="1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24/9/8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Earthon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 secures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operatorship of </a:t>
                      </a:r>
                      <a:r>
                        <a:rPr lang="en-US" altLang="ko-KR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Ketapu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 Cluster off the coast of Sarawak, Malaysia, expanding 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operations in Southeast Asia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1,116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(92%)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(5%)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24/9/11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SK Energy to start sustainable aviation fuel (SAF) commercial production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(56%)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(35%)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24/7/17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4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(67%)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(16%)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5"/>
                        </a:rPr>
                        <a:t>[SK Innovation’s Q2 2024 Financial Results] Recording revenue of KRW 18.8 trillion and operating loss of KRW 45.8 billion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(63%)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(24%)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5031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24/2/6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6"/>
                        </a:rPr>
                        <a:t>[SK Innovation’s 2023 Financial Results] Recording sales of KRW 77.29 trillion and operating profit of KRW 1.9 trillion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(70%)
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(8%)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18196"/>
                  </a:ext>
                </a:extLst>
              </a:tr>
              <a:tr h="420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24/8/8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7"/>
                        </a:rPr>
                        <a:t>SK Earthon secures carbon storage exploration rights in Australia, boosting resource development and clean energy</a:t>
                      </a:r>
                      <a:endParaRPr lang="en-US" altLang="ko-KR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- Google.com (78%)
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직접유입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(19%)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7080" y="3931920"/>
            <a:ext cx="9238840" cy="254369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0" bIns="0"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B350A9-B5DC-4B76-971B-2E1D2BFE6DBA}"/>
              </a:ext>
            </a:extLst>
          </p:cNvPr>
          <p:cNvSpPr/>
          <p:nvPr/>
        </p:nvSpPr>
        <p:spPr>
          <a:xfrm>
            <a:off x="976428" y="920812"/>
            <a:ext cx="4441823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03425"/>
              </p:ext>
            </p:extLst>
          </p:nvPr>
        </p:nvGraphicFramePr>
        <p:xfrm>
          <a:off x="981744" y="1269579"/>
          <a:ext cx="10239145" cy="2966914"/>
        </p:xfrm>
        <a:graphic>
          <a:graphicData uri="http://schemas.openxmlformats.org/drawingml/2006/table">
            <a:tbl>
              <a:tblPr/>
              <a:tblGrid>
                <a:gridCol w="27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117">
                  <a:extLst>
                    <a:ext uri="{9D8B030D-6E8A-4147-A177-3AD203B41FA5}">
                      <a16:colId xmlns:a16="http://schemas.microsoft.com/office/drawing/2014/main" val="3835211987"/>
                    </a:ext>
                  </a:extLst>
                </a:gridCol>
                <a:gridCol w="108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8557">
                  <a:extLst>
                    <a:ext uri="{9D8B030D-6E8A-4147-A177-3AD203B41FA5}">
                      <a16:colId xmlns:a16="http://schemas.microsoft.com/office/drawing/2014/main" val="2552388797"/>
                    </a:ext>
                  </a:extLst>
                </a:gridCol>
              </a:tblGrid>
              <a:tr h="3817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Vietnam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597 (37.16%)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719 (34.85%)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628 (87.34%)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Earthon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secures operatorship of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Ketapu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Cluster off the coast of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Sarawak, Malaysia, expanding operations in Southeast As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ia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34279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Malaysia</a:t>
                      </a:r>
                      <a:endParaRPr lang="en-US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404 (25.15%)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518 (25.11%)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431 (83.20%)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SK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Earthon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secures operatorship of </a:t>
                      </a:r>
                      <a:r>
                        <a:rPr lang="en-US" sz="10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Ketapu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 Cluster off the </a:t>
                      </a:r>
                      <a:r>
                        <a:rPr lang="en-US" altLang="ko-KR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coast of Sarawak, Malaysia, expanding operations in Southeast A</a:t>
                      </a:r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3"/>
                        </a:rPr>
                        <a:t>sia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86027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States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372 (23.16%)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477 (23.12%)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38 (7.97%)</a:t>
                      </a:r>
                      <a:endParaRPr lang="en-US" altLang="ko-KR" sz="1000" b="0" i="0" u="none" strike="noStrike" dirty="0"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SK Energy to start sustainable aviation fuel (SAF) commercial production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6022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231 (14.38%)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346 (16.77%)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 (4.05%)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5"/>
                        </a:rPr>
                        <a:t>SK Innovation and SK E&amp;S announce merger, forming Asia-Pacific's largest private energy company with assets of KRW 100 trillion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87216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South Korea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206 (12.82%)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314 (15.22%)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33 (10.51%)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SK Energy to start sustainable aviation fuel (SAF) commercial production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558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United Arab Emirates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266 (16.56%)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313 (15.17%)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293 (93.61%)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SK Energy to start sustainable aviation fuel (SAF) commercial production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593027"/>
                  </a:ext>
                </a:extLst>
              </a:tr>
              <a:tr h="3672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Singapore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144 (8.96%)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229 (11.10%)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26 (11.35%)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  <a:hlinkClick r:id="rId4"/>
                        </a:rPr>
                        <a:t>SK Energy to start sustainable aviation fuel (SAF) commercial production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6428" y="4297629"/>
            <a:ext cx="10239145" cy="21847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altLang="ko-KR" sz="9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EA3A9-4691-4E14-8F86-923DCE9701E5}"/>
              </a:ext>
            </a:extLst>
          </p:cNvPr>
          <p:cNvSpPr txBox="1"/>
          <p:nvPr/>
        </p:nvSpPr>
        <p:spPr>
          <a:xfrm>
            <a:off x="9596219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/>
              <a:t>기간 </a:t>
            </a:r>
            <a:r>
              <a:rPr lang="en-US" altLang="ko-KR" sz="800"/>
              <a:t>: 2024.09.16 ~ 2024.09.22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50497</TotalTime>
  <Words>793</Words>
  <Application>Microsoft Office PowerPoint</Application>
  <PresentationFormat>Widescreen</PresentationFormat>
  <Paragraphs>222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나눔고딕</vt:lpstr>
      <vt:lpstr>나눔고딕 ExtraBold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Joon Young Lee</cp:lastModifiedBy>
  <cp:revision>3140</cp:revision>
  <cp:lastPrinted>2021-02-04T04:29:19Z</cp:lastPrinted>
  <dcterms:created xsi:type="dcterms:W3CDTF">2021-01-26T06:49:29Z</dcterms:created>
  <dcterms:modified xsi:type="dcterms:W3CDTF">2024-09-23T03:05:23Z</dcterms:modified>
</cp:coreProperties>
</file>