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6" r:id="rId2"/>
    <p:sldId id="277" r:id="rId3"/>
    <p:sldId id="278" r:id="rId4"/>
    <p:sldId id="304" r:id="rId5"/>
    <p:sldId id="280" r:id="rId6"/>
    <p:sldId id="283" r:id="rId7"/>
    <p:sldId id="281" r:id="rId8"/>
    <p:sldId id="288" r:id="rId9"/>
    <p:sldId id="282" r:id="rId10"/>
    <p:sldId id="299" r:id="rId11"/>
    <p:sldId id="296" r:id="rId12"/>
    <p:sldId id="303" r:id="rId13"/>
    <p:sldId id="291" r:id="rId14"/>
    <p:sldId id="302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orient="horz" pos="3385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EAF"/>
    <a:srgbClr val="738964"/>
    <a:srgbClr val="1F4E79"/>
    <a:srgbClr val="9A9FA2"/>
    <a:srgbClr val="000000"/>
    <a:srgbClr val="4472C4"/>
    <a:srgbClr val="0D161B"/>
    <a:srgbClr val="ED083E"/>
    <a:srgbClr val="D9D9D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1DBDB-F5CF-4EE7-A27A-B66FE6D513E3}" v="70" dt="2024-09-06T03:28:03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6" autoAdjust="0"/>
    <p:restoredTop sz="92620" autoAdjust="0"/>
  </p:normalViewPr>
  <p:slideViewPr>
    <p:cSldViewPr snapToGrid="0">
      <p:cViewPr varScale="1">
        <p:scale>
          <a:sx n="115" d="100"/>
          <a:sy n="115" d="100"/>
        </p:scale>
        <p:origin x="366" y="102"/>
      </p:cViewPr>
      <p:guideLst>
        <p:guide orient="horz" pos="2183"/>
        <p:guide pos="3840"/>
        <p:guide orient="horz" pos="1094"/>
        <p:guide orient="horz" pos="3385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3CA1DBDB-F5CF-4EE7-A27A-B66FE6D513E3}"/>
    <pc:docChg chg="undo redo custSel addSld delSld modSld">
      <pc:chgData name="Joon Young Lee" userId="9c2bf77b41f9f2c0" providerId="LiveId" clId="{3CA1DBDB-F5CF-4EE7-A27A-B66FE6D513E3}" dt="2024-09-06T03:29:04.381" v="568" actId="1035"/>
      <pc:docMkLst>
        <pc:docMk/>
      </pc:docMkLst>
      <pc:sldChg chg="modSp add del mod">
        <pc:chgData name="Joon Young Lee" userId="9c2bf77b41f9f2c0" providerId="LiveId" clId="{3CA1DBDB-F5CF-4EE7-A27A-B66FE6D513E3}" dt="2024-09-06T03:29:00.577" v="564" actId="47"/>
        <pc:sldMkLst>
          <pc:docMk/>
          <pc:sldMk cId="3290378295" sldId="276"/>
        </pc:sldMkLst>
        <pc:spChg chg="mod">
          <ac:chgData name="Joon Young Lee" userId="9c2bf77b41f9f2c0" providerId="LiveId" clId="{3CA1DBDB-F5CF-4EE7-A27A-B66FE6D513E3}" dt="2024-09-04T06:20:56.308" v="473" actId="20577"/>
          <ac:spMkLst>
            <pc:docMk/>
            <pc:sldMk cId="3290378295" sldId="276"/>
            <ac:spMk id="10" creationId="{00000000-0000-0000-0000-000000000000}"/>
          </ac:spMkLst>
        </pc:spChg>
      </pc:sldChg>
      <pc:sldChg chg="add del">
        <pc:chgData name="Joon Young Lee" userId="9c2bf77b41f9f2c0" providerId="LiveId" clId="{3CA1DBDB-F5CF-4EE7-A27A-B66FE6D513E3}" dt="2024-09-06T03:29:00.577" v="564" actId="47"/>
        <pc:sldMkLst>
          <pc:docMk/>
          <pc:sldMk cId="2044266531" sldId="277"/>
        </pc:sldMkLst>
      </pc:sldChg>
      <pc:sldChg chg="add del">
        <pc:chgData name="Joon Young Lee" userId="9c2bf77b41f9f2c0" providerId="LiveId" clId="{3CA1DBDB-F5CF-4EE7-A27A-B66FE6D513E3}" dt="2024-09-06T03:29:00.577" v="564" actId="47"/>
        <pc:sldMkLst>
          <pc:docMk/>
          <pc:sldMk cId="4237578902" sldId="278"/>
        </pc:sldMkLst>
      </pc:sldChg>
      <pc:sldChg chg="addSp delSp modSp mod">
        <pc:chgData name="Joon Young Lee" userId="9c2bf77b41f9f2c0" providerId="LiveId" clId="{3CA1DBDB-F5CF-4EE7-A27A-B66FE6D513E3}" dt="2024-09-06T03:27:52.145" v="539" actId="1076"/>
        <pc:sldMkLst>
          <pc:docMk/>
          <pc:sldMk cId="3928986396" sldId="280"/>
        </pc:sldMkLst>
        <pc:spChg chg="add 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3" creationId="{DC0D6364-6824-DA5E-BC9C-9D4FACE31070}"/>
          </ac:spMkLst>
        </pc:spChg>
        <pc:spChg chg="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4" creationId="{5F98B835-A58A-92E0-D511-69FEB5904602}"/>
          </ac:spMkLst>
        </pc:spChg>
        <pc:spChg chg="add 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5" creationId="{3BD7BE03-DCEB-1B92-19CA-02B29C17FF82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6" creationId="{27AB5CA2-F367-B2CF-8D54-7046E3D4E8B2}"/>
          </ac:spMkLst>
        </pc:spChg>
        <pc:spChg chg="mod topLvl">
          <ac:chgData name="Joon Young Lee" userId="9c2bf77b41f9f2c0" providerId="LiveId" clId="{3CA1DBDB-F5CF-4EE7-A27A-B66FE6D513E3}" dt="2024-09-06T03:27:29.009" v="532" actId="207"/>
          <ac:spMkLst>
            <pc:docMk/>
            <pc:sldMk cId="3928986396" sldId="280"/>
            <ac:spMk id="7" creationId="{7AAB1667-DCF7-6C61-28B2-F2C61DFBFF98}"/>
          </ac:spMkLst>
        </pc:spChg>
        <pc:spChg chg="add 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8" creationId="{66382C91-5150-60DF-7020-A1BE393BB600}"/>
          </ac:spMkLst>
        </pc:spChg>
        <pc:spChg chg="add 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9" creationId="{B4101598-40B7-1076-10AF-84E75B2A76CF}"/>
          </ac:spMkLst>
        </pc:spChg>
        <pc:spChg chg="add mod topLvl">
          <ac:chgData name="Joon Young Lee" userId="9c2bf77b41f9f2c0" providerId="LiveId" clId="{3CA1DBDB-F5CF-4EE7-A27A-B66FE6D513E3}" dt="2024-09-06T03:27:52.145" v="539" actId="1076"/>
          <ac:spMkLst>
            <pc:docMk/>
            <pc:sldMk cId="3928986396" sldId="280"/>
            <ac:spMk id="11" creationId="{D3420BAA-3382-E546-6C0A-DE4289E05CCC}"/>
          </ac:spMkLst>
        </pc:spChg>
        <pc:spChg chg="add 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12" creationId="{98D515B3-8AB7-89B9-C543-04A8249FE23B}"/>
          </ac:spMkLst>
        </pc:spChg>
        <pc:spChg chg="add 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13" creationId="{B88F5C2A-A510-E58F-0E6D-144531DA28C4}"/>
          </ac:spMkLst>
        </pc:spChg>
        <pc:spChg chg="mod">
          <ac:chgData name="Joon Young Lee" userId="9c2bf77b41f9f2c0" providerId="LiveId" clId="{3CA1DBDB-F5CF-4EE7-A27A-B66FE6D513E3}" dt="2024-09-04T05:40:36.917" v="232" actId="207"/>
          <ac:spMkLst>
            <pc:docMk/>
            <pc:sldMk cId="3928986396" sldId="280"/>
            <ac:spMk id="38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40:41.490" v="233" actId="207"/>
          <ac:spMkLst>
            <pc:docMk/>
            <pc:sldMk cId="3928986396" sldId="280"/>
            <ac:spMk id="40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40:52.849" v="236" actId="1035"/>
          <ac:spMkLst>
            <pc:docMk/>
            <pc:sldMk cId="3928986396" sldId="280"/>
            <ac:spMk id="52" creationId="{9CF5A760-5F3B-3518-6A3B-983C1AA37B39}"/>
          </ac:spMkLst>
        </pc:spChg>
        <pc:spChg chg="add del mod topLvl">
          <ac:chgData name="Joon Young Lee" userId="9c2bf77b41f9f2c0" providerId="LiveId" clId="{3CA1DBDB-F5CF-4EE7-A27A-B66FE6D513E3}" dt="2024-09-06T03:27:43.015" v="538" actId="207"/>
          <ac:spMkLst>
            <pc:docMk/>
            <pc:sldMk cId="3928986396" sldId="280"/>
            <ac:spMk id="54" creationId="{00000000-0000-0000-0000-000000000000}"/>
          </ac:spMkLst>
        </pc:spChg>
        <pc:spChg chg="del mod">
          <ac:chgData name="Joon Young Lee" userId="9c2bf77b41f9f2c0" providerId="LiveId" clId="{3CA1DBDB-F5CF-4EE7-A27A-B66FE6D513E3}" dt="2024-09-06T03:26:12.064" v="511" actId="478"/>
          <ac:spMkLst>
            <pc:docMk/>
            <pc:sldMk cId="3928986396" sldId="280"/>
            <ac:spMk id="55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40:43.499" v="234" actId="207"/>
          <ac:spMkLst>
            <pc:docMk/>
            <pc:sldMk cId="3928986396" sldId="280"/>
            <ac:spMk id="56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09:02.063" v="56"/>
          <ac:spMkLst>
            <pc:docMk/>
            <pc:sldMk cId="3928986396" sldId="280"/>
            <ac:spMk id="57" creationId="{9CF5A760-5F3B-3518-6A3B-983C1AA37B39}"/>
          </ac:spMkLst>
        </pc:spChg>
        <pc:spChg chg="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75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76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77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7:52.145" v="539" actId="1076"/>
          <ac:spMkLst>
            <pc:docMk/>
            <pc:sldMk cId="3928986396" sldId="280"/>
            <ac:spMk id="78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79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80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81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84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08:56.700" v="55"/>
          <ac:spMkLst>
            <pc:docMk/>
            <pc:sldMk cId="3928986396" sldId="280"/>
            <ac:spMk id="86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2:42.799" v="375" actId="207"/>
          <ac:spMkLst>
            <pc:docMk/>
            <pc:sldMk cId="3928986396" sldId="280"/>
            <ac:spMk id="90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2:37.930" v="374" actId="207"/>
          <ac:spMkLst>
            <pc:docMk/>
            <pc:sldMk cId="3928986396" sldId="280"/>
            <ac:spMk id="91" creationId="{9CF5A760-5F3B-3518-6A3B-983C1AA37B39}"/>
          </ac:spMkLst>
        </pc:spChg>
        <pc:spChg chg="del mod topLvl">
          <ac:chgData name="Joon Young Lee" userId="9c2bf77b41f9f2c0" providerId="LiveId" clId="{3CA1DBDB-F5CF-4EE7-A27A-B66FE6D513E3}" dt="2024-09-06T03:27:32.456" v="533" actId="478"/>
          <ac:spMkLst>
            <pc:docMk/>
            <pc:sldMk cId="3928986396" sldId="280"/>
            <ac:spMk id="96" creationId="{00000000-0000-0000-0000-000000000000}"/>
          </ac:spMkLst>
        </pc:spChg>
        <pc:spChg chg="del mod">
          <ac:chgData name="Joon Young Lee" userId="9c2bf77b41f9f2c0" providerId="LiveId" clId="{3CA1DBDB-F5CF-4EE7-A27A-B66FE6D513E3}" dt="2024-09-06T03:25:58.962" v="499" actId="478"/>
          <ac:spMkLst>
            <pc:docMk/>
            <pc:sldMk cId="3928986396" sldId="280"/>
            <ac:spMk id="97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31:06.953" v="151" actId="1035"/>
          <ac:spMkLst>
            <pc:docMk/>
            <pc:sldMk cId="3928986396" sldId="280"/>
            <ac:spMk id="98" creationId="{9CF5A760-5F3B-3518-6A3B-983C1AA37B39}"/>
          </ac:spMkLst>
        </pc:spChg>
        <pc:spChg chg="mod topLvl">
          <ac:chgData name="Joon Young Lee" userId="9c2bf77b41f9f2c0" providerId="LiveId" clId="{3CA1DBDB-F5CF-4EE7-A27A-B66FE6D513E3}" dt="2024-09-06T03:27:29.009" v="532" actId="207"/>
          <ac:spMkLst>
            <pc:docMk/>
            <pc:sldMk cId="3928986396" sldId="280"/>
            <ac:spMk id="99" creationId="{00000000-0000-0000-0000-000000000000}"/>
          </ac:spMkLst>
        </pc:spChg>
        <pc:spChg chg="del mod topLvl">
          <ac:chgData name="Joon Young Lee" userId="9c2bf77b41f9f2c0" providerId="LiveId" clId="{3CA1DBDB-F5CF-4EE7-A27A-B66FE6D513E3}" dt="2024-09-06T03:27:36.288" v="534" actId="478"/>
          <ac:spMkLst>
            <pc:docMk/>
            <pc:sldMk cId="3928986396" sldId="280"/>
            <ac:spMk id="100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101" creationId="{00000000-0000-0000-0000-000000000000}"/>
          </ac:spMkLst>
        </pc:spChg>
        <pc:grpChg chg="add del mod ord">
          <ac:chgData name="Joon Young Lee" userId="9c2bf77b41f9f2c0" providerId="LiveId" clId="{3CA1DBDB-F5CF-4EE7-A27A-B66FE6D513E3}" dt="2024-09-06T03:26:46.902" v="521" actId="167"/>
          <ac:grpSpMkLst>
            <pc:docMk/>
            <pc:sldMk cId="3928986396" sldId="280"/>
            <ac:grpSpMk id="46" creationId="{00000000-0000-0000-0000-000000000000}"/>
          </ac:grpSpMkLst>
        </pc:grpChg>
        <pc:graphicFrameChg chg="add del">
          <ac:chgData name="Joon Young Lee" userId="9c2bf77b41f9f2c0" providerId="LiveId" clId="{3CA1DBDB-F5CF-4EE7-A27A-B66FE6D513E3}" dt="2024-09-04T05:20:45.486" v="59" actId="478"/>
          <ac:graphicFrameMkLst>
            <pc:docMk/>
            <pc:sldMk cId="3928986396" sldId="280"/>
            <ac:graphicFrameMk id="3" creationId="{9D2D64A8-9385-5516-5123-DA1602CB6847}"/>
          </ac:graphicFrameMkLst>
        </pc:graphicFrameChg>
        <pc:graphicFrameChg chg="add del mod ord">
          <ac:chgData name="Joon Young Lee" userId="9c2bf77b41f9f2c0" providerId="LiveId" clId="{3CA1DBDB-F5CF-4EE7-A27A-B66FE6D513E3}" dt="2024-09-04T05:30:30.504" v="113" actId="478"/>
          <ac:graphicFrameMkLst>
            <pc:docMk/>
            <pc:sldMk cId="3928986396" sldId="280"/>
            <ac:graphicFrameMk id="5" creationId="{9D2D64A8-9385-5516-5123-DA1602CB6847}"/>
          </ac:graphicFrameMkLst>
        </pc:graphicFrameChg>
        <pc:graphicFrameChg chg="add del mod ord">
          <ac:chgData name="Joon Young Lee" userId="9c2bf77b41f9f2c0" providerId="LiveId" clId="{3CA1DBDB-F5CF-4EE7-A27A-B66FE6D513E3}" dt="2024-09-04T05:44:28.362" v="239" actId="478"/>
          <ac:graphicFrameMkLst>
            <pc:docMk/>
            <pc:sldMk cId="3928986396" sldId="280"/>
            <ac:graphicFrameMk id="8" creationId="{9D2D64A8-9385-5516-5123-DA1602CB6847}"/>
          </ac:graphicFrameMkLst>
        </pc:graphicFrameChg>
        <pc:graphicFrameChg chg="add del mod">
          <ac:chgData name="Joon Young Lee" userId="9c2bf77b41f9f2c0" providerId="LiveId" clId="{3CA1DBDB-F5CF-4EE7-A27A-B66FE6D513E3}" dt="2024-09-04T05:45:56.792" v="246" actId="478"/>
          <ac:graphicFrameMkLst>
            <pc:docMk/>
            <pc:sldMk cId="3928986396" sldId="280"/>
            <ac:graphicFrameMk id="9" creationId="{9D2D64A8-9385-5516-5123-DA1602CB6847}"/>
          </ac:graphicFrameMkLst>
        </pc:graphicFrameChg>
        <pc:graphicFrameChg chg="add mod ord">
          <ac:chgData name="Joon Young Lee" userId="9c2bf77b41f9f2c0" providerId="LiveId" clId="{3CA1DBDB-F5CF-4EE7-A27A-B66FE6D513E3}" dt="2024-09-06T03:25:50.023" v="479" actId="167"/>
          <ac:graphicFrameMkLst>
            <pc:docMk/>
            <pc:sldMk cId="3928986396" sldId="280"/>
            <ac:graphicFrameMk id="10" creationId="{9D2D64A8-9385-5516-5123-DA1602CB6847}"/>
          </ac:graphicFrameMkLst>
        </pc:graphicFrameChg>
        <pc:cxnChg chg="del">
          <ac:chgData name="Joon Young Lee" userId="9c2bf77b41f9f2c0" providerId="LiveId" clId="{3CA1DBDB-F5CF-4EE7-A27A-B66FE6D513E3}" dt="2024-09-04T05:24:55.729" v="71" actId="478"/>
          <ac:cxnSpMkLst>
            <pc:docMk/>
            <pc:sldMk cId="3928986396" sldId="280"/>
            <ac:cxnSpMk id="88" creationId="{00000000-0000-0000-0000-000000000000}"/>
          </ac:cxnSpMkLst>
        </pc:cxnChg>
        <pc:cxnChg chg="del">
          <ac:chgData name="Joon Young Lee" userId="9c2bf77b41f9f2c0" providerId="LiveId" clId="{3CA1DBDB-F5CF-4EE7-A27A-B66FE6D513E3}" dt="2024-09-04T05:24:56.867" v="72" actId="478"/>
          <ac:cxnSpMkLst>
            <pc:docMk/>
            <pc:sldMk cId="3928986396" sldId="280"/>
            <ac:cxnSpMk id="89" creationId="{00000000-0000-0000-0000-000000000000}"/>
          </ac:cxnSpMkLst>
        </pc:cxnChg>
      </pc:sldChg>
      <pc:sldChg chg="addSp delSp modSp mod">
        <pc:chgData name="Joon Young Lee" userId="9c2bf77b41f9f2c0" providerId="LiveId" clId="{3CA1DBDB-F5CF-4EE7-A27A-B66FE6D513E3}" dt="2024-09-06T03:29:04.381" v="568" actId="1035"/>
        <pc:sldMkLst>
          <pc:docMk/>
          <pc:sldMk cId="1143934304" sldId="281"/>
        </pc:sldMkLst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3" creationId="{1FFF58EF-12A6-D01F-9982-F0716CA45AF2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4" creationId="{446E7334-69CE-8045-728B-947DA7057B5B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5" creationId="{A830F5CF-5698-48EA-1E3B-48570B46EA5F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5" creationId="{E6A6CABE-D347-9440-8039-54648120EBEC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6" creationId="{335B6BDF-3D3C-D12D-E70F-7AB164EA08CD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6" creationId="{C54258AE-2E6C-F7F0-36C4-4F1AC726212A}"/>
          </ac:spMkLst>
        </pc:spChg>
        <pc:spChg chg="del mod">
          <ac:chgData name="Joon Young Lee" userId="9c2bf77b41f9f2c0" providerId="LiveId" clId="{3CA1DBDB-F5CF-4EE7-A27A-B66FE6D513E3}" dt="2024-09-04T06:16:22.068" v="386" actId="478"/>
          <ac:spMkLst>
            <pc:docMk/>
            <pc:sldMk cId="1143934304" sldId="281"/>
            <ac:spMk id="7" creationId="{207DA45B-AE54-29CF-BEAF-A1BF5E99FD6F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7" creationId="{51EA9C44-F312-C652-CB0D-CE5362098521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8" creationId="{125CCCFA-A53F-0C8F-69D1-A5C77021F660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8" creationId="{1AA95495-5FC7-97F8-4BB9-A9E1190E1FBE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9" creationId="{5BE50E56-D4FB-C40B-B965-79F050C5992F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9" creationId="{DCA1F534-C0A4-2BA7-8FD0-8054414C26AA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0" creationId="{58AB54C2-0211-2CA8-1294-F7AA4B851038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0" creationId="{97F00831-CA70-512E-0A81-5965364C9996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1" creationId="{8205569D-12FE-BC7A-AB5D-6DFE1AD3FEC0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1" creationId="{A371B924-45C4-4F76-77AD-E9528E6FB669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2" creationId="{4175AB11-F881-C425-25B3-BBE8471C6705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2" creationId="{86A0820A-1062-3E09-1EA2-EEC96D13420D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3" creationId="{243CAB16-4F9E-2A29-9283-7338F0CB4835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3" creationId="{44142EF5-BBCD-6895-D506-A37A95766CEB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4" creationId="{3DE5B4B9-36F3-624D-7361-0AB4D48D481A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4" creationId="{977B096D-3F8F-A373-DD02-E7076A425FE4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5" creationId="{1D4D6E15-1326-92D4-A27B-9EAB66B510C0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5" creationId="{6ADA813A-D74A-94B6-D121-CB0EAD5FC32C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6" creationId="{2FA9D94A-E246-35D5-CFBE-931FE68E0BA4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6" creationId="{91C3B52F-0627-1E48-C3FC-FA85CCF8F700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7" creationId="{0AEA3072-697D-CF83-3B87-A554F1709D5B}"/>
          </ac:spMkLst>
        </pc:spChg>
        <pc:spChg chg="del mod">
          <ac:chgData name="Joon Young Lee" userId="9c2bf77b41f9f2c0" providerId="LiveId" clId="{3CA1DBDB-F5CF-4EE7-A27A-B66FE6D513E3}" dt="2024-09-04T06:16:38.873" v="389" actId="478"/>
          <ac:spMkLst>
            <pc:docMk/>
            <pc:sldMk cId="1143934304" sldId="281"/>
            <ac:spMk id="17" creationId="{550B1004-46E1-24E3-5B3A-9BB4ED5FDF5C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8" creationId="{42921C15-E604-9DCC-EA74-33878218F769}"/>
          </ac:spMkLst>
        </pc:spChg>
        <pc:spChg chg="del mod">
          <ac:chgData name="Joon Young Lee" userId="9c2bf77b41f9f2c0" providerId="LiveId" clId="{3CA1DBDB-F5CF-4EE7-A27A-B66FE6D513E3}" dt="2024-09-04T06:16:18.875" v="384" actId="478"/>
          <ac:spMkLst>
            <pc:docMk/>
            <pc:sldMk cId="1143934304" sldId="281"/>
            <ac:spMk id="18" creationId="{9B79DB5C-81A2-EF77-FCDD-CA3BAF63BC70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9" creationId="{8AE8430D-1EAE-71FE-630A-2D2BE732C0D7}"/>
          </ac:spMkLst>
        </pc:spChg>
        <pc:spChg chg="del mod">
          <ac:chgData name="Joon Young Lee" userId="9c2bf77b41f9f2c0" providerId="LiveId" clId="{3CA1DBDB-F5CF-4EE7-A27A-B66FE6D513E3}" dt="2024-09-04T06:16:32.719" v="387" actId="478"/>
          <ac:spMkLst>
            <pc:docMk/>
            <pc:sldMk cId="1143934304" sldId="281"/>
            <ac:spMk id="19" creationId="{E2E7D19D-DB7D-0630-0459-83D88FE33F4B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0" creationId="{47DDB831-3D13-F859-AF3C-DF062CDD8C0E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20" creationId="{61E2C839-97BB-139C-A42D-BC109D7B39C9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21" creationId="{66A21958-ECFB-236E-A820-78A74A396DF6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1" creationId="{74BCFF7C-4A51-8126-D078-E96590497EE4}"/>
          </ac:spMkLst>
        </pc:spChg>
        <pc:spChg chg="del mod">
          <ac:chgData name="Joon Young Lee" userId="9c2bf77b41f9f2c0" providerId="LiveId" clId="{3CA1DBDB-F5CF-4EE7-A27A-B66FE6D513E3}" dt="2024-09-04T06:16:20.370" v="385" actId="478"/>
          <ac:spMkLst>
            <pc:docMk/>
            <pc:sldMk cId="1143934304" sldId="281"/>
            <ac:spMk id="22" creationId="{688563AE-1FDE-062B-31B9-99D2D4DDCB25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22" creationId="{C2BFB147-1155-DFBC-2135-686256F3BF5B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23" creationId="{4E5B90BE-855E-9CBE-BAA5-577FE88C0954}"/>
          </ac:spMkLst>
        </pc:spChg>
        <pc:spChg chg="del mod">
          <ac:chgData name="Joon Young Lee" userId="9c2bf77b41f9f2c0" providerId="LiveId" clId="{3CA1DBDB-F5CF-4EE7-A27A-B66FE6D513E3}" dt="2024-09-04T06:16:15.679" v="383" actId="478"/>
          <ac:spMkLst>
            <pc:docMk/>
            <pc:sldMk cId="1143934304" sldId="281"/>
            <ac:spMk id="23" creationId="{6463FBF7-2DC3-DFDA-9B08-8B275CF95491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6" creationId="{8DD05D71-6F52-E00F-3382-2CF1450047CD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7" creationId="{FDC4E59C-0A8B-350E-89F8-3569E4D084F7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8" creationId="{F1AA5C74-DEE6-7089-BB9D-D4E1F557C133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9" creationId="{EC775326-F563-5234-71EB-C896E81EDE49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30" creationId="{474FE5D2-3D04-0940-256E-0429FB35DA55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31" creationId="{15E07965-1D73-3D03-6726-EA3B61C0CFF8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32" creationId="{2434E5F3-FB86-4FF1-E820-373C51F829D7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4" creationId="{3D48BCDA-B37C-C4E4-EDDB-7B8DF3BA76E0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5" creationId="{59A745D9-0EA2-C660-8AE8-A83F407CF44C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6" creationId="{1A5C7606-DDB9-4039-F8B3-4A90B1918D0F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7" creationId="{91B8245F-9B5D-388A-030D-6CD32B047A5C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8" creationId="{074B88D7-9C46-1CEA-338A-579A1423B77B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9" creationId="{A247A4D8-386D-3CB4-9DF4-9DCB203D12A2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0" creationId="{26FCA2C3-0FA2-6B6A-A640-822D1308E386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1" creationId="{413098B7-6E0E-B620-F636-60F423CE3735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2" creationId="{B1C4B535-50AF-7E8B-CD13-C381A0485C1E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3" creationId="{27EF816A-F98A-A5F3-4BC8-DFD30183607C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4" creationId="{6CB6A991-5E3B-E5E1-1432-6942B2BDE690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6" creationId="{06FBAA92-C790-A72B-8501-0857C12E3D75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7" creationId="{377BE721-1B90-15A6-4919-CE5954E990AC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8" creationId="{8BB36B8A-22F7-13F6-87BA-EB35383D6A71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9" creationId="{CFCB4048-BA0B-9D63-D140-1C0AD3514AF0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50" creationId="{FC60728C-BEF7-0442-F77D-ED4A16CE10EA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52" creationId="{34CB73B7-CE25-8FD7-B4F8-FBF7E1931A8A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55" creationId="{FEA8DB05-F7AC-19DB-C261-7CEEE5C5FE14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56" creationId="{869E72B4-478A-4FC1-1757-F375AFAD550C}"/>
          </ac:spMkLst>
        </pc:spChg>
        <pc:spChg chg="mod">
          <ac:chgData name="Joon Young Lee" userId="9c2bf77b41f9f2c0" providerId="LiveId" clId="{3CA1DBDB-F5CF-4EE7-A27A-B66FE6D513E3}" dt="2024-09-04T06:19:42.811" v="445" actId="14100"/>
          <ac:spMkLst>
            <pc:docMk/>
            <pc:sldMk cId="1143934304" sldId="281"/>
            <ac:spMk id="64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5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6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7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8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9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80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97" creationId="{00000000-0000-0000-0000-000000000000}"/>
          </ac:spMkLst>
        </pc:spChg>
        <pc:grpChg chg="add mod">
          <ac:chgData name="Joon Young Lee" userId="9c2bf77b41f9f2c0" providerId="LiveId" clId="{3CA1DBDB-F5CF-4EE7-A27A-B66FE6D513E3}" dt="2024-09-06T03:29:04.381" v="568" actId="1035"/>
          <ac:grpSpMkLst>
            <pc:docMk/>
            <pc:sldMk cId="1143934304" sldId="281"/>
            <ac:grpSpMk id="2" creationId="{B4DACD4B-A5F0-50E4-69C3-1C3A5D37BC40}"/>
          </ac:grpSpMkLst>
        </pc:grpChg>
        <pc:grpChg chg="del mod ord">
          <ac:chgData name="Joon Young Lee" userId="9c2bf77b41f9f2c0" providerId="LiveId" clId="{3CA1DBDB-F5CF-4EE7-A27A-B66FE6D513E3}" dt="2024-09-04T06:17:46.076" v="398" actId="478"/>
          <ac:grpSpMkLst>
            <pc:docMk/>
            <pc:sldMk cId="1143934304" sldId="281"/>
            <ac:grpSpMk id="4" creationId="{9CD4CD0E-FE55-D4A4-FD6D-5EA72C98FA55}"/>
          </ac:grpSpMkLst>
        </pc:grpChg>
        <pc:grpChg chg="add del mod ord">
          <ac:chgData name="Joon Young Lee" userId="9c2bf77b41f9f2c0" providerId="LiveId" clId="{3CA1DBDB-F5CF-4EE7-A27A-B66FE6D513E3}" dt="2024-09-06T03:28:03.130" v="540" actId="478"/>
          <ac:grpSpMkLst>
            <pc:docMk/>
            <pc:sldMk cId="1143934304" sldId="281"/>
            <ac:grpSpMk id="33" creationId="{6AA4807A-D63E-9CAF-A9BA-529DD0C21074}"/>
          </ac:grpSpMkLst>
        </pc:grpChg>
        <pc:graphicFrameChg chg="add del mod ord">
          <ac:chgData name="Joon Young Lee" userId="9c2bf77b41f9f2c0" providerId="LiveId" clId="{3CA1DBDB-F5CF-4EE7-A27A-B66FE6D513E3}" dt="2024-09-04T05:45:09.634" v="243" actId="478"/>
          <ac:graphicFrameMkLst>
            <pc:docMk/>
            <pc:sldMk cId="1143934304" sldId="281"/>
            <ac:graphicFrameMk id="2" creationId="{6707063E-F71C-45D0-AE0F-8B8D13FF65A8}"/>
          </ac:graphicFrameMkLst>
        </pc:graphicFrameChg>
        <pc:graphicFrameChg chg="del">
          <ac:chgData name="Joon Young Lee" userId="9c2bf77b41f9f2c0" providerId="LiveId" clId="{3CA1DBDB-F5CF-4EE7-A27A-B66FE6D513E3}" dt="2024-09-04T05:38:00.408" v="201" actId="478"/>
          <ac:graphicFrameMkLst>
            <pc:docMk/>
            <pc:sldMk cId="1143934304" sldId="281"/>
            <ac:graphicFrameMk id="3" creationId="{6707063E-F71C-45D0-AE0F-8B8D13FF65A8}"/>
          </ac:graphicFrameMkLst>
        </pc:graphicFrameChg>
        <pc:graphicFrameChg chg="add del mod ord">
          <ac:chgData name="Joon Young Lee" userId="9c2bf77b41f9f2c0" providerId="LiveId" clId="{3CA1DBDB-F5CF-4EE7-A27A-B66FE6D513E3}" dt="2024-09-04T06:19:07.271" v="416" actId="478"/>
          <ac:graphicFrameMkLst>
            <pc:docMk/>
            <pc:sldMk cId="1143934304" sldId="281"/>
            <ac:graphicFrameMk id="24" creationId="{6707063E-F71C-45D0-AE0F-8B8D13FF65A8}"/>
          </ac:graphicFrameMkLst>
        </pc:graphicFrameChg>
        <pc:graphicFrameChg chg="mod modGraphic">
          <ac:chgData name="Joon Young Lee" userId="9c2bf77b41f9f2c0" providerId="LiveId" clId="{3CA1DBDB-F5CF-4EE7-A27A-B66FE6D513E3}" dt="2024-09-04T05:37:50.415" v="200" actId="207"/>
          <ac:graphicFrameMkLst>
            <pc:docMk/>
            <pc:sldMk cId="1143934304" sldId="281"/>
            <ac:graphicFrameMk id="25" creationId="{4231EB98-245D-4892-77EB-9107BB4C48C9}"/>
          </ac:graphicFrameMkLst>
        </pc:graphicFrameChg>
        <pc:graphicFrameChg chg="add mod">
          <ac:chgData name="Joon Young Lee" userId="9c2bf77b41f9f2c0" providerId="LiveId" clId="{3CA1DBDB-F5CF-4EE7-A27A-B66FE6D513E3}" dt="2024-09-04T06:19:38.127" v="444" actId="1036"/>
          <ac:graphicFrameMkLst>
            <pc:docMk/>
            <pc:sldMk cId="1143934304" sldId="281"/>
            <ac:graphicFrameMk id="57" creationId="{6707063E-F71C-45D0-AE0F-8B8D13FF65A8}"/>
          </ac:graphicFrameMkLst>
        </pc:graphicFrameChg>
      </pc:sldChg>
      <pc:sldChg chg="addSp delSp modSp add del mod">
        <pc:chgData name="Joon Young Lee" userId="9c2bf77b41f9f2c0" providerId="LiveId" clId="{3CA1DBDB-F5CF-4EE7-A27A-B66FE6D513E3}" dt="2024-09-06T03:29:00" v="563" actId="47"/>
        <pc:sldMkLst>
          <pc:docMk/>
          <pc:sldMk cId="844306433" sldId="282"/>
        </pc:sldMkLst>
        <pc:spChg chg="mod">
          <ac:chgData name="Joon Young Lee" userId="9c2bf77b41f9f2c0" providerId="LiveId" clId="{3CA1DBDB-F5CF-4EE7-A27A-B66FE6D513E3}" dt="2024-09-04T05:51:42.074" v="277" actId="14100"/>
          <ac:spMkLst>
            <pc:docMk/>
            <pc:sldMk cId="844306433" sldId="282"/>
            <ac:spMk id="13" creationId="{5E889DC6-12C9-070A-E18E-6C5DCA9EBE08}"/>
          </ac:spMkLst>
        </pc:spChg>
        <pc:spChg chg="del">
          <ac:chgData name="Joon Young Lee" userId="9c2bf77b41f9f2c0" providerId="LiveId" clId="{3CA1DBDB-F5CF-4EE7-A27A-B66FE6D513E3}" dt="2024-09-04T05:51:16.645" v="273" actId="478"/>
          <ac:spMkLst>
            <pc:docMk/>
            <pc:sldMk cId="844306433" sldId="282"/>
            <ac:spMk id="23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51:39.484" v="276" actId="207"/>
          <ac:spMkLst>
            <pc:docMk/>
            <pc:sldMk cId="844306433" sldId="282"/>
            <ac:spMk id="25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50:55.841" v="258" actId="1076"/>
          <ac:spMkLst>
            <pc:docMk/>
            <pc:sldMk cId="844306433" sldId="282"/>
            <ac:spMk id="98" creationId="{9CF5A760-5F3B-3518-6A3B-983C1AA37B39}"/>
          </ac:spMkLst>
        </pc:spChg>
        <pc:spChg chg="del mod">
          <ac:chgData name="Joon Young Lee" userId="9c2bf77b41f9f2c0" providerId="LiveId" clId="{3CA1DBDB-F5CF-4EE7-A27A-B66FE6D513E3}" dt="2024-09-04T05:51:02.011" v="262" actId="478"/>
          <ac:spMkLst>
            <pc:docMk/>
            <pc:sldMk cId="844306433" sldId="282"/>
            <ac:spMk id="99" creationId="{9CF5A760-5F3B-3518-6A3B-983C1AA37B39}"/>
          </ac:spMkLst>
        </pc:spChg>
        <pc:spChg chg="del mod">
          <ac:chgData name="Joon Young Lee" userId="9c2bf77b41f9f2c0" providerId="LiveId" clId="{3CA1DBDB-F5CF-4EE7-A27A-B66FE6D513E3}" dt="2024-09-04T05:51:05.645" v="268" actId="478"/>
          <ac:spMkLst>
            <pc:docMk/>
            <pc:sldMk cId="844306433" sldId="282"/>
            <ac:spMk id="100" creationId="{9CF5A760-5F3B-3518-6A3B-983C1AA37B39}"/>
          </ac:spMkLst>
        </pc:spChg>
        <pc:spChg chg="del mod">
          <ac:chgData name="Joon Young Lee" userId="9c2bf77b41f9f2c0" providerId="LiveId" clId="{3CA1DBDB-F5CF-4EE7-A27A-B66FE6D513E3}" dt="2024-09-04T05:51:06.549" v="269" actId="478"/>
          <ac:spMkLst>
            <pc:docMk/>
            <pc:sldMk cId="844306433" sldId="282"/>
            <ac:spMk id="101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50:54.556" v="257" actId="1076"/>
          <ac:spMkLst>
            <pc:docMk/>
            <pc:sldMk cId="844306433" sldId="282"/>
            <ac:spMk id="103" creationId="{00000000-0000-0000-0000-000000000000}"/>
          </ac:spMkLst>
        </pc:spChg>
        <pc:graphicFrameChg chg="modGraphic">
          <ac:chgData name="Joon Young Lee" userId="9c2bf77b41f9f2c0" providerId="LiveId" clId="{3CA1DBDB-F5CF-4EE7-A27A-B66FE6D513E3}" dt="2024-09-04T05:52:04.375" v="279" actId="207"/>
          <ac:graphicFrameMkLst>
            <pc:docMk/>
            <pc:sldMk cId="844306433" sldId="282"/>
            <ac:graphicFrameMk id="2" creationId="{20434D74-D7D2-2135-F306-4A1F594A1EB9}"/>
          </ac:graphicFrameMkLst>
        </pc:graphicFrameChg>
        <pc:graphicFrameChg chg="del">
          <ac:chgData name="Joon Young Lee" userId="9c2bf77b41f9f2c0" providerId="LiveId" clId="{3CA1DBDB-F5CF-4EE7-A27A-B66FE6D513E3}" dt="2024-09-04T05:50:57.871" v="259" actId="478"/>
          <ac:graphicFrameMkLst>
            <pc:docMk/>
            <pc:sldMk cId="844306433" sldId="282"/>
            <ac:graphicFrameMk id="8" creationId="{87F7ED87-D7E0-5090-9EA8-08339EDE613B}"/>
          </ac:graphicFrameMkLst>
        </pc:graphicFrameChg>
        <pc:graphicFrameChg chg="del">
          <ac:chgData name="Joon Young Lee" userId="9c2bf77b41f9f2c0" providerId="LiveId" clId="{3CA1DBDB-F5CF-4EE7-A27A-B66FE6D513E3}" dt="2024-09-04T05:50:59.476" v="260" actId="478"/>
          <ac:graphicFrameMkLst>
            <pc:docMk/>
            <pc:sldMk cId="844306433" sldId="282"/>
            <ac:graphicFrameMk id="9" creationId="{31CC1BAD-C4EB-3EAB-C2A1-D8003F6BDE22}"/>
          </ac:graphicFrameMkLst>
        </pc:graphicFrameChg>
        <pc:graphicFrameChg chg="add mod ord">
          <ac:chgData name="Joon Young Lee" userId="9c2bf77b41f9f2c0" providerId="LiveId" clId="{3CA1DBDB-F5CF-4EE7-A27A-B66FE6D513E3}" dt="2024-09-04T06:21:27.111" v="474" actId="2085"/>
          <ac:graphicFrameMkLst>
            <pc:docMk/>
            <pc:sldMk cId="844306433" sldId="282"/>
            <ac:graphicFrameMk id="19" creationId="{87F7ED87-D7E0-5090-9EA8-08339EDE613B}"/>
          </ac:graphicFrameMkLst>
        </pc:graphicFrameChg>
        <pc:graphicFrameChg chg="add mod ord">
          <ac:chgData name="Joon Young Lee" userId="9c2bf77b41f9f2c0" providerId="LiveId" clId="{3CA1DBDB-F5CF-4EE7-A27A-B66FE6D513E3}" dt="2024-09-04T06:14:48.518" v="376"/>
          <ac:graphicFrameMkLst>
            <pc:docMk/>
            <pc:sldMk cId="844306433" sldId="282"/>
            <ac:graphicFrameMk id="20" creationId="{31CC1BAD-C4EB-3EAB-C2A1-D8003F6BDE22}"/>
          </ac:graphicFrameMkLst>
        </pc:graphicFrameChg>
        <pc:picChg chg="add del mod">
          <ac:chgData name="Joon Young Lee" userId="9c2bf77b41f9f2c0" providerId="LiveId" clId="{3CA1DBDB-F5CF-4EE7-A27A-B66FE6D513E3}" dt="2024-09-03T23:24:07.816" v="10" actId="478"/>
          <ac:picMkLst>
            <pc:docMk/>
            <pc:sldMk cId="844306433" sldId="282"/>
            <ac:picMk id="4" creationId="{D171F013-9A94-EB0A-5964-C04B69C579D8}"/>
          </ac:picMkLst>
        </pc:picChg>
        <pc:picChg chg="add del mod">
          <ac:chgData name="Joon Young Lee" userId="9c2bf77b41f9f2c0" providerId="LiveId" clId="{3CA1DBDB-F5CF-4EE7-A27A-B66FE6D513E3}" dt="2024-09-03T23:24:52.958" v="16" actId="478"/>
          <ac:picMkLst>
            <pc:docMk/>
            <pc:sldMk cId="844306433" sldId="282"/>
            <ac:picMk id="7" creationId="{12666977-E7DD-DF0B-6D8B-FC7035ED1FCE}"/>
          </ac:picMkLst>
        </pc:picChg>
        <pc:picChg chg="add del mod">
          <ac:chgData name="Joon Young Lee" userId="9c2bf77b41f9f2c0" providerId="LiveId" clId="{3CA1DBDB-F5CF-4EE7-A27A-B66FE6D513E3}" dt="2024-09-03T23:26:23.372" v="38" actId="478"/>
          <ac:picMkLst>
            <pc:docMk/>
            <pc:sldMk cId="844306433" sldId="282"/>
            <ac:picMk id="12" creationId="{9A767327-0487-F413-640C-A63C6E3D8691}"/>
          </ac:picMkLst>
        </pc:picChg>
        <pc:cxnChg chg="del">
          <ac:chgData name="Joon Young Lee" userId="9c2bf77b41f9f2c0" providerId="LiveId" clId="{3CA1DBDB-F5CF-4EE7-A27A-B66FE6D513E3}" dt="2024-09-04T05:51:03.991" v="266" actId="478"/>
          <ac:cxnSpMkLst>
            <pc:docMk/>
            <pc:sldMk cId="844306433" sldId="282"/>
            <ac:cxnSpMk id="6" creationId="{00000000-0000-0000-0000-000000000000}"/>
          </ac:cxnSpMkLst>
        </pc:cxnChg>
        <pc:cxnChg chg="add del mod">
          <ac:chgData name="Joon Young Lee" userId="9c2bf77b41f9f2c0" providerId="LiveId" clId="{3CA1DBDB-F5CF-4EE7-A27A-B66FE6D513E3}" dt="2024-09-04T05:50:50.624" v="256" actId="478"/>
          <ac:cxnSpMkLst>
            <pc:docMk/>
            <pc:sldMk cId="844306433" sldId="282"/>
            <ac:cxnSpMk id="15" creationId="{96EBC3B6-E2B8-F1C0-561E-C4496BC376FB}"/>
          </ac:cxnSpMkLst>
        </pc:cxnChg>
        <pc:cxnChg chg="del">
          <ac:chgData name="Joon Young Lee" userId="9c2bf77b41f9f2c0" providerId="LiveId" clId="{3CA1DBDB-F5CF-4EE7-A27A-B66FE6D513E3}" dt="2024-09-04T05:51:02.962" v="264" actId="478"/>
          <ac:cxnSpMkLst>
            <pc:docMk/>
            <pc:sldMk cId="844306433" sldId="282"/>
            <ac:cxnSpMk id="62" creationId="{00000000-0000-0000-0000-000000000000}"/>
          </ac:cxnSpMkLst>
        </pc:cxnChg>
        <pc:cxnChg chg="del">
          <ac:chgData name="Joon Young Lee" userId="9c2bf77b41f9f2c0" providerId="LiveId" clId="{3CA1DBDB-F5CF-4EE7-A27A-B66FE6D513E3}" dt="2024-09-04T05:51:02.541" v="263" actId="478"/>
          <ac:cxnSpMkLst>
            <pc:docMk/>
            <pc:sldMk cId="844306433" sldId="282"/>
            <ac:cxnSpMk id="97" creationId="{00000000-0000-0000-0000-000000000000}"/>
          </ac:cxnSpMkLst>
        </pc:cxnChg>
      </pc:sldChg>
      <pc:sldChg chg="addSp delSp modSp add del mod">
        <pc:chgData name="Joon Young Lee" userId="9c2bf77b41f9f2c0" providerId="LiveId" clId="{3CA1DBDB-F5CF-4EE7-A27A-B66FE6D513E3}" dt="2024-09-06T03:29:01.143" v="565" actId="47"/>
        <pc:sldMkLst>
          <pc:docMk/>
          <pc:sldMk cId="4178217116" sldId="283"/>
        </pc:sldMkLst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6" creationId="{F5223715-52AE-1B64-6A12-82E73C703040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7" creationId="{094B5A66-A140-3C9C-461F-7F48C3172499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8" creationId="{EE4B173A-C057-353B-8CA6-1BB134A3A609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9" creationId="{8C4E5003-17D2-2FEF-9AC2-FAD3A2B7E777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0" creationId="{A611C81F-186C-A6D6-BA20-5DF5A1B08900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1" creationId="{DA6DF55F-E448-6583-A58B-049BFDC83D62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2" creationId="{1AB0A0AD-1E34-7BED-B20C-00E26397A2CE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3" creationId="{05C08782-EE59-567E-E21B-7D0ABF17D265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4" creationId="{68EF5654-6B0B-C56B-E3AB-672006E4EB02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5" creationId="{3B421389-937B-2B9D-3F27-EC454808937B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6" creationId="{E6569632-0A6E-F7D9-1041-5C2A61B4C5B9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7" creationId="{7D62AE46-D907-DC10-46A8-408826F91DF3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8" creationId="{5188BBB1-8A67-9FDC-1620-8D2F5D2ADC32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9" creationId="{F47CF6C1-52E0-4A46-AB15-70477AC09F7F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0" creationId="{C957763E-0770-82B0-42E1-217E16CD32D8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1" creationId="{30E67F4D-9659-B860-9494-18E420771B04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2" creationId="{61FF581A-86AC-04EC-86E4-A9A71907C686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3" creationId="{947E7EFC-F3C1-5E87-AAA5-80DACB10E0B1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24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26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27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8" creationId="{49234018-35F4-FD65-7FC1-CEC1B43B1D38}"/>
          </ac:spMkLst>
        </pc:spChg>
        <pc:spChg chg="mod">
          <ac:chgData name="Joon Young Lee" userId="9c2bf77b41f9f2c0" providerId="LiveId" clId="{3CA1DBDB-F5CF-4EE7-A27A-B66FE6D513E3}" dt="2024-09-04T06:19:52.501" v="447" actId="1036"/>
          <ac:spMkLst>
            <pc:docMk/>
            <pc:sldMk cId="4178217116" sldId="283"/>
            <ac:spMk id="38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39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40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42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34:38.714" v="190"/>
          <ac:spMkLst>
            <pc:docMk/>
            <pc:sldMk cId="4178217116" sldId="283"/>
            <ac:spMk id="48" creationId="{9CF5A760-5F3B-3518-6A3B-983C1AA37B39}"/>
          </ac:spMkLst>
        </pc:spChg>
        <pc:spChg chg="del">
          <ac:chgData name="Joon Young Lee" userId="9c2bf77b41f9f2c0" providerId="LiveId" clId="{3CA1DBDB-F5CF-4EE7-A27A-B66FE6D513E3}" dt="2024-09-04T05:41:04.911" v="237" actId="478"/>
          <ac:spMkLst>
            <pc:docMk/>
            <pc:sldMk cId="4178217116" sldId="283"/>
            <ac:spMk id="51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61" creationId="{9CF5A760-5F3B-3518-6A3B-983C1AA37B39}"/>
          </ac:spMkLst>
        </pc:spChg>
        <pc:spChg chg="del">
          <ac:chgData name="Joon Young Lee" userId="9c2bf77b41f9f2c0" providerId="LiveId" clId="{3CA1DBDB-F5CF-4EE7-A27A-B66FE6D513E3}" dt="2024-09-04T05:41:04.911" v="237" actId="478"/>
          <ac:spMkLst>
            <pc:docMk/>
            <pc:sldMk cId="4178217116" sldId="283"/>
            <ac:spMk id="66" creationId="{00000000-0000-0000-0000-000000000000}"/>
          </ac:spMkLst>
        </pc:spChg>
        <pc:spChg chg="del">
          <ac:chgData name="Joon Young Lee" userId="9c2bf77b41f9f2c0" providerId="LiveId" clId="{3CA1DBDB-F5CF-4EE7-A27A-B66FE6D513E3}" dt="2024-09-04T05:41:04.911" v="237" actId="478"/>
          <ac:spMkLst>
            <pc:docMk/>
            <pc:sldMk cId="4178217116" sldId="283"/>
            <ac:spMk id="67" creationId="{00000000-0000-0000-0000-000000000000}"/>
          </ac:spMkLst>
        </pc:spChg>
        <pc:spChg chg="del">
          <ac:chgData name="Joon Young Lee" userId="9c2bf77b41f9f2c0" providerId="LiveId" clId="{3CA1DBDB-F5CF-4EE7-A27A-B66FE6D513E3}" dt="2024-09-04T05:41:04.911" v="237" actId="478"/>
          <ac:spMkLst>
            <pc:docMk/>
            <pc:sldMk cId="4178217116" sldId="283"/>
            <ac:spMk id="68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79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80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34:49.390" v="194" actId="113"/>
          <ac:spMkLst>
            <pc:docMk/>
            <pc:sldMk cId="4178217116" sldId="283"/>
            <ac:spMk id="81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82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83" creationId="{00000000-0000-0000-0000-000000000000}"/>
          </ac:spMkLst>
        </pc:spChg>
        <pc:grpChg chg="add mod">
          <ac:chgData name="Joon Young Lee" userId="9c2bf77b41f9f2c0" providerId="LiveId" clId="{3CA1DBDB-F5CF-4EE7-A27A-B66FE6D513E3}" dt="2024-09-04T06:18:04.466" v="401" actId="1076"/>
          <ac:grpSpMkLst>
            <pc:docMk/>
            <pc:sldMk cId="4178217116" sldId="283"/>
            <ac:grpSpMk id="4" creationId="{184F42E4-331F-0497-913F-AB3FC9E76010}"/>
          </ac:grpSpMkLst>
        </pc:grpChg>
        <pc:graphicFrameChg chg="add del mod ord">
          <ac:chgData name="Joon Young Lee" userId="9c2bf77b41f9f2c0" providerId="LiveId" clId="{3CA1DBDB-F5CF-4EE7-A27A-B66FE6D513E3}" dt="2024-09-05T00:53:44.318" v="475" actId="478"/>
          <ac:graphicFrameMkLst>
            <pc:docMk/>
            <pc:sldMk cId="4178217116" sldId="283"/>
            <ac:graphicFrameMk id="2" creationId="{507730C9-6365-43C9-93B3-026A589C781E}"/>
          </ac:graphicFrameMkLst>
        </pc:graphicFrameChg>
        <pc:graphicFrameChg chg="add mod">
          <ac:chgData name="Joon Young Lee" userId="9c2bf77b41f9f2c0" providerId="LiveId" clId="{3CA1DBDB-F5CF-4EE7-A27A-B66FE6D513E3}" dt="2024-09-05T00:53:58.362" v="478" actId="1076"/>
          <ac:graphicFrameMkLst>
            <pc:docMk/>
            <pc:sldMk cId="4178217116" sldId="283"/>
            <ac:graphicFrameMk id="4" creationId="{507730C9-6365-43C9-93B3-026A589C781E}"/>
          </ac:graphicFrameMkLst>
        </pc:graphicFrameChg>
        <pc:graphicFrameChg chg="add del">
          <ac:chgData name="Joon Young Lee" userId="9c2bf77b41f9f2c0" providerId="LiveId" clId="{3CA1DBDB-F5CF-4EE7-A27A-B66FE6D513E3}" dt="2024-09-04T05:26:25.316" v="108" actId="478"/>
          <ac:graphicFrameMkLst>
            <pc:docMk/>
            <pc:sldMk cId="4178217116" sldId="283"/>
            <ac:graphicFrameMk id="5" creationId="{507730C9-6365-43C9-93B3-026A589C781E}"/>
          </ac:graphicFrameMkLst>
        </pc:graphicFrameChg>
        <pc:cxnChg chg="add del mod">
          <ac:chgData name="Joon Young Lee" userId="9c2bf77b41f9f2c0" providerId="LiveId" clId="{3CA1DBDB-F5CF-4EE7-A27A-B66FE6D513E3}" dt="2024-09-04T05:26:25.719" v="109" actId="478"/>
          <ac:cxnSpMkLst>
            <pc:docMk/>
            <pc:sldMk cId="4178217116" sldId="283"/>
            <ac:cxnSpMk id="37" creationId="{00000000-0000-0000-0000-000000000000}"/>
          </ac:cxnSpMkLst>
        </pc:cxnChg>
        <pc:cxnChg chg="add del">
          <ac:chgData name="Joon Young Lee" userId="9c2bf77b41f9f2c0" providerId="LiveId" clId="{3CA1DBDB-F5CF-4EE7-A27A-B66FE6D513E3}" dt="2024-09-04T05:26:25.999" v="110" actId="478"/>
          <ac:cxnSpMkLst>
            <pc:docMk/>
            <pc:sldMk cId="4178217116" sldId="283"/>
            <ac:cxnSpMk id="60" creationId="{00000000-0000-0000-0000-000000000000}"/>
          </ac:cxnSpMkLst>
        </pc:cxnChg>
      </pc:sldChg>
      <pc:sldChg chg="addSp delSp modSp add del mod">
        <pc:chgData name="Joon Young Lee" userId="9c2bf77b41f9f2c0" providerId="LiveId" clId="{3CA1DBDB-F5CF-4EE7-A27A-B66FE6D513E3}" dt="2024-09-06T03:29:00" v="563" actId="47"/>
        <pc:sldMkLst>
          <pc:docMk/>
          <pc:sldMk cId="2404001540" sldId="288"/>
        </pc:sldMkLst>
        <pc:graphicFrameChg chg="del">
          <ac:chgData name="Joon Young Lee" userId="9c2bf77b41f9f2c0" providerId="LiveId" clId="{3CA1DBDB-F5CF-4EE7-A27A-B66FE6D513E3}" dt="2024-09-04T05:38:54.791" v="220" actId="478"/>
          <ac:graphicFrameMkLst>
            <pc:docMk/>
            <pc:sldMk cId="2404001540" sldId="288"/>
            <ac:graphicFrameMk id="2" creationId="{216E57EA-CCC3-7222-EFBC-B94BEE1B47A6}"/>
          </ac:graphicFrameMkLst>
        </pc:graphicFrameChg>
        <pc:graphicFrameChg chg="add del mod">
          <ac:chgData name="Joon Young Lee" userId="9c2bf77b41f9f2c0" providerId="LiveId" clId="{3CA1DBDB-F5CF-4EE7-A27A-B66FE6D513E3}" dt="2024-09-04T05:47:00.518" v="249" actId="478"/>
          <ac:graphicFrameMkLst>
            <pc:docMk/>
            <pc:sldMk cId="2404001540" sldId="288"/>
            <ac:graphicFrameMk id="3" creationId="{216E57EA-CCC3-7222-EFBC-B94BEE1B47A6}"/>
          </ac:graphicFrameMkLst>
        </pc:graphicFrameChg>
        <pc:graphicFrameChg chg="add del mod">
          <ac:chgData name="Joon Young Lee" userId="9c2bf77b41f9f2c0" providerId="LiveId" clId="{3CA1DBDB-F5CF-4EE7-A27A-B66FE6D513E3}" dt="2024-09-04T05:48:41.339" v="253" actId="478"/>
          <ac:graphicFrameMkLst>
            <pc:docMk/>
            <pc:sldMk cId="2404001540" sldId="288"/>
            <ac:graphicFrameMk id="4" creationId="{216E57EA-CCC3-7222-EFBC-B94BEE1B47A6}"/>
          </ac:graphicFrameMkLst>
        </pc:graphicFrameChg>
        <pc:graphicFrameChg chg="add mod">
          <ac:chgData name="Joon Young Lee" userId="9c2bf77b41f9f2c0" providerId="LiveId" clId="{3CA1DBDB-F5CF-4EE7-A27A-B66FE6D513E3}" dt="2024-09-04T06:20:43.080" v="463"/>
          <ac:graphicFrameMkLst>
            <pc:docMk/>
            <pc:sldMk cId="2404001540" sldId="288"/>
            <ac:graphicFrameMk id="5" creationId="{216E57EA-CCC3-7222-EFBC-B94BEE1B47A6}"/>
          </ac:graphicFrameMkLst>
        </pc:graphicFrameChg>
      </pc:sldChg>
      <pc:sldChg chg="add del">
        <pc:chgData name="Joon Young Lee" userId="9c2bf77b41f9f2c0" providerId="LiveId" clId="{3CA1DBDB-F5CF-4EE7-A27A-B66FE6D513E3}" dt="2024-09-06T03:29:00" v="563" actId="47"/>
        <pc:sldMkLst>
          <pc:docMk/>
          <pc:sldMk cId="893311556" sldId="291"/>
        </pc:sldMkLst>
      </pc:sldChg>
      <pc:sldChg chg="add del">
        <pc:chgData name="Joon Young Lee" userId="9c2bf77b41f9f2c0" providerId="LiveId" clId="{3CA1DBDB-F5CF-4EE7-A27A-B66FE6D513E3}" dt="2024-09-06T03:29:00" v="563" actId="47"/>
        <pc:sldMkLst>
          <pc:docMk/>
          <pc:sldMk cId="2941517310" sldId="292"/>
        </pc:sldMkLst>
      </pc:sldChg>
      <pc:sldChg chg="addSp delSp modSp add del mod">
        <pc:chgData name="Joon Young Lee" userId="9c2bf77b41f9f2c0" providerId="LiveId" clId="{3CA1DBDB-F5CF-4EE7-A27A-B66FE6D513E3}" dt="2024-09-06T03:29:00" v="563" actId="47"/>
        <pc:sldMkLst>
          <pc:docMk/>
          <pc:sldMk cId="582652595" sldId="296"/>
        </pc:sldMkLst>
        <pc:graphicFrameChg chg="del">
          <ac:chgData name="Joon Young Lee" userId="9c2bf77b41f9f2c0" providerId="LiveId" clId="{3CA1DBDB-F5CF-4EE7-A27A-B66FE6D513E3}" dt="2024-09-04T05:56:20.163" v="311" actId="478"/>
          <ac:graphicFrameMkLst>
            <pc:docMk/>
            <pc:sldMk cId="582652595" sldId="296"/>
            <ac:graphicFrameMk id="2" creationId="{57DCF8A7-E7C6-4003-9324-53AC67449F6B}"/>
          </ac:graphicFrameMkLst>
        </pc:graphicFrameChg>
        <pc:graphicFrameChg chg="del">
          <ac:chgData name="Joon Young Lee" userId="9c2bf77b41f9f2c0" providerId="LiveId" clId="{3CA1DBDB-F5CF-4EE7-A27A-B66FE6D513E3}" dt="2024-09-04T05:56:19.355" v="310" actId="478"/>
          <ac:graphicFrameMkLst>
            <pc:docMk/>
            <pc:sldMk cId="582652595" sldId="296"/>
            <ac:graphicFrameMk id="3" creationId="{689E85FC-326E-4859-8DB1-C8FFB03436CA}"/>
          </ac:graphicFrameMkLst>
        </pc:graphicFrameChg>
        <pc:graphicFrameChg chg="mod modGraphic">
          <ac:chgData name="Joon Young Lee" userId="9c2bf77b41f9f2c0" providerId="LiveId" clId="{3CA1DBDB-F5CF-4EE7-A27A-B66FE6D513E3}" dt="2024-09-04T05:55:13.280" v="309" actId="13926"/>
          <ac:graphicFrameMkLst>
            <pc:docMk/>
            <pc:sldMk cId="582652595" sldId="296"/>
            <ac:graphicFrameMk id="4" creationId="{00000000-0000-0000-0000-000000000000}"/>
          </ac:graphicFrameMkLst>
        </pc:graphicFrameChg>
        <pc:graphicFrameChg chg="add del mod">
          <ac:chgData name="Joon Young Lee" userId="9c2bf77b41f9f2c0" providerId="LiveId" clId="{3CA1DBDB-F5CF-4EE7-A27A-B66FE6D513E3}" dt="2024-09-04T06:06:02.201" v="359" actId="478"/>
          <ac:graphicFrameMkLst>
            <pc:docMk/>
            <pc:sldMk cId="582652595" sldId="296"/>
            <ac:graphicFrameMk id="6" creationId="{57DCF8A7-E7C6-4003-9324-53AC67449F6B}"/>
          </ac:graphicFrameMkLst>
        </pc:graphicFrameChg>
        <pc:graphicFrameChg chg="add del mod">
          <ac:chgData name="Joon Young Lee" userId="9c2bf77b41f9f2c0" providerId="LiveId" clId="{3CA1DBDB-F5CF-4EE7-A27A-B66FE6D513E3}" dt="2024-09-04T06:06:02.548" v="360" actId="478"/>
          <ac:graphicFrameMkLst>
            <pc:docMk/>
            <pc:sldMk cId="582652595" sldId="296"/>
            <ac:graphicFrameMk id="7" creationId="{689E85FC-326E-4859-8DB1-C8FFB03436CA}"/>
          </ac:graphicFrameMkLst>
        </pc:graphicFrameChg>
        <pc:graphicFrameChg chg="add del mod">
          <ac:chgData name="Joon Young Lee" userId="9c2bf77b41f9f2c0" providerId="LiveId" clId="{3CA1DBDB-F5CF-4EE7-A27A-B66FE6D513E3}" dt="2024-09-04T06:06:42.867" v="365" actId="478"/>
          <ac:graphicFrameMkLst>
            <pc:docMk/>
            <pc:sldMk cId="582652595" sldId="296"/>
            <ac:graphicFrameMk id="8" creationId="{57DCF8A7-E7C6-4003-9324-53AC67449F6B}"/>
          </ac:graphicFrameMkLst>
        </pc:graphicFrameChg>
        <pc:graphicFrameChg chg="add del mod">
          <ac:chgData name="Joon Young Lee" userId="9c2bf77b41f9f2c0" providerId="LiveId" clId="{3CA1DBDB-F5CF-4EE7-A27A-B66FE6D513E3}" dt="2024-09-04T06:06:42.867" v="365" actId="478"/>
          <ac:graphicFrameMkLst>
            <pc:docMk/>
            <pc:sldMk cId="582652595" sldId="296"/>
            <ac:graphicFrameMk id="9" creationId="{689E85FC-326E-4859-8DB1-C8FFB03436CA}"/>
          </ac:graphicFrameMkLst>
        </pc:graphicFrameChg>
        <pc:graphicFrameChg chg="add del mod">
          <ac:chgData name="Joon Young Lee" userId="9c2bf77b41f9f2c0" providerId="LiveId" clId="{3CA1DBDB-F5CF-4EE7-A27A-B66FE6D513E3}" dt="2024-09-04T06:06:50.019" v="368" actId="478"/>
          <ac:graphicFrameMkLst>
            <pc:docMk/>
            <pc:sldMk cId="582652595" sldId="296"/>
            <ac:graphicFrameMk id="10" creationId="{57DCF8A7-E7C6-4003-9324-53AC67449F6B}"/>
          </ac:graphicFrameMkLst>
        </pc:graphicFrameChg>
        <pc:graphicFrameChg chg="add del mod">
          <ac:chgData name="Joon Young Lee" userId="9c2bf77b41f9f2c0" providerId="LiveId" clId="{3CA1DBDB-F5CF-4EE7-A27A-B66FE6D513E3}" dt="2024-09-04T06:06:51.968" v="369" actId="478"/>
          <ac:graphicFrameMkLst>
            <pc:docMk/>
            <pc:sldMk cId="582652595" sldId="296"/>
            <ac:graphicFrameMk id="12" creationId="{689E85FC-326E-4859-8DB1-C8FFB03436CA}"/>
          </ac:graphicFrameMkLst>
        </pc:graphicFrameChg>
        <pc:graphicFrameChg chg="add mod">
          <ac:chgData name="Joon Young Lee" userId="9c2bf77b41f9f2c0" providerId="LiveId" clId="{3CA1DBDB-F5CF-4EE7-A27A-B66FE6D513E3}" dt="2024-09-04T06:07:03.884" v="373" actId="1076"/>
          <ac:graphicFrameMkLst>
            <pc:docMk/>
            <pc:sldMk cId="582652595" sldId="296"/>
            <ac:graphicFrameMk id="13" creationId="{57DCF8A7-E7C6-4003-9324-53AC67449F6B}"/>
          </ac:graphicFrameMkLst>
        </pc:graphicFrameChg>
        <pc:graphicFrameChg chg="add mod">
          <ac:chgData name="Joon Young Lee" userId="9c2bf77b41f9f2c0" providerId="LiveId" clId="{3CA1DBDB-F5CF-4EE7-A27A-B66FE6D513E3}" dt="2024-09-04T06:07:03.884" v="373" actId="1076"/>
          <ac:graphicFrameMkLst>
            <pc:docMk/>
            <pc:sldMk cId="582652595" sldId="296"/>
            <ac:graphicFrameMk id="14" creationId="{689E85FC-326E-4859-8DB1-C8FFB03436CA}"/>
          </ac:graphicFrameMkLst>
        </pc:graphicFrameChg>
      </pc:sldChg>
      <pc:sldChg chg="addSp delSp modSp add del mod">
        <pc:chgData name="Joon Young Lee" userId="9c2bf77b41f9f2c0" providerId="LiveId" clId="{3CA1DBDB-F5CF-4EE7-A27A-B66FE6D513E3}" dt="2024-09-06T03:29:00" v="563" actId="47"/>
        <pc:sldMkLst>
          <pc:docMk/>
          <pc:sldMk cId="3597724866" sldId="299"/>
        </pc:sldMkLst>
        <pc:spChg chg="mod">
          <ac:chgData name="Joon Young Lee" userId="9c2bf77b41f9f2c0" providerId="LiveId" clId="{3CA1DBDB-F5CF-4EE7-A27A-B66FE6D513E3}" dt="2024-09-04T05:54:38.329" v="297" actId="1076"/>
          <ac:spMkLst>
            <pc:docMk/>
            <pc:sldMk cId="3597724866" sldId="299"/>
            <ac:spMk id="7" creationId="{9CF5A760-5F3B-3518-6A3B-983C1AA37B39}"/>
          </ac:spMkLst>
        </pc:spChg>
        <pc:graphicFrameChg chg="mod ord modGraphic">
          <ac:chgData name="Joon Young Lee" userId="9c2bf77b41f9f2c0" providerId="LiveId" clId="{3CA1DBDB-F5CF-4EE7-A27A-B66FE6D513E3}" dt="2024-09-04T05:54:29.444" v="294" actId="167"/>
          <ac:graphicFrameMkLst>
            <pc:docMk/>
            <pc:sldMk cId="3597724866" sldId="299"/>
            <ac:graphicFrameMk id="4" creationId="{00000000-0000-0000-0000-000000000000}"/>
          </ac:graphicFrameMkLst>
        </pc:graphicFrameChg>
        <pc:cxnChg chg="add del mod">
          <ac:chgData name="Joon Young Lee" userId="9c2bf77b41f9f2c0" providerId="LiveId" clId="{3CA1DBDB-F5CF-4EE7-A27A-B66FE6D513E3}" dt="2024-09-04T06:00:04.965" v="358" actId="478"/>
          <ac:cxnSpMkLst>
            <pc:docMk/>
            <pc:sldMk cId="3597724866" sldId="299"/>
            <ac:cxnSpMk id="5" creationId="{00000000-0000-0000-0000-000000000000}"/>
          </ac:cxnSpMkLst>
        </pc:cxnChg>
      </pc:sldChg>
      <pc:sldChg chg="del">
        <pc:chgData name="Joon Young Lee" userId="9c2bf77b41f9f2c0" providerId="LiveId" clId="{3CA1DBDB-F5CF-4EE7-A27A-B66FE6D513E3}" dt="2024-09-04T05:59:23.303" v="356" actId="47"/>
        <pc:sldMkLst>
          <pc:docMk/>
          <pc:sldMk cId="864679823" sldId="301"/>
        </pc:sldMkLst>
      </pc:sldChg>
      <pc:sldChg chg="add del">
        <pc:chgData name="Joon Young Lee" userId="9c2bf77b41f9f2c0" providerId="LiveId" clId="{3CA1DBDB-F5CF-4EE7-A27A-B66FE6D513E3}" dt="2024-09-06T03:29:00" v="563" actId="47"/>
        <pc:sldMkLst>
          <pc:docMk/>
          <pc:sldMk cId="614815014" sldId="302"/>
        </pc:sldMkLst>
      </pc:sldChg>
      <pc:sldChg chg="add del">
        <pc:chgData name="Joon Young Lee" userId="9c2bf77b41f9f2c0" providerId="LiveId" clId="{3CA1DBDB-F5CF-4EE7-A27A-B66FE6D513E3}" dt="2024-09-06T03:29:00" v="563" actId="47"/>
        <pc:sldMkLst>
          <pc:docMk/>
          <pc:sldMk cId="107332198" sldId="303"/>
        </pc:sldMkLst>
      </pc:sldChg>
      <pc:sldChg chg="addSp delSp modSp add del mod">
        <pc:chgData name="Joon Young Lee" userId="9c2bf77b41f9f2c0" providerId="LiveId" clId="{3CA1DBDB-F5CF-4EE7-A27A-B66FE6D513E3}" dt="2024-09-06T03:29:00.577" v="564" actId="47"/>
        <pc:sldMkLst>
          <pc:docMk/>
          <pc:sldMk cId="1686094757" sldId="304"/>
        </pc:sldMkLst>
        <pc:spChg chg="mod">
          <ac:chgData name="Joon Young Lee" userId="9c2bf77b41f9f2c0" providerId="LiveId" clId="{3CA1DBDB-F5CF-4EE7-A27A-B66FE6D513E3}" dt="2024-09-04T04:38:21.361" v="40"/>
          <ac:spMkLst>
            <pc:docMk/>
            <pc:sldMk cId="1686094757" sldId="304"/>
            <ac:spMk id="7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4:38:36.080" v="42" actId="207"/>
          <ac:spMkLst>
            <pc:docMk/>
            <pc:sldMk cId="1686094757" sldId="304"/>
            <ac:spMk id="11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59:10.417" v="355" actId="20577"/>
          <ac:spMkLst>
            <pc:docMk/>
            <pc:sldMk cId="1686094757" sldId="304"/>
            <ac:spMk id="33" creationId="{9CF5A760-5F3B-3518-6A3B-983C1AA37B39}"/>
          </ac:spMkLst>
        </pc:spChg>
        <pc:spChg chg="del mod">
          <ac:chgData name="Joon Young Lee" userId="9c2bf77b41f9f2c0" providerId="LiveId" clId="{3CA1DBDB-F5CF-4EE7-A27A-B66FE6D513E3}" dt="2024-09-04T05:58:28.538" v="319" actId="478"/>
          <ac:spMkLst>
            <pc:docMk/>
            <pc:sldMk cId="1686094757" sldId="304"/>
            <ac:spMk id="46" creationId="{9CF5A760-5F3B-3518-6A3B-983C1AA37B39}"/>
          </ac:spMkLst>
        </pc:spChg>
        <pc:graphicFrameChg chg="del">
          <ac:chgData name="Joon Young Lee" userId="9c2bf77b41f9f2c0" providerId="LiveId" clId="{3CA1DBDB-F5CF-4EE7-A27A-B66FE6D513E3}" dt="2024-09-04T05:57:21.076" v="314" actId="478"/>
          <ac:graphicFrameMkLst>
            <pc:docMk/>
            <pc:sldMk cId="1686094757" sldId="304"/>
            <ac:graphicFrameMk id="5" creationId="{7370C3B3-A17F-573B-D98C-71C7220F9449}"/>
          </ac:graphicFrameMkLst>
        </pc:graphicFrameChg>
        <pc:graphicFrameChg chg="mod modGraphic">
          <ac:chgData name="Joon Young Lee" userId="9c2bf77b41f9f2c0" providerId="LiveId" clId="{3CA1DBDB-F5CF-4EE7-A27A-B66FE6D513E3}" dt="2024-09-04T05:40:16.020" v="231" actId="207"/>
          <ac:graphicFrameMkLst>
            <pc:docMk/>
            <pc:sldMk cId="1686094757" sldId="304"/>
            <ac:graphicFrameMk id="6" creationId="{473AD5C7-67D6-105D-DA9E-989BDF9FA15A}"/>
          </ac:graphicFrameMkLst>
        </pc:graphicFrameChg>
        <pc:graphicFrameChg chg="add del mod">
          <ac:chgData name="Joon Young Lee" userId="9c2bf77b41f9f2c0" providerId="LiveId" clId="{3CA1DBDB-F5CF-4EE7-A27A-B66FE6D513E3}" dt="2024-09-04T05:58:32.905" v="320" actId="478"/>
          <ac:graphicFrameMkLst>
            <pc:docMk/>
            <pc:sldMk cId="1686094757" sldId="304"/>
            <ac:graphicFrameMk id="8" creationId="{7370C3B3-A17F-573B-D98C-71C7220F9449}"/>
          </ac:graphicFrameMkLst>
        </pc:graphicFrameChg>
        <pc:graphicFrameChg chg="add mod">
          <ac:chgData name="Joon Young Lee" userId="9c2bf77b41f9f2c0" providerId="LiveId" clId="{3CA1DBDB-F5CF-4EE7-A27A-B66FE6D513E3}" dt="2024-09-04T05:58:43.793" v="326" actId="1076"/>
          <ac:graphicFrameMkLst>
            <pc:docMk/>
            <pc:sldMk cId="1686094757" sldId="304"/>
            <ac:graphicFrameMk id="10" creationId="{7370C3B3-A17F-573B-D98C-71C7220F9449}"/>
          </ac:graphicFrameMkLst>
        </pc:graphicFrameChg>
      </pc:sldChg>
      <pc:sldMasterChg chg="addSldLayout delSldLayout">
        <pc:chgData name="Joon Young Lee" userId="9c2bf77b41f9f2c0" providerId="LiveId" clId="{3CA1DBDB-F5CF-4EE7-A27A-B66FE6D513E3}" dt="2024-09-06T03:29:00" v="563" actId="47"/>
        <pc:sldMasterMkLst>
          <pc:docMk/>
          <pc:sldMasterMk cId="4285620655" sldId="2147483648"/>
        </pc:sldMasterMkLst>
        <pc:sldLayoutChg chg="add del">
          <pc:chgData name="Joon Young Lee" userId="9c2bf77b41f9f2c0" providerId="LiveId" clId="{3CA1DBDB-F5CF-4EE7-A27A-B66FE6D513E3}" dt="2024-09-06T03:29:00" v="563" actId="47"/>
          <pc:sldLayoutMkLst>
            <pc:docMk/>
            <pc:sldMasterMk cId="4285620655" sldId="2147483648"/>
            <pc:sldLayoutMk cId="1274788144" sldId="2147483656"/>
          </pc:sldLayoutMkLst>
        </pc:sldLayoutChg>
      </pc:sldMasterChg>
    </pc:docChg>
  </pc:docChgLst>
  <pc:docChgLst>
    <pc:chgData name="Joon Young Lee" userId="9c2bf77b41f9f2c0" providerId="LiveId" clId="{48461F19-FF72-4CDC-8E0A-5A037974B6F6}"/>
    <pc:docChg chg="undo redo custSel delSld modSld">
      <pc:chgData name="Joon Young Lee" userId="9c2bf77b41f9f2c0" providerId="LiveId" clId="{48461F19-FF72-4CDC-8E0A-5A037974B6F6}" dt="2024-08-07T07:51:41.835" v="928" actId="20577"/>
      <pc:docMkLst>
        <pc:docMk/>
      </pc:docMkLst>
      <pc:sldChg chg="del">
        <pc:chgData name="Joon Young Lee" userId="9c2bf77b41f9f2c0" providerId="LiveId" clId="{48461F19-FF72-4CDC-8E0A-5A037974B6F6}" dt="2024-08-02T12:33:40.629" v="0" actId="2696"/>
        <pc:sldMkLst>
          <pc:docMk/>
          <pc:sldMk cId="1751509452" sldId="273"/>
        </pc:sldMkLst>
      </pc:sldChg>
      <pc:sldChg chg="addSp delSp modSp mod">
        <pc:chgData name="Joon Young Lee" userId="9c2bf77b41f9f2c0" providerId="LiveId" clId="{48461F19-FF72-4CDC-8E0A-5A037974B6F6}" dt="2024-08-07T07:50:31.237" v="876" actId="14100"/>
        <pc:sldMkLst>
          <pc:docMk/>
          <pc:sldMk cId="3928986396" sldId="280"/>
        </pc:sldMkLst>
        <pc:spChg chg="add 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4" creationId="{5F98B835-A58A-92E0-D511-69FEB5904602}"/>
          </ac:spMkLst>
        </pc:spChg>
        <pc:spChg chg="add 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6" creationId="{27AB5CA2-F367-B2CF-8D54-7046E3D4E8B2}"/>
          </ac:spMkLst>
        </pc:spChg>
        <pc:spChg chg="add 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" creationId="{7AAB1667-DCF7-6C61-28B2-F2C61DFBFF98}"/>
          </ac:spMkLst>
        </pc:spChg>
        <pc:spChg chg="del">
          <ac:chgData name="Joon Young Lee" userId="9c2bf77b41f9f2c0" providerId="LiveId" clId="{48461F19-FF72-4CDC-8E0A-5A037974B6F6}" dt="2024-08-07T02:08:25.051" v="106" actId="478"/>
          <ac:spMkLst>
            <pc:docMk/>
            <pc:sldMk cId="3928986396" sldId="280"/>
            <ac:spMk id="3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07:29.008" v="97"/>
          <ac:spMkLst>
            <pc:docMk/>
            <pc:sldMk cId="3928986396" sldId="280"/>
            <ac:spMk id="3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07:35.501" v="98"/>
          <ac:spMkLst>
            <pc:docMk/>
            <pc:sldMk cId="3928986396" sldId="280"/>
            <ac:spMk id="40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5:07:43.364" v="742" actId="20577"/>
          <ac:spMkLst>
            <pc:docMk/>
            <pc:sldMk cId="3928986396" sldId="280"/>
            <ac:spMk id="4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54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5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07:41.009" v="99"/>
          <ac:spMkLst>
            <pc:docMk/>
            <pc:sldMk cId="3928986396" sldId="280"/>
            <ac:spMk id="5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7:50:19.651" v="873" actId="20577"/>
          <ac:spMkLst>
            <pc:docMk/>
            <pc:sldMk cId="3928986396" sldId="280"/>
            <ac:spMk id="57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2:13:13.525" v="228" actId="478"/>
          <ac:spMkLst>
            <pc:docMk/>
            <pc:sldMk cId="3928986396" sldId="280"/>
            <ac:spMk id="58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11:11.105" v="207" actId="478"/>
          <ac:spMkLst>
            <pc:docMk/>
            <pc:sldMk cId="3928986396" sldId="280"/>
            <ac:spMk id="60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2:00.672" v="217" actId="478"/>
          <ac:spMkLst>
            <pc:docMk/>
            <pc:sldMk cId="3928986396" sldId="280"/>
            <ac:spMk id="6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31.237" v="876" actId="14100"/>
          <ac:spMkLst>
            <pc:docMk/>
            <pc:sldMk cId="3928986396" sldId="280"/>
            <ac:spMk id="6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26.501" v="875" actId="14100"/>
          <ac:spMkLst>
            <pc:docMk/>
            <pc:sldMk cId="3928986396" sldId="280"/>
            <ac:spMk id="68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22.541" v="874" actId="14100"/>
          <ac:spMkLst>
            <pc:docMk/>
            <pc:sldMk cId="3928986396" sldId="280"/>
            <ac:spMk id="6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6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8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80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81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1:59.078" v="215" actId="478"/>
          <ac:spMkLst>
            <pc:docMk/>
            <pc:sldMk cId="3928986396" sldId="280"/>
            <ac:spMk id="82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09:25.741" v="203" actId="478"/>
          <ac:spMkLst>
            <pc:docMk/>
            <pc:sldMk cId="3928986396" sldId="280"/>
            <ac:spMk id="8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84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49:19.900" v="798"/>
          <ac:spMkLst>
            <pc:docMk/>
            <pc:sldMk cId="3928986396" sldId="280"/>
            <ac:spMk id="86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09:12.163" v="201" actId="478"/>
          <ac:spMkLst>
            <pc:docMk/>
            <pc:sldMk cId="3928986396" sldId="280"/>
            <ac:spMk id="87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09:10.757" v="200" actId="478"/>
          <ac:spMkLst>
            <pc:docMk/>
            <pc:sldMk cId="3928986396" sldId="280"/>
            <ac:spMk id="93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1:43.416" v="212" actId="478"/>
          <ac:spMkLst>
            <pc:docMk/>
            <pc:sldMk cId="3928986396" sldId="280"/>
            <ac:spMk id="94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1:56.678" v="214" actId="478"/>
          <ac:spMkLst>
            <pc:docMk/>
            <pc:sldMk cId="3928986396" sldId="280"/>
            <ac:spMk id="9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96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97" creationId="{00000000-0000-0000-0000-000000000000}"/>
          </ac:spMkLst>
        </pc:spChg>
        <pc:spChg chg="mod or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9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100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101" creationId="{00000000-0000-0000-0000-000000000000}"/>
          </ac:spMkLst>
        </pc:spChg>
        <pc:grpChg chg="mod ord">
          <ac:chgData name="Joon Young Lee" userId="9c2bf77b41f9f2c0" providerId="LiveId" clId="{48461F19-FF72-4CDC-8E0A-5A037974B6F6}" dt="2024-08-07T02:13:34.349" v="230" actId="167"/>
          <ac:grpSpMkLst>
            <pc:docMk/>
            <pc:sldMk cId="3928986396" sldId="280"/>
            <ac:grpSpMk id="46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2:10:59.063" v="205" actId="478"/>
          <ac:grpSpMkLst>
            <pc:docMk/>
            <pc:sldMk cId="3928986396" sldId="280"/>
            <ac:grpSpMk id="102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7T02:13:06.072" v="227" actId="167"/>
          <ac:graphicFrameMkLst>
            <pc:docMk/>
            <pc:sldMk cId="3928986396" sldId="280"/>
            <ac:graphicFrameMk id="3" creationId="{9D2D64A8-9385-5516-5123-DA1602CB6847}"/>
          </ac:graphicFrameMkLst>
        </pc:graphicFrameChg>
        <pc:graphicFrameChg chg="del">
          <ac:chgData name="Joon Young Lee" userId="9c2bf77b41f9f2c0" providerId="LiveId" clId="{48461F19-FF72-4CDC-8E0A-5A037974B6F6}" dt="2024-08-07T02:07:50.015" v="101" actId="478"/>
          <ac:graphicFrameMkLst>
            <pc:docMk/>
            <pc:sldMk cId="3928986396" sldId="280"/>
            <ac:graphicFrameMk id="5" creationId="{00000000-0000-0000-0000-000000000000}"/>
          </ac:graphicFrameMkLst>
        </pc:graphicFrameChg>
        <pc:graphicFrameChg chg="del mod">
          <ac:chgData name="Joon Young Lee" userId="9c2bf77b41f9f2c0" providerId="LiveId" clId="{48461F19-FF72-4CDC-8E0A-5A037974B6F6}" dt="2024-08-07T05:13:21.710" v="751" actId="478"/>
          <ac:graphicFrameMkLst>
            <pc:docMk/>
            <pc:sldMk cId="3928986396" sldId="280"/>
            <ac:graphicFrameMk id="8" creationId="{922ABEDF-C323-9858-7754-A06AB7FAE7FB}"/>
          </ac:graphicFrameMkLst>
        </pc:graphicFrameChg>
      </pc:sldChg>
      <pc:sldChg chg="addSp delSp modSp mod">
        <pc:chgData name="Joon Young Lee" userId="9c2bf77b41f9f2c0" providerId="LiveId" clId="{48461F19-FF72-4CDC-8E0A-5A037974B6F6}" dt="2024-08-07T05:07:39.311" v="741" actId="20577"/>
        <pc:sldMkLst>
          <pc:docMk/>
          <pc:sldMk cId="1143934304" sldId="281"/>
        </pc:sldMkLst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5" creationId="{E6A6CABE-D347-9440-8039-54648120EBEC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6" creationId="{C54258AE-2E6C-F7F0-36C4-4F1AC726212A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7" creationId="{207DA45B-AE54-29CF-BEAF-A1BF5E99FD6F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8" creationId="{1AA95495-5FC7-97F8-4BB9-A9E1190E1FBE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0" creationId="{58AB54C2-0211-2CA8-1294-F7AA4B851038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1" creationId="{A371B924-45C4-4F76-77AD-E9528E6FB669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2" creationId="{4175AB11-F881-C425-25B3-BBE8471C6705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3" creationId="{243CAB16-4F9E-2A29-9283-7338F0CB4835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4" creationId="{977B096D-3F8F-A373-DD02-E7076A425FE4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5" creationId="{6ADA813A-D74A-94B6-D121-CB0EAD5FC32C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6" creationId="{91C3B52F-0627-1E48-C3FC-FA85CCF8F700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7" creationId="{550B1004-46E1-24E3-5B3A-9BB4ED5FDF5C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8" creationId="{9B79DB5C-81A2-EF77-FCDD-CA3BAF63BC70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9" creationId="{E2E7D19D-DB7D-0630-0459-83D88FE33F4B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0" creationId="{47DDB831-3D13-F859-AF3C-DF062CDD8C0E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1" creationId="{74BCFF7C-4A51-8126-D078-E96590497EE4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2" creationId="{688563AE-1FDE-062B-31B9-99D2D4DDCB25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3" creationId="{6463FBF7-2DC3-DFDA-9B08-8B275CF95491}"/>
          </ac:spMkLst>
        </pc:spChg>
        <pc:spChg chg="mod">
          <ac:chgData name="Joon Young Lee" userId="9c2bf77b41f9f2c0" providerId="LiveId" clId="{48461F19-FF72-4CDC-8E0A-5A037974B6F6}" dt="2024-08-07T05:07:39.311" v="741" actId="20577"/>
          <ac:spMkLst>
            <pc:docMk/>
            <pc:sldMk cId="1143934304" sldId="281"/>
            <ac:spMk id="45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46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5:06.315" v="320" actId="478"/>
          <ac:spMkLst>
            <pc:docMk/>
            <pc:sldMk cId="1143934304" sldId="281"/>
            <ac:spMk id="52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32:55.268" v="262" actId="1076"/>
          <ac:spMkLst>
            <pc:docMk/>
            <pc:sldMk cId="1143934304" sldId="281"/>
            <ac:spMk id="54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55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5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34:46.791" v="319" actId="20577"/>
          <ac:spMkLst>
            <pc:docMk/>
            <pc:sldMk cId="1143934304" sldId="281"/>
            <ac:spMk id="7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36:06.806" v="347" actId="1035"/>
          <ac:spMkLst>
            <pc:docMk/>
            <pc:sldMk cId="1143934304" sldId="281"/>
            <ac:spMk id="7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36:06.806" v="347" actId="1035"/>
          <ac:spMkLst>
            <pc:docMk/>
            <pc:sldMk cId="1143934304" sldId="281"/>
            <ac:spMk id="78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32:42.292" v="260" actId="478"/>
          <ac:spMkLst>
            <pc:docMk/>
            <pc:sldMk cId="1143934304" sldId="281"/>
            <ac:spMk id="81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35:07.094" v="321" actId="478"/>
          <ac:spMkLst>
            <pc:docMk/>
            <pc:sldMk cId="1143934304" sldId="281"/>
            <ac:spMk id="92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98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19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21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24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27" creationId="{00000000-0000-0000-0000-000000000000}"/>
          </ac:spMkLst>
        </pc:spChg>
        <pc:grpChg chg="del">
          <ac:chgData name="Joon Young Lee" userId="9c2bf77b41f9f2c0" providerId="LiveId" clId="{48461F19-FF72-4CDC-8E0A-5A037974B6F6}" dt="2024-08-07T02:33:01.756" v="264" actId="478"/>
          <ac:grpSpMkLst>
            <pc:docMk/>
            <pc:sldMk cId="1143934304" sldId="281"/>
            <ac:grpSpMk id="2" creationId="{00000000-0000-0000-0000-000000000000}"/>
          </ac:grpSpMkLst>
        </pc:grpChg>
        <pc:grpChg chg="add mod ord">
          <ac:chgData name="Joon Young Lee" userId="9c2bf77b41f9f2c0" providerId="LiveId" clId="{48461F19-FF72-4CDC-8E0A-5A037974B6F6}" dt="2024-08-07T02:35:57.229" v="336" actId="167"/>
          <ac:grpSpMkLst>
            <pc:docMk/>
            <pc:sldMk cId="1143934304" sldId="281"/>
            <ac:grpSpMk id="4" creationId="{9CD4CD0E-FE55-D4A4-FD6D-5EA72C98FA55}"/>
          </ac:grpSpMkLst>
        </pc:grpChg>
        <pc:graphicFrameChg chg="add mod">
          <ac:chgData name="Joon Young Lee" userId="9c2bf77b41f9f2c0" providerId="LiveId" clId="{48461F19-FF72-4CDC-8E0A-5A037974B6F6}" dt="2024-08-07T02:34:17.722" v="275" actId="167"/>
          <ac:graphicFrameMkLst>
            <pc:docMk/>
            <pc:sldMk cId="1143934304" sldId="281"/>
            <ac:graphicFrameMk id="3" creationId="{6707063E-F71C-45D0-AE0F-8B8D13FF65A8}"/>
          </ac:graphicFrameMkLst>
        </pc:graphicFrameChg>
        <pc:graphicFrameChg chg="del">
          <ac:chgData name="Joon Young Lee" userId="9c2bf77b41f9f2c0" providerId="LiveId" clId="{48461F19-FF72-4CDC-8E0A-5A037974B6F6}" dt="2024-08-07T02:32:45.030" v="261" actId="478"/>
          <ac:graphicFrameMkLst>
            <pc:docMk/>
            <pc:sldMk cId="1143934304" sldId="281"/>
            <ac:graphicFrameMk id="9" creationId="{00000000-0000-0000-0000-000000000000}"/>
          </ac:graphicFrameMkLst>
        </pc:graphicFrameChg>
        <pc:graphicFrameChg chg="add mod modGraphic">
          <ac:chgData name="Joon Young Lee" userId="9c2bf77b41f9f2c0" providerId="LiveId" clId="{48461F19-FF72-4CDC-8E0A-5A037974B6F6}" dt="2024-08-07T02:35:46.149" v="335" actId="207"/>
          <ac:graphicFrameMkLst>
            <pc:docMk/>
            <pc:sldMk cId="1143934304" sldId="281"/>
            <ac:graphicFrameMk id="25" creationId="{4231EB98-245D-4892-77EB-9107BB4C48C9}"/>
          </ac:graphicFrameMkLst>
        </pc:graphicFrameChg>
        <pc:cxnChg chg="add del mod ord">
          <ac:chgData name="Joon Young Lee" userId="9c2bf77b41f9f2c0" providerId="LiveId" clId="{48461F19-FF72-4CDC-8E0A-5A037974B6F6}" dt="2024-08-07T02:34:02.053" v="271" actId="478"/>
          <ac:cxnSpMkLst>
            <pc:docMk/>
            <pc:sldMk cId="1143934304" sldId="281"/>
            <ac:cxnSpMk id="24" creationId="{5AFC558D-74EC-4FA4-26BD-A1D9C08EA566}"/>
          </ac:cxnSpMkLst>
        </pc:cxnChg>
      </pc:sldChg>
      <pc:sldChg chg="addSp delSp modSp mod">
        <pc:chgData name="Joon Young Lee" userId="9c2bf77b41f9f2c0" providerId="LiveId" clId="{48461F19-FF72-4CDC-8E0A-5A037974B6F6}" dt="2024-08-07T07:50:56.693" v="895" actId="1076"/>
        <pc:sldMkLst>
          <pc:docMk/>
          <pc:sldMk cId="844306433" sldId="282"/>
        </pc:sldMkLst>
        <pc:spChg chg="add mod">
          <ac:chgData name="Joon Young Lee" userId="9c2bf77b41f9f2c0" providerId="LiveId" clId="{48461F19-FF72-4CDC-8E0A-5A037974B6F6}" dt="2024-08-07T04:58:27.937" v="654" actId="1076"/>
          <ac:spMkLst>
            <pc:docMk/>
            <pc:sldMk cId="844306433" sldId="282"/>
            <ac:spMk id="10" creationId="{4CEA4F1A-DA4D-576E-C10C-0B0D8BB2B8EF}"/>
          </ac:spMkLst>
        </pc:spChg>
        <pc:spChg chg="add mod">
          <ac:chgData name="Joon Young Lee" userId="9c2bf77b41f9f2c0" providerId="LiveId" clId="{48461F19-FF72-4CDC-8E0A-5A037974B6F6}" dt="2024-08-07T04:58:19.677" v="652" actId="571"/>
          <ac:spMkLst>
            <pc:docMk/>
            <pc:sldMk cId="844306433" sldId="282"/>
            <ac:spMk id="12" creationId="{ED2CEBFC-506E-0022-3A5E-301D93B2E87E}"/>
          </ac:spMkLst>
        </pc:spChg>
        <pc:spChg chg="add mod">
          <ac:chgData name="Joon Young Lee" userId="9c2bf77b41f9f2c0" providerId="LiveId" clId="{48461F19-FF72-4CDC-8E0A-5A037974B6F6}" dt="2024-08-07T04:58:34.377" v="656" actId="14100"/>
          <ac:spMkLst>
            <pc:docMk/>
            <pc:sldMk cId="844306433" sldId="282"/>
            <ac:spMk id="13" creationId="{5E889DC6-12C9-070A-E18E-6C5DCA9EBE08}"/>
          </ac:spMkLst>
        </pc:spChg>
        <pc:spChg chg="add del">
          <ac:chgData name="Joon Young Lee" userId="9c2bf77b41f9f2c0" providerId="LiveId" clId="{48461F19-FF72-4CDC-8E0A-5A037974B6F6}" dt="2024-08-07T02:38:03.954" v="378" actId="478"/>
          <ac:spMkLst>
            <pc:docMk/>
            <pc:sldMk cId="844306433" sldId="282"/>
            <ac:spMk id="16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2:37:05.131" v="355" actId="478"/>
          <ac:spMkLst>
            <pc:docMk/>
            <pc:sldMk cId="844306433" sldId="282"/>
            <ac:spMk id="20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39:00.141" v="447" actId="1076"/>
          <ac:spMkLst>
            <pc:docMk/>
            <pc:sldMk cId="844306433" sldId="282"/>
            <ac:spMk id="22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56.693" v="895" actId="1076"/>
          <ac:spMkLst>
            <pc:docMk/>
            <pc:sldMk cId="844306433" sldId="282"/>
            <ac:spMk id="2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8:08.724" v="648" actId="207"/>
          <ac:spMkLst>
            <pc:docMk/>
            <pc:sldMk cId="844306433" sldId="282"/>
            <ac:spMk id="25" creationId="{9CF5A760-5F3B-3518-6A3B-983C1AA37B39}"/>
          </ac:spMkLst>
        </pc:spChg>
        <pc:spChg chg="add del mod">
          <ac:chgData name="Joon Young Lee" userId="9c2bf77b41f9f2c0" providerId="LiveId" clId="{48461F19-FF72-4CDC-8E0A-5A037974B6F6}" dt="2024-08-07T02:38:06.603" v="380" actId="20577"/>
          <ac:spMkLst>
            <pc:docMk/>
            <pc:sldMk cId="844306433" sldId="282"/>
            <ac:spMk id="9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9:23.897" v="716" actId="1037"/>
          <ac:spMkLst>
            <pc:docMk/>
            <pc:sldMk cId="844306433" sldId="282"/>
            <ac:spMk id="99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9:21.628" v="703" actId="1038"/>
          <ac:spMkLst>
            <pc:docMk/>
            <pc:sldMk cId="844306433" sldId="282"/>
            <ac:spMk id="100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9:15.024" v="687" actId="1038"/>
          <ac:spMkLst>
            <pc:docMk/>
            <pc:sldMk cId="844306433" sldId="282"/>
            <ac:spMk id="101" creationId="{9CF5A760-5F3B-3518-6A3B-983C1AA37B39}"/>
          </ac:spMkLst>
        </pc:spChg>
        <pc:graphicFrameChg chg="add mod modGraphic">
          <ac:chgData name="Joon Young Lee" userId="9c2bf77b41f9f2c0" providerId="LiveId" clId="{48461F19-FF72-4CDC-8E0A-5A037974B6F6}" dt="2024-08-07T02:37:39.054" v="366" actId="207"/>
          <ac:graphicFrameMkLst>
            <pc:docMk/>
            <pc:sldMk cId="844306433" sldId="282"/>
            <ac:graphicFrameMk id="2" creationId="{20434D74-D7D2-2135-F306-4A1F594A1EB9}"/>
          </ac:graphicFrameMkLst>
        </pc:graphicFrameChg>
        <pc:graphicFrameChg chg="add mod">
          <ac:chgData name="Joon Young Lee" userId="9c2bf77b41f9f2c0" providerId="LiveId" clId="{48461F19-FF72-4CDC-8E0A-5A037974B6F6}" dt="2024-08-07T02:38:02.391" v="375"/>
          <ac:graphicFrameMkLst>
            <pc:docMk/>
            <pc:sldMk cId="844306433" sldId="282"/>
            <ac:graphicFrameMk id="3" creationId="{87F7ED87-D7E0-5090-9EA8-08339EDE613B}"/>
          </ac:graphicFrameMkLst>
        </pc:graphicFrameChg>
        <pc:graphicFrameChg chg="add del">
          <ac:chgData name="Joon Young Lee" userId="9c2bf77b41f9f2c0" providerId="LiveId" clId="{48461F19-FF72-4CDC-8E0A-5A037974B6F6}" dt="2024-08-07T02:38:07.855" v="381" actId="478"/>
          <ac:graphicFrameMkLst>
            <pc:docMk/>
            <pc:sldMk cId="844306433" sldId="282"/>
            <ac:graphicFrameMk id="4" creationId="{00000000-0000-0000-0000-000000000000}"/>
          </ac:graphicFrameMkLst>
        </pc:graphicFrameChg>
        <pc:graphicFrameChg chg="add del">
          <ac:chgData name="Joon Young Lee" userId="9c2bf77b41f9f2c0" providerId="LiveId" clId="{48461F19-FF72-4CDC-8E0A-5A037974B6F6}" dt="2024-08-07T02:38:08.895" v="382" actId="478"/>
          <ac:graphicFrameMkLst>
            <pc:docMk/>
            <pc:sldMk cId="844306433" sldId="282"/>
            <ac:graphicFrameMk id="5" creationId="{00000000-0000-0000-0000-000000000000}"/>
          </ac:graphicFrameMkLst>
        </pc:graphicFrameChg>
        <pc:graphicFrameChg chg="add mod">
          <ac:chgData name="Joon Young Lee" userId="9c2bf77b41f9f2c0" providerId="LiveId" clId="{48461F19-FF72-4CDC-8E0A-5A037974B6F6}" dt="2024-08-07T02:38:02.391" v="375"/>
          <ac:graphicFrameMkLst>
            <pc:docMk/>
            <pc:sldMk cId="844306433" sldId="282"/>
            <ac:graphicFrameMk id="7" creationId="{31CC1BAD-C4EB-3EAB-C2A1-D8003F6BDE22}"/>
          </ac:graphicFrameMkLst>
        </pc:graphicFrameChg>
        <pc:graphicFrameChg chg="add mod">
          <ac:chgData name="Joon Young Lee" userId="9c2bf77b41f9f2c0" providerId="LiveId" clId="{48461F19-FF72-4CDC-8E0A-5A037974B6F6}" dt="2024-08-07T02:38:30.801" v="385" actId="167"/>
          <ac:graphicFrameMkLst>
            <pc:docMk/>
            <pc:sldMk cId="844306433" sldId="282"/>
            <ac:graphicFrameMk id="8" creationId="{87F7ED87-D7E0-5090-9EA8-08339EDE613B}"/>
          </ac:graphicFrameMkLst>
        </pc:graphicFrameChg>
        <pc:graphicFrameChg chg="add mod">
          <ac:chgData name="Joon Young Lee" userId="9c2bf77b41f9f2c0" providerId="LiveId" clId="{48461F19-FF72-4CDC-8E0A-5A037974B6F6}" dt="2024-08-07T02:38:30.801" v="385" actId="167"/>
          <ac:graphicFrameMkLst>
            <pc:docMk/>
            <pc:sldMk cId="844306433" sldId="282"/>
            <ac:graphicFrameMk id="9" creationId="{31CC1BAD-C4EB-3EAB-C2A1-D8003F6BDE22}"/>
          </ac:graphicFrameMkLst>
        </pc:graphicFrameChg>
        <pc:graphicFrameChg chg="add mod">
          <ac:chgData name="Joon Young Lee" userId="9c2bf77b41f9f2c0" providerId="LiveId" clId="{48461F19-FF72-4CDC-8E0A-5A037974B6F6}" dt="2024-08-07T04:58:19.677" v="652" actId="571"/>
          <ac:graphicFrameMkLst>
            <pc:docMk/>
            <pc:sldMk cId="844306433" sldId="282"/>
            <ac:graphicFrameMk id="11" creationId="{20E90BA7-C38B-ED41-11B4-E44547CDC10E}"/>
          </ac:graphicFrameMkLst>
        </pc:graphicFrameChg>
        <pc:cxnChg chg="mod">
          <ac:chgData name="Joon Young Lee" userId="9c2bf77b41f9f2c0" providerId="LiveId" clId="{48461F19-FF72-4CDC-8E0A-5A037974B6F6}" dt="2024-08-07T04:59:06.785" v="667" actId="1035"/>
          <ac:cxnSpMkLst>
            <pc:docMk/>
            <pc:sldMk cId="844306433" sldId="282"/>
            <ac:cxnSpMk id="6" creationId="{00000000-0000-0000-0000-000000000000}"/>
          </ac:cxnSpMkLst>
        </pc:cxnChg>
        <pc:cxnChg chg="mod">
          <ac:chgData name="Joon Young Lee" userId="9c2bf77b41f9f2c0" providerId="LiveId" clId="{48461F19-FF72-4CDC-8E0A-5A037974B6F6}" dt="2024-08-07T02:38:44.977" v="423" actId="1035"/>
          <ac:cxnSpMkLst>
            <pc:docMk/>
            <pc:sldMk cId="844306433" sldId="282"/>
            <ac:cxnSpMk id="62" creationId="{00000000-0000-0000-0000-000000000000}"/>
          </ac:cxnSpMkLst>
        </pc:cxnChg>
      </pc:sldChg>
      <pc:sldChg chg="addSp delSp modSp mod">
        <pc:chgData name="Joon Young Lee" userId="9c2bf77b41f9f2c0" providerId="LiveId" clId="{48461F19-FF72-4CDC-8E0A-5A037974B6F6}" dt="2024-08-07T07:50:43.549" v="894" actId="20577"/>
        <pc:sldMkLst>
          <pc:docMk/>
          <pc:sldMk cId="4178217116" sldId="283"/>
        </pc:sldMkLst>
        <pc:spChg chg="add mod">
          <ac:chgData name="Joon Young Lee" userId="9c2bf77b41f9f2c0" providerId="LiveId" clId="{48461F19-FF72-4CDC-8E0A-5A037974B6F6}" dt="2024-08-07T02:39:21.935" v="451" actId="14100"/>
          <ac:spMkLst>
            <pc:docMk/>
            <pc:sldMk cId="4178217116" sldId="283"/>
            <ac:spMk id="3" creationId="{569E344F-CA45-FE45-BE85-E6F744325A2A}"/>
          </ac:spMkLst>
        </pc:spChg>
        <pc:spChg chg="mod">
          <ac:chgData name="Joon Young Lee" userId="9c2bf77b41f9f2c0" providerId="LiveId" clId="{48461F19-FF72-4CDC-8E0A-5A037974B6F6}" dt="2024-08-07T02:14:40.001" v="240" actId="207"/>
          <ac:spMkLst>
            <pc:docMk/>
            <pc:sldMk cId="4178217116" sldId="283"/>
            <ac:spMk id="25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7:50:43.549" v="894" actId="20577"/>
          <ac:spMkLst>
            <pc:docMk/>
            <pc:sldMk cId="4178217116" sldId="283"/>
            <ac:spMk id="2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42.974" v="241" actId="207"/>
          <ac:spMkLst>
            <pc:docMk/>
            <pc:sldMk cId="4178217116" sldId="283"/>
            <ac:spMk id="38" creationId="{9CF5A760-5F3B-3518-6A3B-983C1AA37B39}"/>
          </ac:spMkLst>
        </pc:spChg>
        <pc:spChg chg="add del">
          <ac:chgData name="Joon Young Lee" userId="9c2bf77b41f9f2c0" providerId="LiveId" clId="{48461F19-FF72-4CDC-8E0A-5A037974B6F6}" dt="2024-08-07T04:42:02.061" v="583" actId="478"/>
          <ac:spMkLst>
            <pc:docMk/>
            <pc:sldMk cId="4178217116" sldId="283"/>
            <ac:spMk id="4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4:32.194" v="239" actId="20577"/>
          <ac:spMkLst>
            <pc:docMk/>
            <pc:sldMk cId="4178217116" sldId="283"/>
            <ac:spMk id="4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44:53.180" v="611" actId="1076"/>
          <ac:spMkLst>
            <pc:docMk/>
            <pc:sldMk cId="4178217116" sldId="283"/>
            <ac:spMk id="51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5:53.013" v="635" actId="1076"/>
          <ac:spMkLst>
            <pc:docMk/>
            <pc:sldMk cId="4178217116" sldId="283"/>
            <ac:spMk id="66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44:32.058" v="598" actId="1076"/>
          <ac:spMkLst>
            <pc:docMk/>
            <pc:sldMk cId="4178217116" sldId="283"/>
            <ac:spMk id="6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44:30.626" v="597" actId="1076"/>
          <ac:spMkLst>
            <pc:docMk/>
            <pc:sldMk cId="4178217116" sldId="283"/>
            <ac:spMk id="68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4:43:34.105" v="585" actId="478"/>
          <ac:spMkLst>
            <pc:docMk/>
            <pc:sldMk cId="4178217116" sldId="283"/>
            <ac:spMk id="7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48:27.928" v="613"/>
          <ac:spMkLst>
            <pc:docMk/>
            <pc:sldMk cId="4178217116" sldId="283"/>
            <ac:spMk id="7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5:38.768" v="632" actId="1076"/>
          <ac:spMkLst>
            <pc:docMk/>
            <pc:sldMk cId="4178217116" sldId="283"/>
            <ac:spMk id="80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4:22.725" v="233" actId="113"/>
          <ac:spMkLst>
            <pc:docMk/>
            <pc:sldMk cId="4178217116" sldId="283"/>
            <ac:spMk id="81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5:36.205" v="631" actId="1076"/>
          <ac:spMkLst>
            <pc:docMk/>
            <pc:sldMk cId="4178217116" sldId="283"/>
            <ac:spMk id="82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5:48.355" v="634" actId="1076"/>
          <ac:spMkLst>
            <pc:docMk/>
            <pc:sldMk cId="4178217116" sldId="283"/>
            <ac:spMk id="83" creationId="{00000000-0000-0000-0000-000000000000}"/>
          </ac:spMkLst>
        </pc:s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2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4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70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73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7T04:55:31.520" v="629"/>
          <ac:graphicFrameMkLst>
            <pc:docMk/>
            <pc:sldMk cId="4178217116" sldId="283"/>
            <ac:graphicFrameMk id="5" creationId="{507730C9-6365-43C9-93B3-026A589C781E}"/>
          </ac:graphicFrameMkLst>
        </pc:graphicFrameChg>
        <pc:graphicFrameChg chg="del">
          <ac:chgData name="Joon Young Lee" userId="9c2bf77b41f9f2c0" providerId="LiveId" clId="{48461F19-FF72-4CDC-8E0A-5A037974B6F6}" dt="2024-08-07T04:42:03.778" v="584" actId="478"/>
          <ac:graphicFrameMkLst>
            <pc:docMk/>
            <pc:sldMk cId="4178217116" sldId="283"/>
            <ac:graphicFrameMk id="8" creationId="{00000000-0000-0000-0000-000000000000}"/>
          </ac:graphicFrameMkLst>
        </pc:graphicFrameChg>
        <pc:cxnChg chg="del">
          <ac:chgData name="Joon Young Lee" userId="9c2bf77b41f9f2c0" providerId="LiveId" clId="{48461F19-FF72-4CDC-8E0A-5A037974B6F6}" dt="2024-08-07T04:43:34.105" v="585" actId="478"/>
          <ac:cxnSpMkLst>
            <pc:docMk/>
            <pc:sldMk cId="4178217116" sldId="283"/>
            <ac:cxnSpMk id="77" creationId="{00000000-0000-0000-0000-000000000000}"/>
          </ac:cxnSpMkLst>
        </pc:cxnChg>
      </pc:sldChg>
      <pc:sldChg chg="addSp delSp modSp mod">
        <pc:chgData name="Joon Young Lee" userId="9c2bf77b41f9f2c0" providerId="LiveId" clId="{48461F19-FF72-4CDC-8E0A-5A037974B6F6}" dt="2024-08-07T05:07:36.978" v="740" actId="20577"/>
        <pc:sldMkLst>
          <pc:docMk/>
          <pc:sldMk cId="2404001540" sldId="288"/>
        </pc:sldMkLst>
        <pc:spChg chg="mod">
          <ac:chgData name="Joon Young Lee" userId="9c2bf77b41f9f2c0" providerId="LiveId" clId="{48461F19-FF72-4CDC-8E0A-5A037974B6F6}" dt="2024-08-07T05:07:36.978" v="740" actId="20577"/>
          <ac:spMkLst>
            <pc:docMk/>
            <pc:sldMk cId="2404001540" sldId="288"/>
            <ac:spMk id="45" creationId="{00000000-0000-0000-0000-000000000000}"/>
          </ac:spMkLst>
        </pc:spChg>
        <pc:graphicFrameChg chg="add mod">
          <ac:chgData name="Joon Young Lee" userId="9c2bf77b41f9f2c0" providerId="LiveId" clId="{48461F19-FF72-4CDC-8E0A-5A037974B6F6}" dt="2024-08-07T02:36:30.981" v="353" actId="14100"/>
          <ac:graphicFrameMkLst>
            <pc:docMk/>
            <pc:sldMk cId="2404001540" sldId="288"/>
            <ac:graphicFrameMk id="2" creationId="{216E57EA-CCC3-7222-EFBC-B94BEE1B47A6}"/>
          </ac:graphicFrameMkLst>
        </pc:graphicFrameChg>
        <pc:graphicFrameChg chg="del">
          <ac:chgData name="Joon Young Lee" userId="9c2bf77b41f9f2c0" providerId="LiveId" clId="{48461F19-FF72-4CDC-8E0A-5A037974B6F6}" dt="2024-08-07T02:36:16.503" v="349" actId="478"/>
          <ac:graphicFrameMkLst>
            <pc:docMk/>
            <pc:sldMk cId="2404001540" sldId="288"/>
            <ac:graphicFrameMk id="4" creationId="{00000000-0000-0000-0000-000000000000}"/>
          </ac:graphicFrameMkLst>
        </pc:graphicFrameChg>
        <pc:graphicFrameChg chg="del">
          <ac:chgData name="Joon Young Lee" userId="9c2bf77b41f9f2c0" providerId="LiveId" clId="{48461F19-FF72-4CDC-8E0A-5A037974B6F6}" dt="2024-08-07T02:36:14.186" v="348" actId="478"/>
          <ac:graphicFrameMkLst>
            <pc:docMk/>
            <pc:sldMk cId="2404001540" sldId="288"/>
            <ac:graphicFrameMk id="5" creationId="{00000000-0000-0000-0000-000000000000}"/>
          </ac:graphicFrameMkLst>
        </pc:graphicFrameChg>
      </pc:sldChg>
      <pc:sldChg chg="modSp mod">
        <pc:chgData name="Joon Young Lee" userId="9c2bf77b41f9f2c0" providerId="LiveId" clId="{48461F19-FF72-4CDC-8E0A-5A037974B6F6}" dt="2024-08-07T05:07:28.878" v="738" actId="20577"/>
        <pc:sldMkLst>
          <pc:docMk/>
          <pc:sldMk cId="893311556" sldId="291"/>
        </pc:sldMkLst>
        <pc:spChg chg="mod">
          <ac:chgData name="Joon Young Lee" userId="9c2bf77b41f9f2c0" providerId="LiveId" clId="{48461F19-FF72-4CDC-8E0A-5A037974B6F6}" dt="2024-08-07T05:07:28.878" v="738" actId="20577"/>
          <ac:spMkLst>
            <pc:docMk/>
            <pc:sldMk cId="893311556" sldId="291"/>
            <ac:spMk id="45" creationId="{00000000-0000-0000-0000-000000000000}"/>
          </ac:spMkLst>
        </pc:spChg>
      </pc:sldChg>
      <pc:sldChg chg="addSp delSp modSp mod">
        <pc:chgData name="Joon Young Lee" userId="9c2bf77b41f9f2c0" providerId="LiveId" clId="{48461F19-FF72-4CDC-8E0A-5A037974B6F6}" dt="2024-08-07T07:51:41.835" v="928" actId="20577"/>
        <pc:sldMkLst>
          <pc:docMk/>
          <pc:sldMk cId="582652595" sldId="296"/>
        </pc:sldMkLst>
        <pc:spChg chg="mod">
          <ac:chgData name="Joon Young Lee" userId="9c2bf77b41f9f2c0" providerId="LiveId" clId="{48461F19-FF72-4CDC-8E0A-5A037974B6F6}" dt="2024-08-07T07:51:35.750" v="920" actId="20577"/>
          <ac:spMkLst>
            <pc:docMk/>
            <pc:sldMk cId="582652595" sldId="296"/>
            <ac:spMk id="1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7:51:41.835" v="928" actId="20577"/>
          <ac:spMkLst>
            <pc:docMk/>
            <pc:sldMk cId="582652595" sldId="296"/>
            <ac:spMk id="24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2:54:36.651" v="513" actId="478"/>
          <ac:spMkLst>
            <pc:docMk/>
            <pc:sldMk cId="582652595" sldId="296"/>
            <ac:spMk id="26" creationId="{07F5FE5D-A02C-52BA-2E23-9EF979478BB6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30" creationId="{9CF5A760-5F3B-3518-6A3B-983C1AA37B39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31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54:28.992" v="511" actId="478"/>
          <ac:spMkLst>
            <pc:docMk/>
            <pc:sldMk cId="582652595" sldId="296"/>
            <ac:spMk id="38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54:56.482" v="524" actId="1076"/>
          <ac:spMkLst>
            <pc:docMk/>
            <pc:sldMk cId="582652595" sldId="296"/>
            <ac:spMk id="42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43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54:28.089" v="510" actId="478"/>
          <ac:spMkLst>
            <pc:docMk/>
            <pc:sldMk cId="582652595" sldId="296"/>
            <ac:spMk id="44" creationId="{3BE420FC-9164-62DC-DFB5-8F7DE9F81B24}"/>
          </ac:spMkLst>
        </pc:spChg>
        <pc:spChg chg="mod">
          <ac:chgData name="Joon Young Lee" userId="9c2bf77b41f9f2c0" providerId="LiveId" clId="{48461F19-FF72-4CDC-8E0A-5A037974B6F6}" dt="2024-08-07T05:07:22.926" v="736" actId="20577"/>
          <ac:spMkLst>
            <pc:docMk/>
            <pc:sldMk cId="582652595" sldId="296"/>
            <ac:spMk id="45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50:57.959" v="495" actId="478"/>
          <ac:spMkLst>
            <pc:docMk/>
            <pc:sldMk cId="582652595" sldId="296"/>
            <ac:spMk id="49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50" creationId="{C53D3EE8-AD1F-3153-29E3-C149EA23EF9F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57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60" creationId="{67A5894B-217E-D182-F9A4-88027A70CBE8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63" creationId="{F9423199-B831-47EC-FD34-93E416AD0F3E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64" creationId="{67A5894B-217E-D182-F9A4-88027A70CBE8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71" creationId="{E7D603A9-A583-2D48-6AFC-99D274BB4495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73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88" creationId="{00000000-0000-0000-0000-000000000000}"/>
          </ac:spMkLst>
        </pc:spChg>
        <pc:grpChg chg="del">
          <ac:chgData name="Joon Young Lee" userId="9c2bf77b41f9f2c0" providerId="LiveId" clId="{48461F19-FF72-4CDC-8E0A-5A037974B6F6}" dt="2024-08-07T02:54:39.122" v="514" actId="478"/>
          <ac:grpSpMkLst>
            <pc:docMk/>
            <pc:sldMk cId="582652595" sldId="296"/>
            <ac:grpSpMk id="27" creationId="{7AF9257A-5FB3-04CA-BF24-E1E38C9F80D6}"/>
          </ac:grpSpMkLst>
        </pc:grpChg>
        <pc:grpChg chg="add del">
          <ac:chgData name="Joon Young Lee" userId="9c2bf77b41f9f2c0" providerId="LiveId" clId="{48461F19-FF72-4CDC-8E0A-5A037974B6F6}" dt="2024-08-07T02:54:54.842" v="521" actId="478"/>
          <ac:grpSpMkLst>
            <pc:docMk/>
            <pc:sldMk cId="582652595" sldId="296"/>
            <ac:grpSpMk id="48" creationId="{B6F022CA-78B0-9BC6-06B6-9B6912011295}"/>
          </ac:grpSpMkLst>
        </pc:grpChg>
        <pc:grpChg chg="add del">
          <ac:chgData name="Joon Young Lee" userId="9c2bf77b41f9f2c0" providerId="LiveId" clId="{48461F19-FF72-4CDC-8E0A-5A037974B6F6}" dt="2024-08-07T02:54:54.842" v="521" actId="478"/>
          <ac:grpSpMkLst>
            <pc:docMk/>
            <pc:sldMk cId="582652595" sldId="296"/>
            <ac:grpSpMk id="58" creationId="{00000000-0000-0000-0000-000000000000}"/>
          </ac:grpSpMkLst>
        </pc:grpChg>
        <pc:grpChg chg="add del">
          <ac:chgData name="Joon Young Lee" userId="9c2bf77b41f9f2c0" providerId="LiveId" clId="{48461F19-FF72-4CDC-8E0A-5A037974B6F6}" dt="2024-08-07T02:54:54.842" v="521" actId="478"/>
          <ac:grpSpMkLst>
            <pc:docMk/>
            <pc:sldMk cId="582652595" sldId="296"/>
            <ac:grpSpMk id="70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7T02:55:03.071" v="540" actId="1035"/>
          <ac:graphicFrameMkLst>
            <pc:docMk/>
            <pc:sldMk cId="582652595" sldId="296"/>
            <ac:graphicFrameMk id="2" creationId="{57DCF8A7-E7C6-4003-9324-53AC67449F6B}"/>
          </ac:graphicFrameMkLst>
        </pc:graphicFrameChg>
        <pc:graphicFrameChg chg="add mod">
          <ac:chgData name="Joon Young Lee" userId="9c2bf77b41f9f2c0" providerId="LiveId" clId="{48461F19-FF72-4CDC-8E0A-5A037974B6F6}" dt="2024-08-07T02:55:03.071" v="540" actId="1035"/>
          <ac:graphicFrameMkLst>
            <pc:docMk/>
            <pc:sldMk cId="582652595" sldId="296"/>
            <ac:graphicFrameMk id="3" creationId="{689E85FC-326E-4859-8DB1-C8FFB03436CA}"/>
          </ac:graphicFrameMkLst>
        </pc:graphicFrameChg>
        <pc:graphicFrameChg chg="mod modGraphic">
          <ac:chgData name="Joon Young Lee" userId="9c2bf77b41f9f2c0" providerId="LiveId" clId="{48461F19-FF72-4CDC-8E0A-5A037974B6F6}" dt="2024-08-07T02:50:55.512" v="494" actId="13926"/>
          <ac:graphicFrameMkLst>
            <pc:docMk/>
            <pc:sldMk cId="582652595" sldId="296"/>
            <ac:graphicFrameMk id="4" creationId="{00000000-0000-0000-0000-000000000000}"/>
          </ac:graphicFrameMkLst>
        </pc:graphicFrameChg>
        <pc:graphicFrameChg chg="del">
          <ac:chgData name="Joon Young Lee" userId="9c2bf77b41f9f2c0" providerId="LiveId" clId="{48461F19-FF72-4CDC-8E0A-5A037974B6F6}" dt="2024-08-07T02:53:21.581" v="497" actId="478"/>
          <ac:graphicFrameMkLst>
            <pc:docMk/>
            <pc:sldMk cId="582652595" sldId="296"/>
            <ac:graphicFrameMk id="29" creationId="{00000000-0000-0000-0000-000000000000}"/>
          </ac:graphicFrameMkLst>
        </pc:graphicFrameChg>
        <pc:graphicFrameChg chg="del">
          <ac:chgData name="Joon Young Lee" userId="9c2bf77b41f9f2c0" providerId="LiveId" clId="{48461F19-FF72-4CDC-8E0A-5A037974B6F6}" dt="2024-08-07T02:53:20.108" v="496" actId="478"/>
          <ac:graphicFrameMkLst>
            <pc:docMk/>
            <pc:sldMk cId="582652595" sldId="296"/>
            <ac:graphicFrameMk id="35" creationId="{00000000-0000-0000-0000-000000000000}"/>
          </ac:graphicFrameMkLst>
        </pc:graphicFrameChg>
      </pc:sldChg>
      <pc:sldChg chg="modSp mod">
        <pc:chgData name="Joon Young Lee" userId="9c2bf77b41f9f2c0" providerId="LiveId" clId="{48461F19-FF72-4CDC-8E0A-5A037974B6F6}" dt="2024-08-07T05:07:32.939" v="739" actId="20577"/>
        <pc:sldMkLst>
          <pc:docMk/>
          <pc:sldMk cId="3597724866" sldId="299"/>
        </pc:sldMkLst>
        <pc:spChg chg="mod">
          <ac:chgData name="Joon Young Lee" userId="9c2bf77b41f9f2c0" providerId="LiveId" clId="{48461F19-FF72-4CDC-8E0A-5A037974B6F6}" dt="2024-08-07T02:39:59.784" v="482" actId="1035"/>
          <ac:spMkLst>
            <pc:docMk/>
            <pc:sldMk cId="3597724866" sldId="299"/>
            <ac:spMk id="7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5:07:32.939" v="739" actId="20577"/>
          <ac:spMkLst>
            <pc:docMk/>
            <pc:sldMk cId="3597724866" sldId="299"/>
            <ac:spMk id="45" creationId="{00000000-0000-0000-0000-000000000000}"/>
          </ac:spMkLst>
        </pc:spChg>
        <pc:graphicFrameChg chg="mod modGraphic">
          <ac:chgData name="Joon Young Lee" userId="9c2bf77b41f9f2c0" providerId="LiveId" clId="{48461F19-FF72-4CDC-8E0A-5A037974B6F6}" dt="2024-08-07T02:40:42.496" v="490" actId="13926"/>
          <ac:graphicFrameMkLst>
            <pc:docMk/>
            <pc:sldMk cId="3597724866" sldId="299"/>
            <ac:graphicFrameMk id="4" creationId="{00000000-0000-0000-0000-000000000000}"/>
          </ac:graphicFrameMkLst>
        </pc:graphicFrameChg>
        <pc:cxnChg chg="mod">
          <ac:chgData name="Joon Young Lee" userId="9c2bf77b41f9f2c0" providerId="LiveId" clId="{48461F19-FF72-4CDC-8E0A-5A037974B6F6}" dt="2024-08-07T02:39:59.784" v="482" actId="1035"/>
          <ac:cxnSpMkLst>
            <pc:docMk/>
            <pc:sldMk cId="3597724866" sldId="299"/>
            <ac:cxnSpMk id="5" creationId="{00000000-0000-0000-0000-000000000000}"/>
          </ac:cxnSpMkLst>
        </pc:cxnChg>
      </pc:sldChg>
      <pc:sldChg chg="modSp mod">
        <pc:chgData name="Joon Young Lee" userId="9c2bf77b41f9f2c0" providerId="LiveId" clId="{48461F19-FF72-4CDC-8E0A-5A037974B6F6}" dt="2024-08-07T05:07:26.383" v="737" actId="20577"/>
        <pc:sldMkLst>
          <pc:docMk/>
          <pc:sldMk cId="107332198" sldId="303"/>
        </pc:sldMkLst>
        <pc:spChg chg="mod">
          <ac:chgData name="Joon Young Lee" userId="9c2bf77b41f9f2c0" providerId="LiveId" clId="{48461F19-FF72-4CDC-8E0A-5A037974B6F6}" dt="2024-08-07T05:07:26.383" v="737" actId="20577"/>
          <ac:spMkLst>
            <pc:docMk/>
            <pc:sldMk cId="107332198" sldId="303"/>
            <ac:spMk id="45" creationId="{00000000-0000-0000-0000-000000000000}"/>
          </ac:spMkLst>
        </pc:spChg>
      </pc:sldChg>
      <pc:sldChg chg="addSp delSp modSp mod">
        <pc:chgData name="Joon Young Lee" userId="9c2bf77b41f9f2c0" providerId="LiveId" clId="{48461F19-FF72-4CDC-8E0A-5A037974B6F6}" dt="2024-08-07T07:49:02.088" v="797" actId="113"/>
        <pc:sldMkLst>
          <pc:docMk/>
          <pc:sldMk cId="1686094757" sldId="304"/>
        </pc:sldMkLst>
        <pc:spChg chg="add mod">
          <ac:chgData name="Joon Young Lee" userId="9c2bf77b41f9f2c0" providerId="LiveId" clId="{48461F19-FF72-4CDC-8E0A-5A037974B6F6}" dt="2024-08-07T06:27:07.149" v="755" actId="1076"/>
          <ac:spMkLst>
            <pc:docMk/>
            <pc:sldMk cId="1686094757" sldId="304"/>
            <ac:spMk id="2" creationId="{76D4557A-7569-AB20-23A6-DEA83D7C9DFF}"/>
          </ac:spMkLst>
        </pc:spChg>
        <pc:spChg chg="mod">
          <ac:chgData name="Joon Young Lee" userId="9c2bf77b41f9f2c0" providerId="LiveId" clId="{48461F19-FF72-4CDC-8E0A-5A037974B6F6}" dt="2024-08-07T06:38:57.212" v="792" actId="20577"/>
          <ac:spMkLst>
            <pc:docMk/>
            <pc:sldMk cId="1686094757" sldId="304"/>
            <ac:spMk id="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5:00:30.011" v="718" actId="20577"/>
          <ac:spMkLst>
            <pc:docMk/>
            <pc:sldMk cId="1686094757" sldId="304"/>
            <ac:spMk id="7" creationId="{9CF5A760-5F3B-3518-6A3B-983C1AA37B39}"/>
          </ac:spMkLst>
        </pc:spChg>
        <pc:spChg chg="add mod">
          <ac:chgData name="Joon Young Lee" userId="9c2bf77b41f9f2c0" providerId="LiveId" clId="{48461F19-FF72-4CDC-8E0A-5A037974B6F6}" dt="2024-08-07T02:15:27.117" v="250"/>
          <ac:spMkLst>
            <pc:docMk/>
            <pc:sldMk cId="1686094757" sldId="304"/>
            <ac:spMk id="8" creationId="{5EA4F01D-C05C-259F-9FB3-4FC4DDC887D8}"/>
          </ac:spMkLst>
        </pc:spChg>
        <pc:spChg chg="add mod">
          <ac:chgData name="Joon Young Lee" userId="9c2bf77b41f9f2c0" providerId="LiveId" clId="{48461F19-FF72-4CDC-8E0A-5A037974B6F6}" dt="2024-08-07T04:29:41.212" v="545" actId="14100"/>
          <ac:spMkLst>
            <pc:docMk/>
            <pc:sldMk cId="1686094757" sldId="304"/>
            <ac:spMk id="9" creationId="{59DC3938-C26D-6341-33C8-65DBC6B709F4}"/>
          </ac:spMkLst>
        </pc:spChg>
        <pc:spChg chg="add mod">
          <ac:chgData name="Joon Young Lee" userId="9c2bf77b41f9f2c0" providerId="LiveId" clId="{48461F19-FF72-4CDC-8E0A-5A037974B6F6}" dt="2024-08-07T02:39:28.470" v="453" actId="571"/>
          <ac:spMkLst>
            <pc:docMk/>
            <pc:sldMk cId="1686094757" sldId="304"/>
            <ac:spMk id="10" creationId="{5CEBE68D-22D6-462F-2B5B-D1F9C73F4612}"/>
          </ac:spMkLst>
        </pc:spChg>
        <pc:spChg chg="mod">
          <ac:chgData name="Joon Young Lee" userId="9c2bf77b41f9f2c0" providerId="LiveId" clId="{48461F19-FF72-4CDC-8E0A-5A037974B6F6}" dt="2024-08-07T05:00:56.907" v="722" actId="6549"/>
          <ac:spMkLst>
            <pc:docMk/>
            <pc:sldMk cId="1686094757" sldId="304"/>
            <ac:spMk id="11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5:01:25.809" v="729" actId="478"/>
          <ac:spMkLst>
            <pc:docMk/>
            <pc:sldMk cId="1686094757" sldId="304"/>
            <ac:spMk id="12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1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59.820" v="247" actId="207"/>
          <ac:spMkLst>
            <pc:docMk/>
            <pc:sldMk cId="1686094757" sldId="304"/>
            <ac:spMk id="17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59.248" v="246" actId="207"/>
          <ac:spMkLst>
            <pc:docMk/>
            <pc:sldMk cId="1686094757" sldId="304"/>
            <ac:spMk id="19" creationId="{9CF5A760-5F3B-3518-6A3B-983C1AA37B39}"/>
          </ac:spMkLst>
        </pc:spChg>
        <pc:spChg chg="add del">
          <ac:chgData name="Joon Young Lee" userId="9c2bf77b41f9f2c0" providerId="LiveId" clId="{48461F19-FF72-4CDC-8E0A-5A037974B6F6}" dt="2024-08-07T05:11:14.387" v="744" actId="22"/>
          <ac:spMkLst>
            <pc:docMk/>
            <pc:sldMk cId="1686094757" sldId="304"/>
            <ac:spMk id="20" creationId="{221EEDFF-08AD-DA76-A894-3710CC379FF7}"/>
          </ac:spMkLst>
        </pc:spChg>
        <pc:spChg chg="del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22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26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27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28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29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30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31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58.886" v="245" actId="207"/>
          <ac:spMkLst>
            <pc:docMk/>
            <pc:sldMk cId="1686094757" sldId="304"/>
            <ac:spMk id="32" creationId="{9CF5A760-5F3B-3518-6A3B-983C1AA37B39}"/>
          </ac:spMkLst>
        </pc:spChg>
        <pc:spChg chg="mod">
          <ac:chgData name="Joon Young Lee" userId="9c2bf77b41f9f2c0" providerId="LiveId" clId="{48461F19-FF72-4CDC-8E0A-5A037974B6F6}" dt="2024-08-06T13:18:52.708" v="77" actId="20577"/>
          <ac:spMkLst>
            <pc:docMk/>
            <pc:sldMk cId="1686094757" sldId="304"/>
            <ac:spMk id="46" creationId="{9CF5A760-5F3B-3518-6A3B-983C1AA37B39}"/>
          </ac:spMkLst>
        </pc:spChg>
        <pc:grpChg chg="del">
          <ac:chgData name="Joon Young Lee" userId="9c2bf77b41f9f2c0" providerId="LiveId" clId="{48461F19-FF72-4CDC-8E0A-5A037974B6F6}" dt="2024-08-07T05:01:30.624" v="730" actId="478"/>
          <ac:grpSpMkLst>
            <pc:docMk/>
            <pc:sldMk cId="1686094757" sldId="304"/>
            <ac:grpSpMk id="2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6T13:18:50.289" v="75" actId="167"/>
          <ac:graphicFrameMkLst>
            <pc:docMk/>
            <pc:sldMk cId="1686094757" sldId="304"/>
            <ac:graphicFrameMk id="5" creationId="{7370C3B3-A17F-573B-D98C-71C7220F9449}"/>
          </ac:graphicFrameMkLst>
        </pc:graphicFrameChg>
        <pc:graphicFrameChg chg="add mod modGraphic">
          <ac:chgData name="Joon Young Lee" userId="9c2bf77b41f9f2c0" providerId="LiveId" clId="{48461F19-FF72-4CDC-8E0A-5A037974B6F6}" dt="2024-08-07T07:49:02.088" v="797" actId="113"/>
          <ac:graphicFrameMkLst>
            <pc:docMk/>
            <pc:sldMk cId="1686094757" sldId="304"/>
            <ac:graphicFrameMk id="6" creationId="{473AD5C7-67D6-105D-DA9E-989BDF9FA15A}"/>
          </ac:graphicFrameMkLst>
        </pc:graphicFrameChg>
        <pc:graphicFrameChg chg="mod">
          <ac:chgData name="Joon Young Lee" userId="9c2bf77b41f9f2c0" providerId="LiveId" clId="{48461F19-FF72-4CDC-8E0A-5A037974B6F6}" dt="2024-08-07T05:11:33.632" v="748"/>
          <ac:graphicFrameMkLst>
            <pc:docMk/>
            <pc:sldMk cId="1686094757" sldId="304"/>
            <ac:graphicFrameMk id="21" creationId="{B12068D4-C54D-C865-AABF-414B82EDFC44}"/>
          </ac:graphicFrameMkLst>
        </pc:graphicFrameChg>
        <pc:graphicFrameChg chg="del">
          <ac:chgData name="Joon Young Lee" userId="9c2bf77b41f9f2c0" providerId="LiveId" clId="{48461F19-FF72-4CDC-8E0A-5A037974B6F6}" dt="2024-08-06T13:18:39.257" v="71" actId="478"/>
          <ac:graphicFrameMkLst>
            <pc:docMk/>
            <pc:sldMk cId="1686094757" sldId="304"/>
            <ac:graphicFrameMk id="42" creationId="{00000000-0000-0000-0000-000000000000}"/>
          </ac:graphicFrameMkLst>
        </pc:graphicFrameChg>
      </pc:sldChg>
    </pc:docChg>
  </pc:docChgLst>
  <pc:docChgLst>
    <pc:chgData name="Joon Young Lee" userId="9c2bf77b41f9f2c0" providerId="LiveId" clId="{65AA0EF9-C394-44A0-A912-0D783AAA4441}"/>
    <pc:docChg chg="custSel modSld">
      <pc:chgData name="Joon Young Lee" userId="9c2bf77b41f9f2c0" providerId="LiveId" clId="{65AA0EF9-C394-44A0-A912-0D783AAA4441}" dt="2024-07-29T18:11:53.901" v="75" actId="478"/>
      <pc:docMkLst>
        <pc:docMk/>
      </pc:docMkLst>
      <pc:sldChg chg="addSp delSp modSp mod">
        <pc:chgData name="Joon Young Lee" userId="9c2bf77b41f9f2c0" providerId="LiveId" clId="{65AA0EF9-C394-44A0-A912-0D783AAA4441}" dt="2024-07-29T18:11:53.901" v="75" actId="478"/>
        <pc:sldMkLst>
          <pc:docMk/>
          <pc:sldMk cId="2404001540" sldId="288"/>
        </pc:sldMkLst>
        <pc:graphicFrameChg chg="add del mod">
          <ac:chgData name="Joon Young Lee" userId="9c2bf77b41f9f2c0" providerId="LiveId" clId="{65AA0EF9-C394-44A0-A912-0D783AAA4441}" dt="2024-07-29T18:11:53.901" v="75" actId="478"/>
          <ac:graphicFrameMkLst>
            <pc:docMk/>
            <pc:sldMk cId="2404001540" sldId="288"/>
            <ac:graphicFrameMk id="2" creationId="{216E57EA-CCC3-7222-EFBC-B94BEE1B47A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10&#50900;\10&#50900;_&#46160;&#49328;%20&#50900;&#44036;&#48372;&#44256;&#49436;%20&#51089;&#49457;&#50857;%20&#50641;&#494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10&#50900;\10&#50900;_&#46160;&#49328;%20&#50900;&#44036;&#48372;&#44256;&#49436;%20&#51089;&#49457;&#50857;%20&#50641;&#494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10&#50900;\10&#50900;_&#46160;&#49328;%20&#50900;&#44036;&#48372;&#44256;&#49436;%20&#51089;&#49457;&#50857;%20&#50641;&#4947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10&#50900;\10&#50900;_&#46160;&#49328;%20&#50900;&#44036;&#48372;&#44256;&#49436;%20&#51089;&#49457;&#50857;%20&#50641;&#4947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10&#50900;\10&#50900;_&#46160;&#49328;%20&#50900;&#44036;&#48372;&#44256;&#49436;%20&#51089;&#49457;&#50857;%20&#50641;&#4947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10&#50900;\10&#50900;_&#46160;&#49328;%20&#50900;&#44036;&#48372;&#44256;&#49436;%20&#51089;&#49457;&#50857;%20&#50641;&#49472;.xlsx" TargetMode="External"/><Relationship Id="rId1" Type="http://schemas.openxmlformats.org/officeDocument/2006/relationships/image" Target="../media/image4.png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10&#50900;\10&#50900;_&#46160;&#49328;%20&#50900;&#44036;&#48372;&#44256;&#49436;%20&#51089;&#49457;&#50857;%20&#50641;&#4947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10&#50900;\10&#50900;_&#46160;&#49328;%20&#50900;&#44036;&#48372;&#44256;&#49436;%20&#51089;&#49457;&#50857;%20&#50641;&#4947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Doosan\%5b&#46160;&#49328;&#51204;&#51088;%5d%20&#47553;&#53356;&#46300;&#51064;%20&#50900;&#44036;&#47532;&#54252;&#53944;%2010&#50900;\10&#50900;_&#46160;&#49328;%20&#50900;&#44036;&#48372;&#44256;&#49436;%20&#51089;&#49457;&#50857;%20&#50641;&#4947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'월간 팔로워'!$I$4</c:f>
          <c:strCache>
            <c:ptCount val="1"/>
            <c:pt idx="0">
              <c:v>&lt; 링크드인 채널 10월 팔로워 현황 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1.3112442337401256E-2"/>
          <c:y val="4.3194273744096345E-2"/>
          <c:w val="0.97377511532519745"/>
          <c:h val="0.64272924734673675"/>
        </c:manualLayout>
      </c:layout>
      <c:lineChart>
        <c:grouping val="standard"/>
        <c:varyColors val="0"/>
        <c:ser>
          <c:idx val="0"/>
          <c:order val="0"/>
          <c:tx>
            <c:strRef>
              <c:f>'월간 팔로워'!$G$27</c:f>
              <c:strCache>
                <c:ptCount val="1"/>
                <c:pt idx="0">
                  <c:v>오가닉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'월간 팔로워'!$F$28:$F$40</c:f>
              <c:numCache>
                <c:formatCode>yy"년"\ m"월"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'월간 팔로워'!$G$28:$G$40</c:f>
              <c:numCache>
                <c:formatCode>General</c:formatCode>
                <c:ptCount val="13"/>
                <c:pt idx="0">
                  <c:v>2796</c:v>
                </c:pt>
                <c:pt idx="1">
                  <c:v>2914</c:v>
                </c:pt>
                <c:pt idx="2">
                  <c:v>3185</c:v>
                </c:pt>
                <c:pt idx="3">
                  <c:v>3336</c:v>
                </c:pt>
                <c:pt idx="4">
                  <c:v>3503</c:v>
                </c:pt>
                <c:pt idx="5">
                  <c:v>3588</c:v>
                </c:pt>
                <c:pt idx="6">
                  <c:v>3708</c:v>
                </c:pt>
                <c:pt idx="7">
                  <c:v>3800</c:v>
                </c:pt>
                <c:pt idx="8">
                  <c:v>3932</c:v>
                </c:pt>
                <c:pt idx="9">
                  <c:v>4148</c:v>
                </c:pt>
                <c:pt idx="10">
                  <c:v>4397</c:v>
                </c:pt>
                <c:pt idx="11">
                  <c:v>4432</c:v>
                </c:pt>
                <c:pt idx="12">
                  <c:v>4749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EF-437E-BDB4-3D6BC042DAD6}"/>
            </c:ext>
          </c:extLst>
        </c:ser>
        <c:ser>
          <c:idx val="1"/>
          <c:order val="1"/>
          <c:tx>
            <c:strRef>
              <c:f>'월간 팔로워'!$H$27</c:f>
              <c:strCache>
                <c:ptCount val="1"/>
                <c:pt idx="0">
                  <c:v>전체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ln>
                      <a:solidFill>
                        <a:srgbClr val="0070C0">
                          <a:alpha val="0"/>
                        </a:srgbClr>
                      </a:solidFill>
                    </a:ln>
                    <a:solidFill>
                      <a:schemeClr val="accent5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'월간 팔로워'!$F$28:$F$40</c:f>
              <c:numCache>
                <c:formatCode>yy"년"\ m"월"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'월간 팔로워'!$H$28:$H$40</c:f>
              <c:numCache>
                <c:formatCode>General</c:formatCode>
                <c:ptCount val="13"/>
                <c:pt idx="0">
                  <c:v>2825</c:v>
                </c:pt>
                <c:pt idx="1">
                  <c:v>3088</c:v>
                </c:pt>
                <c:pt idx="2">
                  <c:v>3352</c:v>
                </c:pt>
                <c:pt idx="3">
                  <c:v>3420</c:v>
                </c:pt>
                <c:pt idx="4">
                  <c:v>3503</c:v>
                </c:pt>
                <c:pt idx="5">
                  <c:v>3599</c:v>
                </c:pt>
                <c:pt idx="6">
                  <c:v>3708</c:v>
                </c:pt>
                <c:pt idx="7">
                  <c:v>3806</c:v>
                </c:pt>
                <c:pt idx="8">
                  <c:v>4046</c:v>
                </c:pt>
                <c:pt idx="9">
                  <c:v>4339</c:v>
                </c:pt>
                <c:pt idx="10">
                  <c:v>4443</c:v>
                </c:pt>
                <c:pt idx="11">
                  <c:v>4541</c:v>
                </c:pt>
                <c:pt idx="12">
                  <c:v>4840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EF-437E-BDB4-3D6BC042DAD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95049168"/>
        <c:axId val="1795043184"/>
      </c:lineChart>
      <c:dateAx>
        <c:axId val="1795049168"/>
        <c:scaling>
          <c:orientation val="minMax"/>
        </c:scaling>
        <c:delete val="0"/>
        <c:axPos val="b"/>
        <c:numFmt formatCode="yy&quot;년&quot;\ 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3184"/>
        <c:crosses val="autoZero"/>
        <c:auto val="1"/>
        <c:lblOffset val="100"/>
        <c:baseTimeUnit val="months"/>
      </c:dateAx>
      <c:valAx>
        <c:axId val="1795043184"/>
        <c:scaling>
          <c:orientation val="minMax"/>
          <c:max val="5000"/>
          <c:min val="16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95049168"/>
        <c:crosses val="autoZero"/>
        <c:crossBetween val="between"/>
        <c:majorUnit val="1000"/>
        <c:min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931095758092052E-2"/>
          <c:y val="1.3846284658612181E-2"/>
          <c:w val="0.1722474641691015"/>
          <c:h val="7.90739667153645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'일간 팔로워'!$A$1</c:f>
          <c:strCache>
            <c:ptCount val="1"/>
            <c:pt idx="0">
              <c:v>&lt; 10월 신규 팔로워 일자별 유입 지수&gt;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4901556347271706E-2"/>
          <c:y val="0.1321036210137829"/>
          <c:w val="0.96067989923150177"/>
          <c:h val="0.652569378827646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'일간 팔로워'!$C$3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multiLvlStrRef>
              <c:f>'일간 팔로워'!$H$4:$I$34</c:f>
              <c:multiLvlStrCache>
                <c:ptCount val="31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  <c:lvl>
                  <c:pt idx="0">
                    <c:v>1주차</c:v>
                  </c:pt>
                  <c:pt idx="6">
                    <c:v>2주차</c:v>
                  </c:pt>
                  <c:pt idx="13">
                    <c:v>3주차</c:v>
                  </c:pt>
                  <c:pt idx="20">
                    <c:v>4주차</c:v>
                  </c:pt>
                  <c:pt idx="27">
                    <c:v>5주차</c:v>
                  </c:pt>
                </c:lvl>
              </c:multiLvlStrCache>
            </c:multiLvlStrRef>
          </c:cat>
          <c:val>
            <c:numRef>
              <c:f>'일간 팔로워'!$C$4:$C$34</c:f>
              <c:numCache>
                <c:formatCode>General</c:formatCode>
                <c:ptCount val="3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8</c:v>
                </c:pt>
                <c:pt idx="11">
                  <c:v>5</c:v>
                </c:pt>
                <c:pt idx="12">
                  <c:v>2</c:v>
                </c:pt>
                <c:pt idx="13">
                  <c:v>5</c:v>
                </c:pt>
                <c:pt idx="14">
                  <c:v>6</c:v>
                </c:pt>
                <c:pt idx="15">
                  <c:v>3</c:v>
                </c:pt>
                <c:pt idx="16">
                  <c:v>7</c:v>
                </c:pt>
                <c:pt idx="17">
                  <c:v>6</c:v>
                </c:pt>
                <c:pt idx="18">
                  <c:v>1</c:v>
                </c:pt>
                <c:pt idx="19">
                  <c:v>4</c:v>
                </c:pt>
                <c:pt idx="20">
                  <c:v>9</c:v>
                </c:pt>
                <c:pt idx="21">
                  <c:v>5</c:v>
                </c:pt>
                <c:pt idx="22">
                  <c:v>39</c:v>
                </c:pt>
                <c:pt idx="23">
                  <c:v>40</c:v>
                </c:pt>
                <c:pt idx="24">
                  <c:v>17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2</c:v>
                </c:pt>
                <c:pt idx="29">
                  <c:v>4</c:v>
                </c:pt>
                <c:pt idx="3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4B-497A-9F74-BFFCCE721BAA}"/>
            </c:ext>
          </c:extLst>
        </c:ser>
        <c:ser>
          <c:idx val="2"/>
          <c:order val="1"/>
          <c:tx>
            <c:strRef>
              <c:f>'일간 팔로워'!$B$3</c:f>
              <c:strCache>
                <c:ptCount val="1"/>
                <c:pt idx="0">
                  <c:v>광고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multiLvlStrRef>
              <c:f>'일간 팔로워'!$H$4:$I$34</c:f>
              <c:multiLvlStrCache>
                <c:ptCount val="31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  <c:lvl>
                  <c:pt idx="0">
                    <c:v>1주차</c:v>
                  </c:pt>
                  <c:pt idx="6">
                    <c:v>2주차</c:v>
                  </c:pt>
                  <c:pt idx="13">
                    <c:v>3주차</c:v>
                  </c:pt>
                  <c:pt idx="20">
                    <c:v>4주차</c:v>
                  </c:pt>
                  <c:pt idx="27">
                    <c:v>5주차</c:v>
                  </c:pt>
                </c:lvl>
              </c:multiLvlStrCache>
            </c:multiLvlStrRef>
          </c:cat>
          <c:val>
            <c:numRef>
              <c:f>'일간 팔로워'!$B$4:$B$34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4</c:v>
                </c:pt>
                <c:pt idx="16">
                  <c:v>11</c:v>
                </c:pt>
                <c:pt idx="17">
                  <c:v>9</c:v>
                </c:pt>
                <c:pt idx="18">
                  <c:v>10</c:v>
                </c:pt>
                <c:pt idx="19">
                  <c:v>8</c:v>
                </c:pt>
                <c:pt idx="20">
                  <c:v>8</c:v>
                </c:pt>
                <c:pt idx="21">
                  <c:v>7</c:v>
                </c:pt>
                <c:pt idx="22">
                  <c:v>9</c:v>
                </c:pt>
                <c:pt idx="23">
                  <c:v>6</c:v>
                </c:pt>
                <c:pt idx="24">
                  <c:v>3</c:v>
                </c:pt>
                <c:pt idx="25">
                  <c:v>4</c:v>
                </c:pt>
                <c:pt idx="26">
                  <c:v>6</c:v>
                </c:pt>
                <c:pt idx="27">
                  <c:v>6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4B-497A-9F74-BFFCCE721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4"/>
        <c:axId val="1795039920"/>
        <c:axId val="1795044272"/>
        <c:extLst/>
      </c:barChart>
      <c:lineChart>
        <c:grouping val="standard"/>
        <c:varyColors val="0"/>
        <c:ser>
          <c:idx val="3"/>
          <c:order val="2"/>
          <c:tx>
            <c:strRef>
              <c:f>'일간 팔로워'!$F$3</c:f>
              <c:strCache>
                <c:ptCount val="1"/>
                <c:pt idx="0">
                  <c:v>전월 평균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'일간 팔로워'!$F$4:$F$34</c:f>
              <c:numCache>
                <c:formatCode>0.0_ </c:formatCode>
                <c:ptCount val="31"/>
                <c:pt idx="0">
                  <c:v>3.6333333333333333</c:v>
                </c:pt>
                <c:pt idx="1">
                  <c:v>3.6333333333333333</c:v>
                </c:pt>
                <c:pt idx="2">
                  <c:v>3.6333333333333333</c:v>
                </c:pt>
                <c:pt idx="3">
                  <c:v>3.6333333333333333</c:v>
                </c:pt>
                <c:pt idx="4">
                  <c:v>3.6333333333333333</c:v>
                </c:pt>
                <c:pt idx="5">
                  <c:v>3.6333333333333333</c:v>
                </c:pt>
                <c:pt idx="6">
                  <c:v>3.6333333333333333</c:v>
                </c:pt>
                <c:pt idx="7">
                  <c:v>3.6333333333333333</c:v>
                </c:pt>
                <c:pt idx="8">
                  <c:v>3.6333333333333333</c:v>
                </c:pt>
                <c:pt idx="9">
                  <c:v>3.6333333333333333</c:v>
                </c:pt>
                <c:pt idx="10">
                  <c:v>3.6333333333333333</c:v>
                </c:pt>
                <c:pt idx="11">
                  <c:v>3.6333333333333333</c:v>
                </c:pt>
                <c:pt idx="12">
                  <c:v>3.6333333333333333</c:v>
                </c:pt>
                <c:pt idx="13">
                  <c:v>3.6333333333333333</c:v>
                </c:pt>
                <c:pt idx="14">
                  <c:v>3.6333333333333333</c:v>
                </c:pt>
                <c:pt idx="15">
                  <c:v>3.6333333333333333</c:v>
                </c:pt>
                <c:pt idx="16">
                  <c:v>3.6333333333333333</c:v>
                </c:pt>
                <c:pt idx="17">
                  <c:v>3.6333333333333333</c:v>
                </c:pt>
                <c:pt idx="18">
                  <c:v>3.6333333333333333</c:v>
                </c:pt>
                <c:pt idx="19">
                  <c:v>3.6333333333333333</c:v>
                </c:pt>
                <c:pt idx="20">
                  <c:v>3.6333333333333333</c:v>
                </c:pt>
                <c:pt idx="21">
                  <c:v>3.6333333333333333</c:v>
                </c:pt>
                <c:pt idx="22">
                  <c:v>3.6333333333333333</c:v>
                </c:pt>
                <c:pt idx="23">
                  <c:v>3.6333333333333333</c:v>
                </c:pt>
                <c:pt idx="24">
                  <c:v>3.6333333333333333</c:v>
                </c:pt>
                <c:pt idx="25">
                  <c:v>3.6333333333333333</c:v>
                </c:pt>
                <c:pt idx="26">
                  <c:v>3.6333333333333333</c:v>
                </c:pt>
                <c:pt idx="27">
                  <c:v>3.6333333333333333</c:v>
                </c:pt>
                <c:pt idx="28">
                  <c:v>3.6333333333333333</c:v>
                </c:pt>
                <c:pt idx="29">
                  <c:v>3.6333333333333333</c:v>
                </c:pt>
                <c:pt idx="30">
                  <c:v>3.6333333333333333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4B-497A-9F74-BFFCCE721BAA}"/>
            </c:ext>
          </c:extLst>
        </c:ser>
        <c:ser>
          <c:idx val="4"/>
          <c:order val="3"/>
          <c:tx>
            <c:strRef>
              <c:f>'일간 팔로워'!$G$3</c:f>
              <c:strCache>
                <c:ptCount val="1"/>
                <c:pt idx="0">
                  <c:v>이번월 평균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'일간 팔로워'!$G$4:$G$34</c:f>
              <c:numCache>
                <c:formatCode>0.0_ </c:formatCode>
                <c:ptCount val="31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4B-497A-9F74-BFFCCE721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5039920"/>
        <c:axId val="1795044272"/>
      </c:lineChart>
      <c:catAx>
        <c:axId val="179503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4272"/>
        <c:crosses val="autoZero"/>
        <c:auto val="1"/>
        <c:lblAlgn val="ctr"/>
        <c:lblOffset val="100"/>
        <c:noMultiLvlLbl val="0"/>
      </c:catAx>
      <c:valAx>
        <c:axId val="17950442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5923978109199133E-2"/>
          <c:y val="5.546844634822562E-2"/>
          <c:w val="9.1861625886056522E-2"/>
          <c:h val="7.2077463341328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aseline="0"/>
              <a:t> </a:t>
            </a:r>
            <a:r>
              <a:rPr lang="ko-KR" altLang="en-US" baseline="0"/>
              <a:t>전체 </a:t>
            </a:r>
            <a:r>
              <a:rPr lang="en-US" altLang="ko-KR" baseline="0"/>
              <a:t>PV </a:t>
            </a:r>
            <a:r>
              <a:rPr lang="ko-KR" altLang="en-US" baseline="0"/>
              <a:t>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'PV 월별 비교'!$C$3</c:f>
              <c:strCache>
                <c:ptCount val="1"/>
                <c:pt idx="0">
                  <c:v>9월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'PV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3">
                    <c:v>첫째주</c:v>
                  </c:pt>
                  <c:pt idx="10">
                    <c:v>둘째주</c:v>
                  </c:pt>
                  <c:pt idx="17">
                    <c:v>셋째주</c:v>
                  </c:pt>
                  <c:pt idx="24">
                    <c:v>넷째주</c:v>
                  </c:pt>
                  <c:pt idx="31">
                    <c:v>다섯째주</c:v>
                  </c:pt>
                </c:lvl>
              </c:multiLvlStrCache>
            </c:multiLvlStrRef>
          </c:cat>
          <c:val>
            <c:numRef>
              <c:f>'PV 월별 비교'!$E$5:$E$42</c:f>
              <c:numCache>
                <c:formatCode>General</c:formatCode>
                <c:ptCount val="38"/>
                <c:pt idx="0">
                  <c:v>#N/A</c:v>
                </c:pt>
                <c:pt idx="1">
                  <c:v>#N/A</c:v>
                </c:pt>
                <c:pt idx="2">
                  <c:v>0</c:v>
                </c:pt>
                <c:pt idx="3">
                  <c:v>21</c:v>
                </c:pt>
                <c:pt idx="4">
                  <c:v>35</c:v>
                </c:pt>
                <c:pt idx="5">
                  <c:v>70</c:v>
                </c:pt>
                <c:pt idx="6">
                  <c:v>38</c:v>
                </c:pt>
                <c:pt idx="7">
                  <c:v>15</c:v>
                </c:pt>
                <c:pt idx="8">
                  <c:v>5</c:v>
                </c:pt>
                <c:pt idx="9">
                  <c:v>8</c:v>
                </c:pt>
                <c:pt idx="10">
                  <c:v>22</c:v>
                </c:pt>
                <c:pt idx="11">
                  <c:v>11</c:v>
                </c:pt>
                <c:pt idx="12">
                  <c:v>28</c:v>
                </c:pt>
                <c:pt idx="13">
                  <c:v>20</c:v>
                </c:pt>
                <c:pt idx="14">
                  <c:v>13</c:v>
                </c:pt>
                <c:pt idx="15">
                  <c:v>6</c:v>
                </c:pt>
                <c:pt idx="16">
                  <c:v>0</c:v>
                </c:pt>
                <c:pt idx="17">
                  <c:v>9</c:v>
                </c:pt>
                <c:pt idx="18">
                  <c:v>3</c:v>
                </c:pt>
                <c:pt idx="19">
                  <c:v>24</c:v>
                </c:pt>
                <c:pt idx="20">
                  <c:v>19</c:v>
                </c:pt>
                <c:pt idx="21">
                  <c:v>28</c:v>
                </c:pt>
                <c:pt idx="22">
                  <c:v>12</c:v>
                </c:pt>
                <c:pt idx="23">
                  <c:v>5</c:v>
                </c:pt>
                <c:pt idx="24">
                  <c:v>11</c:v>
                </c:pt>
                <c:pt idx="25">
                  <c:v>17</c:v>
                </c:pt>
                <c:pt idx="26">
                  <c:v>23</c:v>
                </c:pt>
                <c:pt idx="27">
                  <c:v>19</c:v>
                </c:pt>
                <c:pt idx="28">
                  <c:v>7</c:v>
                </c:pt>
                <c:pt idx="29">
                  <c:v>10</c:v>
                </c:pt>
                <c:pt idx="30">
                  <c:v>12</c:v>
                </c:pt>
                <c:pt idx="31">
                  <c:v>9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2A-4659-9CF9-3F727AC6F188}"/>
            </c:ext>
          </c:extLst>
        </c:ser>
        <c:ser>
          <c:idx val="5"/>
          <c:order val="1"/>
          <c:tx>
            <c:strRef>
              <c:f>'PV 월별 비교'!$G$3</c:f>
              <c:strCache>
                <c:ptCount val="1"/>
                <c:pt idx="0">
                  <c:v>10월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multiLvlStrRef>
              <c:f>'PV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3">
                    <c:v>첫째주</c:v>
                  </c:pt>
                  <c:pt idx="10">
                    <c:v>둘째주</c:v>
                  </c:pt>
                  <c:pt idx="17">
                    <c:v>셋째주</c:v>
                  </c:pt>
                  <c:pt idx="24">
                    <c:v>넷째주</c:v>
                  </c:pt>
                  <c:pt idx="31">
                    <c:v>다섯째주</c:v>
                  </c:pt>
                </c:lvl>
              </c:multiLvlStrCache>
            </c:multiLvlStrRef>
          </c:cat>
          <c:val>
            <c:numRef>
              <c:f>'PV 월별 비교'!$I$5:$I$42</c:f>
              <c:numCache>
                <c:formatCode>General</c:formatCode>
                <c:ptCount val="38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5</c:v>
                </c:pt>
                <c:pt idx="5">
                  <c:v>5</c:v>
                </c:pt>
                <c:pt idx="6">
                  <c:v>9</c:v>
                </c:pt>
                <c:pt idx="7">
                  <c:v>22</c:v>
                </c:pt>
                <c:pt idx="8">
                  <c:v>7</c:v>
                </c:pt>
                <c:pt idx="9">
                  <c:v>3</c:v>
                </c:pt>
                <c:pt idx="10">
                  <c:v>26</c:v>
                </c:pt>
                <c:pt idx="11">
                  <c:v>59</c:v>
                </c:pt>
                <c:pt idx="12">
                  <c:v>0</c:v>
                </c:pt>
                <c:pt idx="13">
                  <c:v>28</c:v>
                </c:pt>
                <c:pt idx="14">
                  <c:v>20</c:v>
                </c:pt>
                <c:pt idx="15">
                  <c:v>3</c:v>
                </c:pt>
                <c:pt idx="16">
                  <c:v>0</c:v>
                </c:pt>
                <c:pt idx="17">
                  <c:v>22</c:v>
                </c:pt>
                <c:pt idx="18">
                  <c:v>30</c:v>
                </c:pt>
                <c:pt idx="19">
                  <c:v>42</c:v>
                </c:pt>
                <c:pt idx="20">
                  <c:v>35</c:v>
                </c:pt>
                <c:pt idx="21">
                  <c:v>15</c:v>
                </c:pt>
                <c:pt idx="22">
                  <c:v>6</c:v>
                </c:pt>
                <c:pt idx="23">
                  <c:v>21</c:v>
                </c:pt>
                <c:pt idx="24">
                  <c:v>11</c:v>
                </c:pt>
                <c:pt idx="25">
                  <c:v>18</c:v>
                </c:pt>
                <c:pt idx="26">
                  <c:v>120</c:v>
                </c:pt>
                <c:pt idx="27">
                  <c:v>163</c:v>
                </c:pt>
                <c:pt idx="28">
                  <c:v>42</c:v>
                </c:pt>
                <c:pt idx="29">
                  <c:v>7</c:v>
                </c:pt>
                <c:pt idx="30">
                  <c:v>3</c:v>
                </c:pt>
                <c:pt idx="31">
                  <c:v>28</c:v>
                </c:pt>
                <c:pt idx="32">
                  <c:v>14</c:v>
                </c:pt>
                <c:pt idx="33">
                  <c:v>26</c:v>
                </c:pt>
                <c:pt idx="34">
                  <c:v>78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2A-4659-9CF9-3F727AC6F188}"/>
            </c:ext>
          </c:extLst>
        </c:ser>
        <c:ser>
          <c:idx val="0"/>
          <c:order val="2"/>
          <c:tx>
            <c:strRef>
              <c:f>'PV 월별 비교'!$F$4</c:f>
              <c:strCache>
                <c:ptCount val="1"/>
                <c:pt idx="0">
                  <c:v>평균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cat>
            <c:multiLvlStrRef>
              <c:f>'PV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3">
                    <c:v>첫째주</c:v>
                  </c:pt>
                  <c:pt idx="10">
                    <c:v>둘째주</c:v>
                  </c:pt>
                  <c:pt idx="17">
                    <c:v>셋째주</c:v>
                  </c:pt>
                  <c:pt idx="24">
                    <c:v>넷째주</c:v>
                  </c:pt>
                  <c:pt idx="31">
                    <c:v>다섯째주</c:v>
                  </c:pt>
                </c:lvl>
              </c:multiLvlStrCache>
            </c:multiLvlStrRef>
          </c:cat>
          <c:val>
            <c:numRef>
              <c:f>'PV 월별 비교'!$F$5:$F$42</c:f>
              <c:numCache>
                <c:formatCode>General</c:formatCode>
                <c:ptCount val="38"/>
                <c:pt idx="0">
                  <c:v>16.666666666666668</c:v>
                </c:pt>
                <c:pt idx="1">
                  <c:v>16.666666666666668</c:v>
                </c:pt>
                <c:pt idx="2">
                  <c:v>16.666666666666668</c:v>
                </c:pt>
                <c:pt idx="3">
                  <c:v>16.666666666666668</c:v>
                </c:pt>
                <c:pt idx="4">
                  <c:v>16.666666666666668</c:v>
                </c:pt>
                <c:pt idx="5">
                  <c:v>16.666666666666668</c:v>
                </c:pt>
                <c:pt idx="6">
                  <c:v>16.666666666666668</c:v>
                </c:pt>
                <c:pt idx="7">
                  <c:v>16.666666666666668</c:v>
                </c:pt>
                <c:pt idx="8">
                  <c:v>16.666666666666668</c:v>
                </c:pt>
                <c:pt idx="9">
                  <c:v>16.666666666666668</c:v>
                </c:pt>
                <c:pt idx="10">
                  <c:v>16.666666666666668</c:v>
                </c:pt>
                <c:pt idx="11">
                  <c:v>16.666666666666668</c:v>
                </c:pt>
                <c:pt idx="12">
                  <c:v>16.666666666666668</c:v>
                </c:pt>
                <c:pt idx="13">
                  <c:v>16.666666666666668</c:v>
                </c:pt>
                <c:pt idx="14">
                  <c:v>16.666666666666668</c:v>
                </c:pt>
                <c:pt idx="15">
                  <c:v>16.666666666666668</c:v>
                </c:pt>
                <c:pt idx="16">
                  <c:v>16.666666666666668</c:v>
                </c:pt>
                <c:pt idx="17">
                  <c:v>16.666666666666668</c:v>
                </c:pt>
                <c:pt idx="18">
                  <c:v>16.666666666666668</c:v>
                </c:pt>
                <c:pt idx="19">
                  <c:v>16.666666666666668</c:v>
                </c:pt>
                <c:pt idx="20">
                  <c:v>16.666666666666668</c:v>
                </c:pt>
                <c:pt idx="21">
                  <c:v>16.666666666666668</c:v>
                </c:pt>
                <c:pt idx="22">
                  <c:v>16.666666666666668</c:v>
                </c:pt>
                <c:pt idx="23">
                  <c:v>16.666666666666668</c:v>
                </c:pt>
                <c:pt idx="24">
                  <c:v>16.666666666666668</c:v>
                </c:pt>
                <c:pt idx="25">
                  <c:v>16.666666666666668</c:v>
                </c:pt>
                <c:pt idx="26">
                  <c:v>16.666666666666668</c:v>
                </c:pt>
                <c:pt idx="27">
                  <c:v>16.666666666666668</c:v>
                </c:pt>
                <c:pt idx="28">
                  <c:v>16.666666666666668</c:v>
                </c:pt>
                <c:pt idx="29">
                  <c:v>16.666666666666668</c:v>
                </c:pt>
                <c:pt idx="30">
                  <c:v>16.666666666666668</c:v>
                </c:pt>
                <c:pt idx="31">
                  <c:v>16.666666666666668</c:v>
                </c:pt>
                <c:pt idx="32">
                  <c:v>16.666666666666668</c:v>
                </c:pt>
                <c:pt idx="33">
                  <c:v>16.666666666666668</c:v>
                </c:pt>
                <c:pt idx="34">
                  <c:v>16.666666666666668</c:v>
                </c:pt>
                <c:pt idx="35">
                  <c:v>16.666666666666668</c:v>
                </c:pt>
                <c:pt idx="36">
                  <c:v>16.666666666666668</c:v>
                </c:pt>
                <c:pt idx="37">
                  <c:v>16.666666666666668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2A-4659-9CF9-3F727AC6F188}"/>
            </c:ext>
          </c:extLst>
        </c:ser>
        <c:ser>
          <c:idx val="1"/>
          <c:order val="3"/>
          <c:tx>
            <c:strRef>
              <c:f>'PV 월별 비교'!$J$4</c:f>
              <c:strCache>
                <c:ptCount val="1"/>
                <c:pt idx="0">
                  <c:v>평균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multiLvlStrRef>
              <c:f>'PV 월별 비교'!$A$5:$B$42</c:f>
              <c:multiLvlStrCache>
                <c:ptCount val="38"/>
                <c:lvl>
                  <c:pt idx="0">
                    <c:v>금</c:v>
                  </c:pt>
                  <c:pt idx="1">
                    <c:v>토</c:v>
                  </c:pt>
                  <c:pt idx="2">
                    <c:v>일</c:v>
                  </c:pt>
                  <c:pt idx="3">
                    <c:v>월</c:v>
                  </c:pt>
                  <c:pt idx="4">
                    <c:v>화</c:v>
                  </c:pt>
                  <c:pt idx="5">
                    <c:v>수</c:v>
                  </c:pt>
                  <c:pt idx="6">
                    <c:v>목</c:v>
                  </c:pt>
                  <c:pt idx="7">
                    <c:v>금</c:v>
                  </c:pt>
                  <c:pt idx="8">
                    <c:v>토</c:v>
                  </c:pt>
                  <c:pt idx="9">
                    <c:v>일</c:v>
                  </c:pt>
                  <c:pt idx="10">
                    <c:v>월</c:v>
                  </c:pt>
                  <c:pt idx="11">
                    <c:v>화</c:v>
                  </c:pt>
                  <c:pt idx="12">
                    <c:v>수</c:v>
                  </c:pt>
                  <c:pt idx="13">
                    <c:v>목</c:v>
                  </c:pt>
                  <c:pt idx="14">
                    <c:v>금</c:v>
                  </c:pt>
                  <c:pt idx="15">
                    <c:v>토</c:v>
                  </c:pt>
                  <c:pt idx="16">
                    <c:v>일</c:v>
                  </c:pt>
                  <c:pt idx="17">
                    <c:v>월</c:v>
                  </c:pt>
                  <c:pt idx="18">
                    <c:v>화</c:v>
                  </c:pt>
                  <c:pt idx="19">
                    <c:v>수</c:v>
                  </c:pt>
                  <c:pt idx="20">
                    <c:v>목</c:v>
                  </c:pt>
                  <c:pt idx="21">
                    <c:v>금</c:v>
                  </c:pt>
                  <c:pt idx="22">
                    <c:v>토</c:v>
                  </c:pt>
                  <c:pt idx="23">
                    <c:v>일</c:v>
                  </c:pt>
                  <c:pt idx="24">
                    <c:v>월</c:v>
                  </c:pt>
                  <c:pt idx="25">
                    <c:v>화</c:v>
                  </c:pt>
                  <c:pt idx="26">
                    <c:v>수</c:v>
                  </c:pt>
                  <c:pt idx="27">
                    <c:v>목</c:v>
                  </c:pt>
                  <c:pt idx="28">
                    <c:v>금</c:v>
                  </c:pt>
                  <c:pt idx="29">
                    <c:v>토</c:v>
                  </c:pt>
                  <c:pt idx="30">
                    <c:v>일</c:v>
                  </c:pt>
                  <c:pt idx="31">
                    <c:v>월</c:v>
                  </c:pt>
                  <c:pt idx="32">
                    <c:v>화</c:v>
                  </c:pt>
                  <c:pt idx="33">
                    <c:v>수</c:v>
                  </c:pt>
                  <c:pt idx="34">
                    <c:v>목</c:v>
                  </c:pt>
                  <c:pt idx="35">
                    <c:v>금</c:v>
                  </c:pt>
                  <c:pt idx="36">
                    <c:v>토</c:v>
                  </c:pt>
                  <c:pt idx="37">
                    <c:v>일</c:v>
                  </c:pt>
                </c:lvl>
                <c:lvl>
                  <c:pt idx="3">
                    <c:v>첫째주</c:v>
                  </c:pt>
                  <c:pt idx="10">
                    <c:v>둘째주</c:v>
                  </c:pt>
                  <c:pt idx="17">
                    <c:v>셋째주</c:v>
                  </c:pt>
                  <c:pt idx="24">
                    <c:v>넷째주</c:v>
                  </c:pt>
                  <c:pt idx="31">
                    <c:v>다섯째주</c:v>
                  </c:pt>
                </c:lvl>
              </c:multiLvlStrCache>
            </c:multiLvlStrRef>
          </c:cat>
          <c:val>
            <c:numRef>
              <c:f>'PV 월별 비교'!$J$5:$J$42</c:f>
              <c:numCache>
                <c:formatCode>General</c:formatCode>
                <c:ptCount val="38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28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72A-4659-9CF9-3F727AC6F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1538512"/>
        <c:axId val="526961840"/>
        <c:extLst/>
      </c:lineChart>
      <c:catAx>
        <c:axId val="53153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961840"/>
        <c:crosses val="autoZero"/>
        <c:auto val="1"/>
        <c:lblAlgn val="ctr"/>
        <c:lblOffset val="100"/>
        <c:noMultiLvlLbl val="0"/>
      </c:catAx>
      <c:valAx>
        <c:axId val="52696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153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'PC 모바일 비교'!$A$1</c:f>
          <c:strCache>
            <c:ptCount val="1"/>
            <c:pt idx="0">
              <c:v>&lt;10월 Review Total Page Views 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2407505812932454E-2"/>
          <c:y val="0.12786472561941076"/>
          <c:w val="0.94959609176710402"/>
          <c:h val="0.66574305962593916"/>
        </c:manualLayout>
      </c:layout>
      <c:lineChart>
        <c:grouping val="standard"/>
        <c:varyColors val="0"/>
        <c:ser>
          <c:idx val="0"/>
          <c:order val="0"/>
          <c:tx>
            <c:strRef>
              <c:f>'PC 모바일 비교'!$B$3</c:f>
              <c:strCache>
                <c:ptCount val="1"/>
                <c:pt idx="0">
                  <c:v>전체 페이지 조회(데스크톱)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multiLvlStrRef>
              <c:f>'PC 모바일 비교'!$D$4:$E$34</c:f>
              <c:multiLvlStrCache>
                <c:ptCount val="31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  <c:lvl>
                  <c:pt idx="0">
                    <c:v>1주차</c:v>
                  </c:pt>
                  <c:pt idx="6">
                    <c:v>2주차</c:v>
                  </c:pt>
                  <c:pt idx="13">
                    <c:v>3주차</c:v>
                  </c:pt>
                  <c:pt idx="20">
                    <c:v>4주차</c:v>
                  </c:pt>
                  <c:pt idx="27">
                    <c:v>5주차</c:v>
                  </c:pt>
                </c:lvl>
              </c:multiLvlStrCache>
            </c:multiLvlStrRef>
          </c:cat>
          <c:val>
            <c:numRef>
              <c:f>'PC 모바일 비교'!$B$4:$B$34</c:f>
              <c:numCache>
                <c:formatCode>General</c:formatCode>
                <c:ptCount val="31"/>
                <c:pt idx="0">
                  <c:v>5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3</c:v>
                </c:pt>
                <c:pt idx="5">
                  <c:v>1</c:v>
                </c:pt>
                <c:pt idx="6">
                  <c:v>21</c:v>
                </c:pt>
                <c:pt idx="7">
                  <c:v>52</c:v>
                </c:pt>
                <c:pt idx="8">
                  <c:v>0</c:v>
                </c:pt>
                <c:pt idx="9">
                  <c:v>27</c:v>
                </c:pt>
                <c:pt idx="10">
                  <c:v>6</c:v>
                </c:pt>
                <c:pt idx="11">
                  <c:v>3</c:v>
                </c:pt>
                <c:pt idx="12">
                  <c:v>0</c:v>
                </c:pt>
                <c:pt idx="13">
                  <c:v>13</c:v>
                </c:pt>
                <c:pt idx="14">
                  <c:v>13</c:v>
                </c:pt>
                <c:pt idx="15">
                  <c:v>40</c:v>
                </c:pt>
                <c:pt idx="16">
                  <c:v>29</c:v>
                </c:pt>
                <c:pt idx="17">
                  <c:v>12</c:v>
                </c:pt>
                <c:pt idx="18">
                  <c:v>4</c:v>
                </c:pt>
                <c:pt idx="19">
                  <c:v>11</c:v>
                </c:pt>
                <c:pt idx="20">
                  <c:v>7</c:v>
                </c:pt>
                <c:pt idx="21">
                  <c:v>13</c:v>
                </c:pt>
                <c:pt idx="22">
                  <c:v>17</c:v>
                </c:pt>
                <c:pt idx="23">
                  <c:v>31</c:v>
                </c:pt>
                <c:pt idx="24">
                  <c:v>4</c:v>
                </c:pt>
                <c:pt idx="25">
                  <c:v>0</c:v>
                </c:pt>
                <c:pt idx="26">
                  <c:v>0</c:v>
                </c:pt>
                <c:pt idx="27">
                  <c:v>22</c:v>
                </c:pt>
                <c:pt idx="28">
                  <c:v>10</c:v>
                </c:pt>
                <c:pt idx="29">
                  <c:v>21</c:v>
                </c:pt>
                <c:pt idx="30">
                  <c:v>56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BF60-441A-A256-342C7D3D8EA7}"/>
            </c:ext>
          </c:extLst>
        </c:ser>
        <c:ser>
          <c:idx val="1"/>
          <c:order val="1"/>
          <c:tx>
            <c:strRef>
              <c:f>'PC 모바일 비교'!$C$3</c:f>
              <c:strCache>
                <c:ptCount val="1"/>
                <c:pt idx="0">
                  <c:v>전체 페이지의 조회(모바일)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multiLvlStrRef>
              <c:f>'PC 모바일 비교'!$D$4:$E$34</c:f>
              <c:multiLvlStrCache>
                <c:ptCount val="31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  <c:lvl>
                  <c:pt idx="0">
                    <c:v>1주차</c:v>
                  </c:pt>
                  <c:pt idx="6">
                    <c:v>2주차</c:v>
                  </c:pt>
                  <c:pt idx="13">
                    <c:v>3주차</c:v>
                  </c:pt>
                  <c:pt idx="20">
                    <c:v>4주차</c:v>
                  </c:pt>
                  <c:pt idx="27">
                    <c:v>5주차</c:v>
                  </c:pt>
                </c:lvl>
              </c:multiLvlStrCache>
            </c:multiLvlStrRef>
          </c:cat>
          <c:val>
            <c:numRef>
              <c:f>'PC 모바일 비교'!$C$4:$C$34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  <c:pt idx="6">
                  <c:v>5</c:v>
                </c:pt>
                <c:pt idx="7">
                  <c:v>7</c:v>
                </c:pt>
                <c:pt idx="8">
                  <c:v>0</c:v>
                </c:pt>
                <c:pt idx="9">
                  <c:v>1</c:v>
                </c:pt>
                <c:pt idx="10">
                  <c:v>14</c:v>
                </c:pt>
                <c:pt idx="11">
                  <c:v>0</c:v>
                </c:pt>
                <c:pt idx="12">
                  <c:v>0</c:v>
                </c:pt>
                <c:pt idx="13">
                  <c:v>9</c:v>
                </c:pt>
                <c:pt idx="14">
                  <c:v>17</c:v>
                </c:pt>
                <c:pt idx="15">
                  <c:v>2</c:v>
                </c:pt>
                <c:pt idx="16">
                  <c:v>6</c:v>
                </c:pt>
                <c:pt idx="17">
                  <c:v>3</c:v>
                </c:pt>
                <c:pt idx="18">
                  <c:v>2</c:v>
                </c:pt>
                <c:pt idx="19">
                  <c:v>10</c:v>
                </c:pt>
                <c:pt idx="20">
                  <c:v>4</c:v>
                </c:pt>
                <c:pt idx="21">
                  <c:v>5</c:v>
                </c:pt>
                <c:pt idx="22">
                  <c:v>103</c:v>
                </c:pt>
                <c:pt idx="23">
                  <c:v>132</c:v>
                </c:pt>
                <c:pt idx="24">
                  <c:v>38</c:v>
                </c:pt>
                <c:pt idx="25">
                  <c:v>7</c:v>
                </c:pt>
                <c:pt idx="26">
                  <c:v>3</c:v>
                </c:pt>
                <c:pt idx="27">
                  <c:v>6</c:v>
                </c:pt>
                <c:pt idx="28">
                  <c:v>4</c:v>
                </c:pt>
                <c:pt idx="29">
                  <c:v>5</c:v>
                </c:pt>
                <c:pt idx="30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0-441A-A256-342C7D3D8E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876704"/>
        <c:axId val="519877248"/>
        <c:extLst/>
      </c:lineChart>
      <c:catAx>
        <c:axId val="51987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9877248"/>
        <c:crosses val="autoZero"/>
        <c:auto val="1"/>
        <c:lblAlgn val="ctr"/>
        <c:lblOffset val="100"/>
        <c:noMultiLvlLbl val="0"/>
      </c:catAx>
      <c:valAx>
        <c:axId val="5198772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98767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1509296393568187"/>
          <c:y val="3.3861518313362107E-2"/>
          <c:w val="0.18370727590298719"/>
          <c:h val="0.13405823839698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21390471352371E-2"/>
          <c:y val="5.0925925925925923E-2"/>
          <c:w val="0.87193778197080207"/>
          <c:h val="0.719109798775153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'Imp, Eng'!$H$24</c:f>
              <c:strCache>
                <c:ptCount val="1"/>
                <c:pt idx="0">
                  <c:v> Impression 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'Imp, Eng'!$G$26:$G$36</c:f>
              <c:numCache>
                <c:formatCode>yy"년"\ m"월"</c:formatCode>
                <c:ptCount val="11"/>
                <c:pt idx="0">
                  <c:v>45261</c:v>
                </c:pt>
                <c:pt idx="1">
                  <c:v>45292</c:v>
                </c:pt>
                <c:pt idx="2">
                  <c:v>45323</c:v>
                </c:pt>
                <c:pt idx="3">
                  <c:v>45352</c:v>
                </c:pt>
                <c:pt idx="4">
                  <c:v>45383</c:v>
                </c:pt>
                <c:pt idx="5">
                  <c:v>45413</c:v>
                </c:pt>
                <c:pt idx="6">
                  <c:v>45444</c:v>
                </c:pt>
                <c:pt idx="7">
                  <c:v>45474</c:v>
                </c:pt>
                <c:pt idx="8">
                  <c:v>45505</c:v>
                </c:pt>
                <c:pt idx="9">
                  <c:v>45536</c:v>
                </c:pt>
                <c:pt idx="10">
                  <c:v>45566</c:v>
                </c:pt>
              </c:numCache>
              <c:extLst/>
            </c:numRef>
          </c:cat>
          <c:val>
            <c:numRef>
              <c:f>'Imp, Eng'!$H$26:$H$36</c:f>
              <c:numCache>
                <c:formatCode>General</c:formatCode>
                <c:ptCount val="11"/>
                <c:pt idx="0">
                  <c:v>3228</c:v>
                </c:pt>
                <c:pt idx="1">
                  <c:v>7223</c:v>
                </c:pt>
                <c:pt idx="2">
                  <c:v>6201</c:v>
                </c:pt>
                <c:pt idx="3">
                  <c:v>6513</c:v>
                </c:pt>
                <c:pt idx="4">
                  <c:v>13650</c:v>
                </c:pt>
                <c:pt idx="5">
                  <c:v>9787</c:v>
                </c:pt>
                <c:pt idx="6">
                  <c:v>9731</c:v>
                </c:pt>
                <c:pt idx="7">
                  <c:v>7015</c:v>
                </c:pt>
                <c:pt idx="8">
                  <c:v>9178</c:v>
                </c:pt>
                <c:pt idx="9">
                  <c:v>6392</c:v>
                </c:pt>
                <c:pt idx="10">
                  <c:v>13037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DC8-4B07-8B6E-E832ED02C78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'Imp, Eng'!$G$26:$G$36</c:f>
              <c:numCache>
                <c:formatCode>yy"년"\ m"월"</c:formatCode>
                <c:ptCount val="11"/>
                <c:pt idx="0">
                  <c:v>45261</c:v>
                </c:pt>
                <c:pt idx="1">
                  <c:v>45292</c:v>
                </c:pt>
                <c:pt idx="2">
                  <c:v>45323</c:v>
                </c:pt>
                <c:pt idx="3">
                  <c:v>45352</c:v>
                </c:pt>
                <c:pt idx="4">
                  <c:v>45383</c:v>
                </c:pt>
                <c:pt idx="5">
                  <c:v>45413</c:v>
                </c:pt>
                <c:pt idx="6">
                  <c:v>45444</c:v>
                </c:pt>
                <c:pt idx="7">
                  <c:v>45474</c:v>
                </c:pt>
                <c:pt idx="8">
                  <c:v>45505</c:v>
                </c:pt>
                <c:pt idx="9">
                  <c:v>45536</c:v>
                </c:pt>
                <c:pt idx="10">
                  <c:v>45566</c:v>
                </c:pt>
              </c:numCache>
              <c:extLst/>
            </c:numRef>
          </c:cat>
          <c:val>
            <c:numRef>
              <c:f>'Imp, Eng'!$I$26:$I$36</c:f>
              <c:numCache>
                <c:formatCode>General</c:formatCode>
                <c:ptCount val="11"/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DC8-4B07-8B6E-E832ED02C78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453421360"/>
        <c:axId val="1453418960"/>
      </c:barChart>
      <c:barChart>
        <c:barDir val="col"/>
        <c:grouping val="clustered"/>
        <c:varyColors val="0"/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'Imp, Eng'!$G$26:$G$36</c:f>
              <c:numCache>
                <c:formatCode>yy"년"\ m"월"</c:formatCode>
                <c:ptCount val="11"/>
                <c:pt idx="0">
                  <c:v>45261</c:v>
                </c:pt>
                <c:pt idx="1">
                  <c:v>45292</c:v>
                </c:pt>
                <c:pt idx="2">
                  <c:v>45323</c:v>
                </c:pt>
                <c:pt idx="3">
                  <c:v>45352</c:v>
                </c:pt>
                <c:pt idx="4">
                  <c:v>45383</c:v>
                </c:pt>
                <c:pt idx="5">
                  <c:v>45413</c:v>
                </c:pt>
                <c:pt idx="6">
                  <c:v>45444</c:v>
                </c:pt>
                <c:pt idx="7">
                  <c:v>45474</c:v>
                </c:pt>
                <c:pt idx="8">
                  <c:v>45505</c:v>
                </c:pt>
                <c:pt idx="9">
                  <c:v>45536</c:v>
                </c:pt>
                <c:pt idx="10">
                  <c:v>45566</c:v>
                </c:pt>
              </c:numCache>
              <c:extLst/>
            </c:numRef>
          </c:cat>
          <c:val>
            <c:numRef>
              <c:f>'Imp, Eng'!$J$26:$J$36</c:f>
              <c:numCache>
                <c:formatCode>General</c:formatCode>
                <c:ptCount val="11"/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DC8-4B07-8B6E-E832ED02C78F}"/>
            </c:ext>
          </c:extLst>
        </c:ser>
        <c:ser>
          <c:idx val="3"/>
          <c:order val="3"/>
          <c:tx>
            <c:strRef>
              <c:f>'Imp, Eng'!$K$24</c:f>
              <c:strCache>
                <c:ptCount val="1"/>
                <c:pt idx="0">
                  <c:v> Engagement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'Imp, Eng'!$G$26:$G$36</c:f>
              <c:numCache>
                <c:formatCode>yy"년"\ m"월"</c:formatCode>
                <c:ptCount val="11"/>
                <c:pt idx="0">
                  <c:v>45261</c:v>
                </c:pt>
                <c:pt idx="1">
                  <c:v>45292</c:v>
                </c:pt>
                <c:pt idx="2">
                  <c:v>45323</c:v>
                </c:pt>
                <c:pt idx="3">
                  <c:v>45352</c:v>
                </c:pt>
                <c:pt idx="4">
                  <c:v>45383</c:v>
                </c:pt>
                <c:pt idx="5">
                  <c:v>45413</c:v>
                </c:pt>
                <c:pt idx="6">
                  <c:v>45444</c:v>
                </c:pt>
                <c:pt idx="7">
                  <c:v>45474</c:v>
                </c:pt>
                <c:pt idx="8">
                  <c:v>45505</c:v>
                </c:pt>
                <c:pt idx="9">
                  <c:v>45536</c:v>
                </c:pt>
                <c:pt idx="10">
                  <c:v>45566</c:v>
                </c:pt>
              </c:numCache>
              <c:extLst/>
            </c:numRef>
          </c:cat>
          <c:val>
            <c:numRef>
              <c:f>'Imp, Eng'!$K$26:$K$36</c:f>
              <c:numCache>
                <c:formatCode>General</c:formatCode>
                <c:ptCount val="11"/>
                <c:pt idx="0">
                  <c:v>246</c:v>
                </c:pt>
                <c:pt idx="1">
                  <c:v>852</c:v>
                </c:pt>
                <c:pt idx="2">
                  <c:v>1123</c:v>
                </c:pt>
                <c:pt idx="3">
                  <c:v>1448</c:v>
                </c:pt>
                <c:pt idx="4">
                  <c:v>3649</c:v>
                </c:pt>
                <c:pt idx="5">
                  <c:v>1938</c:v>
                </c:pt>
                <c:pt idx="6">
                  <c:v>2735</c:v>
                </c:pt>
                <c:pt idx="7">
                  <c:v>1376</c:v>
                </c:pt>
                <c:pt idx="8">
                  <c:v>1583</c:v>
                </c:pt>
                <c:pt idx="9">
                  <c:v>1937</c:v>
                </c:pt>
                <c:pt idx="10">
                  <c:v>2439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2DC8-4B07-8B6E-E832ED02C78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36886368"/>
        <c:axId val="136902688"/>
      </c:barChart>
      <c:dateAx>
        <c:axId val="1453421360"/>
        <c:scaling>
          <c:orientation val="minMax"/>
        </c:scaling>
        <c:delete val="0"/>
        <c:axPos val="b"/>
        <c:numFmt formatCode="yy&quot;년&quot;\ 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418960"/>
        <c:crosses val="autoZero"/>
        <c:auto val="1"/>
        <c:lblOffset val="100"/>
        <c:baseTimeUnit val="months"/>
      </c:dateAx>
      <c:valAx>
        <c:axId val="14534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421360"/>
        <c:crosses val="autoZero"/>
        <c:crossBetween val="between"/>
      </c:valAx>
      <c:valAx>
        <c:axId val="1369026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886368"/>
        <c:crosses val="max"/>
        <c:crossBetween val="between"/>
      </c:valAx>
      <c:dateAx>
        <c:axId val="136886368"/>
        <c:scaling>
          <c:orientation val="minMax"/>
        </c:scaling>
        <c:delete val="1"/>
        <c:axPos val="b"/>
        <c:numFmt formatCode="yy&quot;년&quot;\ m&quot;월&quot;" sourceLinked="1"/>
        <c:majorTickMark val="out"/>
        <c:minorTickMark val="none"/>
        <c:tickLblPos val="nextTo"/>
        <c:crossAx val="136902688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77087022167958696"/>
          <c:y val="2.1749167366521764E-2"/>
          <c:w val="0.15445350978097971"/>
          <c:h val="7.34039536218700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'순방문자 비교'!$H$29</c:f>
              <c:strCache>
                <c:ptCount val="1"/>
                <c:pt idx="0">
                  <c:v>24년 8월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'순방문자 비교'!$I$29:$K$29</c:f>
              <c:numCache>
                <c:formatCode>General</c:formatCode>
                <c:ptCount val="3"/>
                <c:pt idx="0">
                  <c:v>216</c:v>
                </c:pt>
                <c:pt idx="1">
                  <c:v>64</c:v>
                </c:pt>
                <c:pt idx="2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5-4191-86C2-76D0C25D1510}"/>
            </c:ext>
          </c:extLst>
        </c:ser>
        <c:ser>
          <c:idx val="1"/>
          <c:order val="1"/>
          <c:tx>
            <c:strRef>
              <c:f>'순방문자 비교'!$H$30</c:f>
              <c:strCache>
                <c:ptCount val="1"/>
                <c:pt idx="0">
                  <c:v>24년 9월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'순방문자 비교'!$I$30:$K$30</c:f>
              <c:numCache>
                <c:formatCode>General</c:formatCode>
                <c:ptCount val="3"/>
                <c:pt idx="0">
                  <c:v>146</c:v>
                </c:pt>
                <c:pt idx="1">
                  <c:v>64</c:v>
                </c:pt>
                <c:pt idx="2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65-4191-86C2-76D0C25D1510}"/>
            </c:ext>
          </c:extLst>
        </c:ser>
        <c:ser>
          <c:idx val="2"/>
          <c:order val="2"/>
          <c:tx>
            <c:strRef>
              <c:f>'순방문자 비교'!$H$31</c:f>
              <c:strCache>
                <c:ptCount val="1"/>
                <c:pt idx="0">
                  <c:v>24년 10월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'순방문자 비교'!$I$31:$K$31</c:f>
              <c:numCache>
                <c:formatCode>General</c:formatCode>
                <c:ptCount val="3"/>
                <c:pt idx="0">
                  <c:v>141</c:v>
                </c:pt>
                <c:pt idx="1">
                  <c:v>186</c:v>
                </c:pt>
                <c:pt idx="2">
                  <c:v>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65-4191-86C2-76D0C25D1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95041552"/>
        <c:axId val="1795042096"/>
      </c:barChart>
      <c:scatterChart>
        <c:scatterStyle val="lineMarker"/>
        <c:varyColors val="0"/>
        <c:ser>
          <c:idx val="3"/>
          <c:order val="3"/>
          <c:tx>
            <c:strRef>
              <c:f>'순방문자 비교'!$H$32</c:f>
              <c:strCache>
                <c:ptCount val="1"/>
                <c:pt idx="0">
                  <c:v>평균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l"/>
            <c:showLegendKey val="0"/>
            <c:showVal val="1"/>
            <c:showCatName val="0"/>
            <c:showSerName val="1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'순방문자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xVal>
          <c:yVal>
            <c:numRef>
              <c:f>'순방문자 비교'!$I$32:$K$32</c:f>
              <c:numCache>
                <c:formatCode>#,##0.0_ </c:formatCode>
                <c:ptCount val="3"/>
                <c:pt idx="0">
                  <c:v>167.66666666666666</c:v>
                </c:pt>
                <c:pt idx="1">
                  <c:v>104.66666666666667</c:v>
                </c:pt>
                <c:pt idx="2">
                  <c:v>272.33333333333331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265-4191-86C2-76D0C25D1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5041552"/>
        <c:axId val="1795042096"/>
      </c:scatterChart>
      <c:catAx>
        <c:axId val="179504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2096"/>
        <c:crosses val="autoZero"/>
        <c:auto val="1"/>
        <c:lblAlgn val="ctr"/>
        <c:lblOffset val="100"/>
        <c:noMultiLvlLbl val="0"/>
      </c:catAx>
      <c:valAx>
        <c:axId val="1795042096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1552"/>
        <c:crosses val="autoZero"/>
        <c:crossBetween val="between"/>
        <c:majorUnit val="150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81565232553737"/>
          <c:y val="4.2308815903400729E-2"/>
          <c:w val="0.85185627115365092"/>
          <c:h val="0.7552473874066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'순방문자 비교'!$H$29</c:f>
              <c:strCache>
                <c:ptCount val="1"/>
                <c:pt idx="0">
                  <c:v>24년 8월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'순방문자 비교'!$L$29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8C-4DDB-80E2-DD56D70525BC}"/>
            </c:ext>
          </c:extLst>
        </c:ser>
        <c:ser>
          <c:idx val="1"/>
          <c:order val="1"/>
          <c:tx>
            <c:strRef>
              <c:f>'순방문자 비교'!$H$30</c:f>
              <c:strCache>
                <c:ptCount val="1"/>
                <c:pt idx="0">
                  <c:v>24년 9월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'순방문자 비교'!$L$30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8C-4DDB-80E2-DD56D70525BC}"/>
            </c:ext>
          </c:extLst>
        </c:ser>
        <c:ser>
          <c:idx val="2"/>
          <c:order val="2"/>
          <c:tx>
            <c:strRef>
              <c:f>'순방문자 비교'!$H$31</c:f>
              <c:strCache>
                <c:ptCount val="1"/>
                <c:pt idx="0">
                  <c:v>24년 10월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'순방문자 비교'!$L$31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8C-4DDB-80E2-DD56D70525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795036112"/>
        <c:axId val="1795038288"/>
      </c:barChart>
      <c:catAx>
        <c:axId val="1795036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5038288"/>
        <c:crosses val="autoZero"/>
        <c:auto val="1"/>
        <c:lblAlgn val="ctr"/>
        <c:lblOffset val="100"/>
        <c:noMultiLvlLbl val="0"/>
      </c:catAx>
      <c:valAx>
        <c:axId val="17950382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611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70337207929669"/>
          <c:y val="0.91128789269134414"/>
          <c:w val="0.6808738380904289"/>
          <c:h val="6.48617825652933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r>
              <a:rPr lang="en-US" sz="1500"/>
              <a:t>[</a:t>
            </a:r>
            <a:r>
              <a:rPr lang="ko-KR" sz="1500"/>
              <a:t> </a:t>
            </a:r>
            <a:r>
              <a:rPr lang="en-US" sz="1500"/>
              <a:t>Visitors by JOB Functions</a:t>
            </a:r>
            <a:r>
              <a:rPr lang="ko-KR" sz="1500"/>
              <a:t> </a:t>
            </a:r>
            <a:r>
              <a:rPr lang="en-US" sz="1500"/>
              <a:t>]</a:t>
            </a:r>
            <a:endParaRPr lang="ko-KR" sz="1500"/>
          </a:p>
        </c:rich>
      </c:tx>
      <c:layout>
        <c:manualLayout>
          <c:xMode val="edge"/>
          <c:yMode val="edge"/>
          <c:x val="0.24394430015460841"/>
          <c:y val="2.394795186084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'Visitor Demographic'!$M$4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'Visitor Demographic'!$K$5:$K$19</c:f>
              <c:strCache>
                <c:ptCount val="15"/>
                <c:pt idx="0">
                  <c:v>IT</c:v>
                </c:pt>
                <c:pt idx="1">
                  <c:v>공학</c:v>
                </c:pt>
                <c:pt idx="2">
                  <c:v>영업</c:v>
                </c:pt>
                <c:pt idx="3">
                  <c:v>운영</c:v>
                </c:pt>
                <c:pt idx="4">
                  <c:v>인사</c:v>
                </c:pt>
                <c:pt idx="5">
                  <c:v>사업개발</c:v>
                </c:pt>
                <c:pt idx="6">
                  <c:v>연구</c:v>
                </c:pt>
                <c:pt idx="7">
                  <c:v>마케팅</c:v>
                </c:pt>
                <c:pt idx="8">
                  <c:v>구매조달</c:v>
                </c:pt>
                <c:pt idx="9">
                  <c:v>컨설팅</c:v>
                </c:pt>
                <c:pt idx="10">
                  <c:v>지원</c:v>
                </c:pt>
                <c:pt idx="11">
                  <c:v>방송·미디어</c:v>
                </c:pt>
                <c:pt idx="12">
                  <c:v>교육</c:v>
                </c:pt>
                <c:pt idx="13">
                  <c:v>프로젝트 관리</c:v>
                </c:pt>
                <c:pt idx="14">
                  <c:v>품질관리</c:v>
                </c:pt>
              </c:strCache>
            </c:strRef>
          </c:cat>
          <c:val>
            <c:numRef>
              <c:f>'Visitor Demographic'!$M$5:$M$19</c:f>
              <c:numCache>
                <c:formatCode>0.0%</c:formatCode>
                <c:ptCount val="15"/>
                <c:pt idx="0">
                  <c:v>0.21311475409836064</c:v>
                </c:pt>
                <c:pt idx="1">
                  <c:v>0.2103825136612022</c:v>
                </c:pt>
                <c:pt idx="2">
                  <c:v>0.12568306010928962</c:v>
                </c:pt>
                <c:pt idx="3">
                  <c:v>0.11202185792349727</c:v>
                </c:pt>
                <c:pt idx="4">
                  <c:v>8.1967213114754092E-2</c:v>
                </c:pt>
                <c:pt idx="5">
                  <c:v>6.0109289617486336E-2</c:v>
                </c:pt>
                <c:pt idx="6">
                  <c:v>4.6448087431693992E-2</c:v>
                </c:pt>
                <c:pt idx="7">
                  <c:v>3.0054644808743168E-2</c:v>
                </c:pt>
                <c:pt idx="8">
                  <c:v>2.7322404371584699E-2</c:v>
                </c:pt>
                <c:pt idx="9">
                  <c:v>1.6393442622950821E-2</c:v>
                </c:pt>
                <c:pt idx="10">
                  <c:v>1.092896174863388E-2</c:v>
                </c:pt>
                <c:pt idx="11">
                  <c:v>1.092896174863388E-2</c:v>
                </c:pt>
                <c:pt idx="12">
                  <c:v>1.092896174863388E-2</c:v>
                </c:pt>
                <c:pt idx="13">
                  <c:v>1.092896174863388E-2</c:v>
                </c:pt>
                <c:pt idx="14">
                  <c:v>8.1967213114754103E-3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11-49C4-8831-61889462E3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86591968"/>
        <c:axId val="586593600"/>
      </c:barChart>
      <c:catAx>
        <c:axId val="5865919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586593600"/>
        <c:crosses val="autoZero"/>
        <c:auto val="1"/>
        <c:lblAlgn val="ctr"/>
        <c:lblOffset val="100"/>
        <c:noMultiLvlLbl val="0"/>
      </c:catAx>
      <c:valAx>
        <c:axId val="58659360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58659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r>
              <a:rPr lang="en-US" sz="1500"/>
              <a:t>[</a:t>
            </a:r>
            <a:r>
              <a:rPr lang="ko-KR" sz="1500"/>
              <a:t> </a:t>
            </a:r>
            <a:r>
              <a:rPr lang="en-US" sz="1500"/>
              <a:t>Visitors by Industry]</a:t>
            </a:r>
            <a:endParaRPr lang="ko-KR" sz="1500"/>
          </a:p>
        </c:rich>
      </c:tx>
      <c:layout>
        <c:manualLayout>
          <c:xMode val="edge"/>
          <c:yMode val="edge"/>
          <c:x val="0.31911561953066397"/>
          <c:y val="2.394795186084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'Visitor Demographic'!$R$4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'Visitor Demographic'!$P$5:$P$19</c:f>
              <c:strCache>
                <c:ptCount val="15"/>
                <c:pt idx="0">
                  <c:v>제조</c:v>
                </c:pt>
                <c:pt idx="1">
                  <c:v>가전제품, 전기 및 전자제품 제조</c:v>
                </c:pt>
                <c:pt idx="2">
                  <c:v>HR 서비스</c:v>
                </c:pt>
                <c:pt idx="3">
                  <c:v>광고 서비스</c:v>
                </c:pt>
                <c:pt idx="4">
                  <c:v>엔터테인먼트 업체</c:v>
                </c:pt>
                <c:pt idx="5">
                  <c:v>석유가스</c:v>
                </c:pt>
                <c:pt idx="6">
                  <c:v>IT 서비스 및 IT 컨설팅</c:v>
                </c:pt>
                <c:pt idx="7">
                  <c:v>반도체 제조</c:v>
                </c:pt>
                <c:pt idx="8">
                  <c:v>컴퓨터 및 전자 제품 제조</c:v>
                </c:pt>
                <c:pt idx="9">
                  <c:v>소프트웨어 개발</c:v>
                </c:pt>
                <c:pt idx="10">
                  <c:v>산업 기계 제조</c:v>
                </c:pt>
                <c:pt idx="11">
                  <c:v>화학제조</c:v>
                </c:pt>
                <c:pt idx="12">
                  <c:v>자동차 제조</c:v>
                </c:pt>
                <c:pt idx="13">
                  <c:v>비즈니스 컨설팅 및 서비스</c:v>
                </c:pt>
                <c:pt idx="14">
                  <c:v>회계</c:v>
                </c:pt>
              </c:strCache>
            </c:strRef>
          </c:cat>
          <c:val>
            <c:numRef>
              <c:f>'Visitor Demographic'!$R$5:$R$19</c:f>
              <c:numCache>
                <c:formatCode>0.0%</c:formatCode>
                <c:ptCount val="15"/>
                <c:pt idx="0">
                  <c:v>0.16857142857142857</c:v>
                </c:pt>
                <c:pt idx="1">
                  <c:v>0.15571428571428572</c:v>
                </c:pt>
                <c:pt idx="2">
                  <c:v>0.11571428571428571</c:v>
                </c:pt>
                <c:pt idx="3">
                  <c:v>0.11142857142857143</c:v>
                </c:pt>
                <c:pt idx="4">
                  <c:v>7.0000000000000007E-2</c:v>
                </c:pt>
                <c:pt idx="5">
                  <c:v>4.4285714285714282E-2</c:v>
                </c:pt>
                <c:pt idx="6">
                  <c:v>3.7142857142857144E-2</c:v>
                </c:pt>
                <c:pt idx="7">
                  <c:v>3.2857142857142856E-2</c:v>
                </c:pt>
                <c:pt idx="8">
                  <c:v>2.4285714285714285E-2</c:v>
                </c:pt>
                <c:pt idx="9">
                  <c:v>2.1428571428571429E-2</c:v>
                </c:pt>
                <c:pt idx="10">
                  <c:v>0.02</c:v>
                </c:pt>
                <c:pt idx="11">
                  <c:v>0.02</c:v>
                </c:pt>
                <c:pt idx="12">
                  <c:v>1.7142857142857144E-2</c:v>
                </c:pt>
                <c:pt idx="13">
                  <c:v>1.7142857142857144E-2</c:v>
                </c:pt>
                <c:pt idx="14">
                  <c:v>1.1428571428571429E-2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86-4E3D-9997-A7A57B4996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86599584"/>
        <c:axId val="586588704"/>
      </c:barChart>
      <c:catAx>
        <c:axId val="5865995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586588704"/>
        <c:crosses val="autoZero"/>
        <c:auto val="1"/>
        <c:lblAlgn val="ctr"/>
        <c:lblOffset val="100"/>
        <c:noMultiLvlLbl val="0"/>
      </c:catAx>
      <c:valAx>
        <c:axId val="5865887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58659958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34E19-D6B0-48F4-B9A4-7FB9AB91A47F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C00C8-7C22-4C72-B90B-892E006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32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E9917-2E29-475E-9647-599C2B0BCAE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16A2-694E-4F5F-9D29-D04952EF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8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1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0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0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45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0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3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 userDrawn="1"/>
        </p:nvSpPr>
        <p:spPr>
          <a:xfrm>
            <a:off x="4585343" y="6469379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76256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1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7AAE8-B854-2EF9-75BB-5FCB9699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EEFD-52F2-468C-8782-1018C54CFA3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BDC540-E92A-360C-284D-1845CD21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A3173-6B16-2292-9302-CCFC0FFC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2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 userDrawn="1"/>
        </p:nvSpPr>
        <p:spPr>
          <a:xfrm>
            <a:off x="4585343" y="6469379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76256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8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56886D-E940-9C62-311A-06C04664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56061-03DF-95EC-FDEF-34343DC7F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4EFE0-1F25-210A-E1F1-B566B38C2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EEFD-52F2-468C-8782-1018C54CFA3A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C8EA2-A71E-8A30-DFA7-62A5083B0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323CA-0FEF-08D4-1ED6-5AC3CB6FE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4471353" y="6279719"/>
            <a:ext cx="3249295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10" rIns="91418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kern="0" dirty="0">
                <a:ln>
                  <a:solidFill>
                    <a:sysClr val="window" lastClr="FFFFFF">
                      <a:alpha val="5000"/>
                    </a:sys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ⓒ 2024 Prain Global Inc. All Rights Reserved.  www.prain.com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4937759" y="3429000"/>
            <a:ext cx="2316482" cy="3895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Linked-In Monthly Report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82" y="2650328"/>
            <a:ext cx="2044636" cy="47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1395" y="6013051"/>
            <a:ext cx="389211" cy="224307"/>
          </a:xfrm>
          <a:prstGeom prst="rect">
            <a:avLst/>
          </a:prstGeom>
        </p:spPr>
      </p:pic>
      <p:sp>
        <p:nvSpPr>
          <p:cNvPr id="10" name="제목 2"/>
          <p:cNvSpPr txBox="1">
            <a:spLocks/>
          </p:cNvSpPr>
          <p:nvPr/>
        </p:nvSpPr>
        <p:spPr>
          <a:xfrm>
            <a:off x="5291429" y="2147629"/>
            <a:ext cx="1609142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September 2024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73682" y="3362325"/>
            <a:ext cx="204463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7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성과</a:t>
            </a:r>
            <a:endParaRPr lang="en-US" altLang="ko-KR" sz="1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16853"/>
              </p:ext>
            </p:extLst>
          </p:nvPr>
        </p:nvGraphicFramePr>
        <p:xfrm>
          <a:off x="1001994" y="3395669"/>
          <a:ext cx="10103889" cy="2073577"/>
        </p:xfrm>
        <a:graphic>
          <a:graphicData uri="http://schemas.openxmlformats.org/drawingml/2006/table">
            <a:tbl>
              <a:tblPr/>
              <a:tblGrid>
                <a:gridCol w="22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3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430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게재일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게재 요일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콘텐츠 유형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Clicks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CTR (%)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Like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Share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Engagements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E/R  (%)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TPCA Show 2024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스케치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2,015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63.67%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1,350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67.00%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RCC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소개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1,532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5.74%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8.68%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553598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김제공장 준공식 스케치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6,094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4.66%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5.97%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879345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캐러셀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CCL - C&amp;N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소개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1,138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29.70%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31.99%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CCL Application_Laptop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11.58%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16.11%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TPCA Show 2024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티저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4.08%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8.63%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시즈널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한글날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4.20%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7.51%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959858" y="3897818"/>
            <a:ext cx="10272283" cy="32980"/>
          </a:xfrm>
          <a:prstGeom prst="line">
            <a:avLst/>
          </a:prstGeom>
          <a:ln w="15875">
            <a:solidFill>
              <a:srgbClr val="ED083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62312" y="3880841"/>
            <a:ext cx="746230" cy="507831"/>
          </a:xfrm>
          <a:prstGeom prst="rect">
            <a:avLst/>
          </a:prstGeom>
          <a:solidFill>
            <a:schemeClr val="bg1"/>
          </a:solidFill>
        </p:spPr>
        <p:txBody>
          <a:bodyPr wrap="square" lIns="72000" rtlCol="0">
            <a:spAutoFit/>
          </a:bodyPr>
          <a:lstStyle/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</a:t>
            </a:r>
            <a:endParaRPr kumimoji="1" lang="en-US" altLang="ko-KR" sz="9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노출 수 </a:t>
            </a:r>
            <a:endParaRPr kumimoji="1" lang="en-US" altLang="ko-KR" sz="9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900" u="sng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1,298 </a:t>
            </a:r>
            <a:r>
              <a:rPr kumimoji="1" lang="ko-KR" altLang="en-US" sz="900" u="sng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</a:t>
            </a:r>
            <a:endParaRPr kumimoji="1" lang="en-US" altLang="ko-KR" sz="900" u="sng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454601"/>
            <a:ext cx="785607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50%, 47%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소개 카드뉴스 이슈와 맞물려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관련 소재에 지속적인 긍정 반응이 나온 것으로 시사</a:t>
            </a:r>
            <a:endParaRPr kumimoji="1" lang="en-US" altLang="ko-KR" sz="1000" b="1" u="sng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924467"/>
            <a:ext cx="925667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Doo a Story – Case of CPR </a:t>
            </a:r>
            <a:r>
              <a:rPr kumimoji="1"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 </a:t>
            </a:r>
            <a:r>
              <a:rPr kumimoji="1" lang="en-US" altLang="ko-KR" sz="1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노출 수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(1,422)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(46.7%)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동일한 유형의 내부 소식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콘텐츠인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EHS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소개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대비 약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115%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증가한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반응률을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기록했으며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내부 소식을 연속성 있는 시리즈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콘텐츠로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지속적인 발행해도 좋을 것으로 판단</a:t>
            </a:r>
            <a:endParaRPr kumimoji="1" lang="en-US" altLang="ko-KR" sz="1000" b="1" u="sng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24292" y="1513960"/>
            <a:ext cx="0" cy="111745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280424" y="2774972"/>
            <a:ext cx="4825456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①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2024.06.30.23:59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②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Engagement: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Click+Like+Comments+Share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6120" y="2877951"/>
            <a:ext cx="519430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Best Content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선정 기준 지난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평균 노출 수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1,298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Rate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상위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 외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평균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노출수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보다 낮은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Rate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내림차순으로 랭크 </a:t>
            </a: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747365" y="3049631"/>
            <a:ext cx="435851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ko-KR" altLang="en-US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E/R: (Engagement/Impression)* 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1993" y="979342"/>
            <a:ext cx="6456082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캐러셀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상위 랭크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Re-post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준수한 수치 기록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2394334"/>
            <a:ext cx="7856077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동영상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9.4%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8563" y="3265075"/>
            <a:ext cx="11138321" cy="29680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2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472825" y="1691750"/>
            <a:ext cx="7470431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가전제품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전기 및 전자제품 제조가 한 단계 순위 상승하여 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달과 비슷한 </a:t>
            </a:r>
            <a:r>
              <a:rPr kumimoji="1" lang="ko-KR" altLang="en-US" sz="1000" b="1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타깃층이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유입됨을 확인</a:t>
            </a:r>
            <a:endParaRPr kumimoji="1" lang="en-US" altLang="ko-KR" sz="10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JPCA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전시회 참가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한국통신학회 부스 참가 등 전자제품 관련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전자제품 제조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타겟의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순위 상승을 이끈 것으로 추정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추후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업로드할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다양한 관련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콘텐츠들을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토대로 해당 업계 방문자가 어느 정도 유지될 것으로 예상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66263"/>
              </p:ext>
            </p:extLst>
          </p:nvPr>
        </p:nvGraphicFramePr>
        <p:xfrm>
          <a:off x="464620" y="1877167"/>
          <a:ext cx="3474141" cy="3799857"/>
        </p:xfrm>
        <a:graphic>
          <a:graphicData uri="http://schemas.openxmlformats.org/drawingml/2006/table">
            <a:tbl>
              <a:tblPr/>
              <a:tblGrid>
                <a:gridCol w="21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비중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변동폭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 월 대비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한국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파키스탄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이집트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브라질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미국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사우디아라비아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대만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베트남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중국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인도네시아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모로코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튀니지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칠레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싱가폴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아랍에미리트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캐나다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콜롬비아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케냐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 Follower· Visitor Demographics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62615" y="884411"/>
            <a:ext cx="3476146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대한민국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파키스탄 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국가 유지</a:t>
            </a:r>
            <a:endParaRPr kumimoji="1" lang="en-US" altLang="ko-KR" sz="13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20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내 신규 국가 영국 등장</a:t>
            </a:r>
            <a:endParaRPr kumimoji="1" lang="en-US" altLang="ko-KR" sz="13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0658" y="1503897"/>
            <a:ext cx="276006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신규 </a:t>
            </a:r>
            <a:r>
              <a:rPr kumimoji="1" lang="ko-KR" altLang="en-US" sz="1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국가 비중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20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31366" y="5755903"/>
            <a:ext cx="290161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말일 </a:t>
            </a:r>
            <a:r>
              <a:rPr lang="ko-KR" altLang="en-US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기준</a:t>
            </a:r>
            <a:endParaRPr lang="en-US" altLang="ko-KR" sz="80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표본 수는 전체 </a:t>
            </a:r>
            <a:r>
              <a:rPr lang="ko-KR" altLang="en-US" sz="8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팔로워의</a:t>
            </a:r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51.8% </a:t>
            </a:r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규모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837545" y="2190162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방문자 직종 분류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05635" y="911612"/>
            <a:ext cx="569209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공학 직종 </a:t>
            </a:r>
            <a:r>
              <a:rPr kumimoji="1" lang="en-US" altLang="ko-KR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 랭크</a:t>
            </a:r>
            <a:r>
              <a:rPr kumimoji="1" lang="en-US" altLang="ko-KR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5</a:t>
            </a:r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신규 진입한 업계 큰 변동 없이 채널 방문 페이스 유지 中</a:t>
            </a:r>
            <a:endParaRPr kumimoji="1" lang="en-US" altLang="ko-KR" sz="13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387571" y="6089057"/>
            <a:ext cx="200025" cy="200025"/>
          </a:xfrm>
          <a:prstGeom prst="rect">
            <a:avLst/>
          </a:prstGeom>
          <a:noFill/>
          <a:ln w="19050">
            <a:solidFill>
              <a:srgbClr val="005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031911" y="6081347"/>
            <a:ext cx="91134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타겟</a:t>
            </a:r>
            <a:endParaRPr kumimoji="1" lang="en-US" altLang="ko-KR" sz="8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319934" y="6081347"/>
            <a:ext cx="3017547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</a:t>
            </a:r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~ 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다음달 </a:t>
            </a:r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</a:t>
            </a:r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F2BA0-A2B2-4725-1310-F2603470EE48}"/>
              </a:ext>
            </a:extLst>
          </p:cNvPr>
          <p:cNvSpPr txBox="1"/>
          <p:nvPr/>
        </p:nvSpPr>
        <p:spPr>
          <a:xfrm>
            <a:off x="4466823" y="1168007"/>
            <a:ext cx="667609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공학 직종 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 기록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전체적으로 지난 달과 큰 변동 없이 순위 기록</a:t>
            </a:r>
            <a:endParaRPr kumimoji="1" lang="en-US" altLang="ko-KR" sz="10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달에 이어 공학 직종 방문자 수치 상승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마케팅 직종 방문자 두 단계 순위 상승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0BD2B0-CAE0-F6FF-9BDF-A22C6802F976}"/>
              </a:ext>
            </a:extLst>
          </p:cNvPr>
          <p:cNvSpPr/>
          <p:nvPr/>
        </p:nvSpPr>
        <p:spPr>
          <a:xfrm>
            <a:off x="126368" y="5510545"/>
            <a:ext cx="296556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atinLnBrk="0"/>
            <a:r>
              <a:rPr lang="en-US" altLang="ko-KR" sz="1100" b="1" kern="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New</a:t>
            </a:r>
            <a:endParaRPr lang="ko-KR" altLang="en-US" sz="1100" b="1" kern="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38761" y="2190161"/>
            <a:ext cx="8206770" cy="429485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49187" y="1691750"/>
            <a:ext cx="3844729" cy="469237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3">
            <a:extLst>
              <a:ext uri="{FF2B5EF4-FFF2-40B4-BE49-F238E27FC236}">
                <a16:creationId xmlns:a16="http://schemas.microsoft.com/office/drawing/2014/main" id="{57DCF8A7-E7C6-4003-9324-53AC67449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805746"/>
              </p:ext>
            </p:extLst>
          </p:nvPr>
        </p:nvGraphicFramePr>
        <p:xfrm>
          <a:off x="4227968" y="2369381"/>
          <a:ext cx="3736306" cy="368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4">
            <a:extLst>
              <a:ext uri="{FF2B5EF4-FFF2-40B4-BE49-F238E27FC236}">
                <a16:creationId xmlns:a16="http://schemas.microsoft.com/office/drawing/2014/main" id="{689E85FC-326E-4859-8DB1-C8FFB0343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952291"/>
              </p:ext>
            </p:extLst>
          </p:nvPr>
        </p:nvGraphicFramePr>
        <p:xfrm>
          <a:off x="8168495" y="2389910"/>
          <a:ext cx="3764291" cy="3665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265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B6B28F2-5D28-0C07-AF80-A72299532039}"/>
              </a:ext>
            </a:extLst>
          </p:cNvPr>
          <p:cNvGraphicFramePr>
            <a:graphicFrameLocks noGrp="1"/>
          </p:cNvGraphicFramePr>
          <p:nvPr/>
        </p:nvGraphicFramePr>
        <p:xfrm>
          <a:off x="838821" y="4718250"/>
          <a:ext cx="10540387" cy="1274780"/>
        </p:xfrm>
        <a:graphic>
          <a:graphicData uri="http://schemas.openxmlformats.org/drawingml/2006/table">
            <a:tbl>
              <a:tblPr/>
              <a:tblGrid>
                <a:gridCol w="1054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47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■ 결과 공유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동일한 동영상 유형의 광고였던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CCL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광고 대비 노출 비용 약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44%, CPC 53%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절감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(3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CCL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 동영상 광고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지출비용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288,152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 노출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3,200 /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 클릭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80 / 1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 당 노출 비용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￦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90 / CPC 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￦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3,602) 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타깃 대상 및 지역의 차이로 인한 결과이기도 하며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소재 자체에 대한 유저들의 반응 및 관심의 차이가 클 것으로 유추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많은 커버리지 확보를 통한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팔로우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유도를 위해 타깃 지역을 미국에서 글로벌로 확장시켰으나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전년도 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값에서 타깃 대상의 차이가 있는 것을 확인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전년도 광고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약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억 명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/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브랜딩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영상 광고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약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천만 명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모수에서의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차이가 목표한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수에 영향을 끼친 것으로 유추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*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브랜딩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영상 광고 건은 전년도 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값 반영하여 현재 약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억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천 명의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모수로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집행 중이나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링크드인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광고 이슈로 인해 잠시 홀딩 상태</a:t>
                      </a:r>
                      <a:endParaRPr lang="en-US" altLang="ko-KR" sz="900" b="0" i="0" u="none" strike="noStrike" baseline="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광고 성과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6B28F2-5D28-0C07-AF80-A72299532039}"/>
              </a:ext>
            </a:extLst>
          </p:cNvPr>
          <p:cNvGraphicFramePr>
            <a:graphicFrameLocks noGrp="1"/>
          </p:cNvGraphicFramePr>
          <p:nvPr/>
        </p:nvGraphicFramePr>
        <p:xfrm>
          <a:off x="812792" y="2583505"/>
          <a:ext cx="10566416" cy="1168319"/>
        </p:xfrm>
        <a:graphic>
          <a:graphicData uri="http://schemas.openxmlformats.org/drawingml/2006/table">
            <a:tbl>
              <a:tblPr/>
              <a:tblGrid>
                <a:gridCol w="35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45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유형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비용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타깃</a:t>
                      </a:r>
                    </a:p>
                  </a:txBody>
                  <a:tcPr marL="72000" marR="72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기간</a:t>
                      </a:r>
                    </a:p>
                  </a:txBody>
                  <a:tcPr marL="5924" marR="5924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노출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CTR (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클릭률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조회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Option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시작일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종료일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573,340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글로벌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지역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가전제품 전기 및 전자제품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 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자동차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반도체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나노기술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연구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산업기계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통신장비 제조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제외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미술디자인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금융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인사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법률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방송미디어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교육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사회복지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의료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11,382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3.01%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5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Total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573,340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11,382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3.01%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D88C5FCB-9401-77D5-5203-16B8DE45A834}"/>
              </a:ext>
            </a:extLst>
          </p:cNvPr>
          <p:cNvSpPr txBox="1">
            <a:spLocks/>
          </p:cNvSpPr>
          <p:nvPr/>
        </p:nvSpPr>
        <p:spPr>
          <a:xfrm>
            <a:off x="435738" y="1114380"/>
            <a:ext cx="11311940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지출비용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573,340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원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노출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11,382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클릭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343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진행</a:t>
            </a: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DE7C5575-475D-2616-BBD2-37029656D542}"/>
              </a:ext>
            </a:extLst>
          </p:cNvPr>
          <p:cNvSpPr txBox="1">
            <a:spLocks/>
          </p:cNvSpPr>
          <p:nvPr/>
        </p:nvSpPr>
        <p:spPr>
          <a:xfrm>
            <a:off x="825942" y="4318477"/>
            <a:ext cx="10221078" cy="20126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자료 출처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Doosan Corporation Electro-Materials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채널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</a:t>
            </a:r>
            <a:r>
              <a:rPr lang="ko-KR" altLang="en-US" sz="8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8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수집 기준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비용 </a:t>
            </a:r>
            <a:r>
              <a:rPr lang="ko-KR" altLang="en-US" sz="8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항목은 </a:t>
            </a:r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80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실제 정산 금액 기준으로 책정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B5E68-F5B0-6224-EC05-2A9E1E7967FE}"/>
              </a:ext>
            </a:extLst>
          </p:cNvPr>
          <p:cNvSpPr txBox="1"/>
          <p:nvPr/>
        </p:nvSpPr>
        <p:spPr>
          <a:xfrm>
            <a:off x="838821" y="3836837"/>
            <a:ext cx="5050662" cy="450926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기계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(17.2%),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운송장비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(9.33%),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가전제품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전기 및 전자제품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(8.16%)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지역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벵갈루루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(5.25%),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델리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(4.08%),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푸네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핌프리친치와드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(2.04%)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90708" y="1748322"/>
            <a:ext cx="7904910" cy="750951"/>
            <a:chOff x="2190708" y="1748322"/>
            <a:chExt cx="7904910" cy="750951"/>
          </a:xfrm>
        </p:grpSpPr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29FF704A-4C3F-D969-8177-8936F8C4367C}"/>
                </a:ext>
              </a:extLst>
            </p:cNvPr>
            <p:cNvSpPr txBox="1">
              <a:spLocks/>
            </p:cNvSpPr>
            <p:nvPr/>
          </p:nvSpPr>
          <p:spPr>
            <a:xfrm>
              <a:off x="3757509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CPC :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1,672</a:t>
              </a:r>
            </a:p>
          </p:txBody>
        </p:sp>
        <p:sp>
          <p:nvSpPr>
            <p:cNvPr id="6" name="제목 2">
              <a:extLst>
                <a:ext uri="{FF2B5EF4-FFF2-40B4-BE49-F238E27FC236}">
                  <a16:creationId xmlns:a16="http://schemas.microsoft.com/office/drawing/2014/main" id="{98F11065-A641-E53D-1D55-0CDFF4CD6998}"/>
                </a:ext>
              </a:extLst>
            </p:cNvPr>
            <p:cNvSpPr txBox="1">
              <a:spLocks/>
            </p:cNvSpPr>
            <p:nvPr/>
          </p:nvSpPr>
          <p:spPr>
            <a:xfrm>
              <a:off x="8429860" y="2119156"/>
              <a:ext cx="1454803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CTR : 3.01 %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제목 2">
              <a:extLst>
                <a:ext uri="{FF2B5EF4-FFF2-40B4-BE49-F238E27FC236}">
                  <a16:creationId xmlns:a16="http://schemas.microsoft.com/office/drawing/2014/main" id="{35CB8B62-0744-0B60-8191-43815062D9DA}"/>
                </a:ext>
              </a:extLst>
            </p:cNvPr>
            <p:cNvSpPr txBox="1">
              <a:spLocks/>
            </p:cNvSpPr>
            <p:nvPr/>
          </p:nvSpPr>
          <p:spPr>
            <a:xfrm>
              <a:off x="2190708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노출 비용</a:t>
              </a:r>
            </a:p>
          </p:txBody>
        </p:sp>
        <p:sp>
          <p:nvSpPr>
            <p:cNvPr id="8" name="제목 2">
              <a:extLst>
                <a:ext uri="{FF2B5EF4-FFF2-40B4-BE49-F238E27FC236}">
                  <a16:creationId xmlns:a16="http://schemas.microsoft.com/office/drawing/2014/main" id="{22E7A544-E41D-865D-6834-B65C0D4FA78C}"/>
                </a:ext>
              </a:extLst>
            </p:cNvPr>
            <p:cNvSpPr txBox="1">
              <a:spLocks/>
            </p:cNvSpPr>
            <p:nvPr/>
          </p:nvSpPr>
          <p:spPr>
            <a:xfrm>
              <a:off x="3689557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클릭 비용</a:t>
              </a:r>
            </a:p>
          </p:txBody>
        </p:sp>
        <p:sp>
          <p:nvSpPr>
            <p:cNvPr id="9" name="제목 2">
              <a:extLst>
                <a:ext uri="{FF2B5EF4-FFF2-40B4-BE49-F238E27FC236}">
                  <a16:creationId xmlns:a16="http://schemas.microsoft.com/office/drawing/2014/main" id="{AB7AD051-2D74-B61C-7637-2F10D79D58F9}"/>
                </a:ext>
              </a:extLst>
            </p:cNvPr>
            <p:cNvSpPr txBox="1">
              <a:spLocks/>
            </p:cNvSpPr>
            <p:nvPr/>
          </p:nvSpPr>
          <p:spPr>
            <a:xfrm>
              <a:off x="8270802" y="1748322"/>
              <a:ext cx="1824816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노출대비 클릭빈도 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클릭률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제목 2">
              <a:extLst>
                <a:ext uri="{FF2B5EF4-FFF2-40B4-BE49-F238E27FC236}">
                  <a16:creationId xmlns:a16="http://schemas.microsoft.com/office/drawing/2014/main" id="{1066379F-B17F-4C1F-F22D-1DEA1B95E66E}"/>
                </a:ext>
              </a:extLst>
            </p:cNvPr>
            <p:cNvSpPr txBox="1">
              <a:spLocks/>
            </p:cNvSpPr>
            <p:nvPr/>
          </p:nvSpPr>
          <p:spPr>
            <a:xfrm>
              <a:off x="2503322" y="2119156"/>
              <a:ext cx="1093070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50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제목 2">
              <a:extLst>
                <a:ext uri="{FF2B5EF4-FFF2-40B4-BE49-F238E27FC236}">
                  <a16:creationId xmlns:a16="http://schemas.microsoft.com/office/drawing/2014/main" id="{007B2F36-21E7-7E3F-38F5-D86076CD9AEF}"/>
                </a:ext>
              </a:extLst>
            </p:cNvPr>
            <p:cNvSpPr txBox="1">
              <a:spLocks/>
            </p:cNvSpPr>
            <p:nvPr/>
          </p:nvSpPr>
          <p:spPr>
            <a:xfrm>
              <a:off x="6779514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79</a:t>
              </a:r>
            </a:p>
          </p:txBody>
        </p:sp>
        <p:sp>
          <p:nvSpPr>
            <p:cNvPr id="13" name="제목 2">
              <a:extLst>
                <a:ext uri="{FF2B5EF4-FFF2-40B4-BE49-F238E27FC236}">
                  <a16:creationId xmlns:a16="http://schemas.microsoft.com/office/drawing/2014/main" id="{46DE0595-279F-CD07-715F-4A4E05D6886F}"/>
                </a:ext>
              </a:extLst>
            </p:cNvPr>
            <p:cNvSpPr txBox="1">
              <a:spLocks/>
            </p:cNvSpPr>
            <p:nvPr/>
          </p:nvSpPr>
          <p:spPr>
            <a:xfrm>
              <a:off x="6711562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팔로워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" name="제목 2">
              <a:extLst>
                <a:ext uri="{FF2B5EF4-FFF2-40B4-BE49-F238E27FC236}">
                  <a16:creationId xmlns:a16="http://schemas.microsoft.com/office/drawing/2014/main" id="{29FF704A-4C3F-D969-8177-8936F8C4367C}"/>
                </a:ext>
              </a:extLst>
            </p:cNvPr>
            <p:cNvSpPr txBox="1">
              <a:spLocks/>
            </p:cNvSpPr>
            <p:nvPr/>
          </p:nvSpPr>
          <p:spPr>
            <a:xfrm>
              <a:off x="5436043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CPA :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7,257</a:t>
              </a:r>
            </a:p>
          </p:txBody>
        </p:sp>
        <p:sp>
          <p:nvSpPr>
            <p:cNvPr id="22" name="제목 2">
              <a:extLst>
                <a:ext uri="{FF2B5EF4-FFF2-40B4-BE49-F238E27FC236}">
                  <a16:creationId xmlns:a16="http://schemas.microsoft.com/office/drawing/2014/main" id="{22E7A544-E41D-865D-6834-B65C0D4FA78C}"/>
                </a:ext>
              </a:extLst>
            </p:cNvPr>
            <p:cNvSpPr txBox="1">
              <a:spLocks/>
            </p:cNvSpPr>
            <p:nvPr/>
          </p:nvSpPr>
          <p:spPr>
            <a:xfrm>
              <a:off x="5368091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팔로우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비용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3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게재 현황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캘린더형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384" y="1119491"/>
            <a:ext cx="5644615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요일별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금요일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383" y="1392829"/>
            <a:ext cx="7485837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유형별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영상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캐러셀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단일 이미지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POLL 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Re-post 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67FFB8-9DCB-0847-DCEE-A627021CA10B}"/>
              </a:ext>
            </a:extLst>
          </p:cNvPr>
          <p:cNvGrpSpPr/>
          <p:nvPr/>
        </p:nvGrpSpPr>
        <p:grpSpPr>
          <a:xfrm>
            <a:off x="9754613" y="1824001"/>
            <a:ext cx="665439" cy="215444"/>
            <a:chOff x="10087333" y="1390286"/>
            <a:chExt cx="665439" cy="2154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37ED6-AB0B-D8C9-CAB0-70817E891970}"/>
                </a:ext>
              </a:extLst>
            </p:cNvPr>
            <p:cNvSpPr txBox="1"/>
            <p:nvPr/>
          </p:nvSpPr>
          <p:spPr>
            <a:xfrm>
              <a:off x="10484109" y="1390286"/>
              <a:ext cx="268663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영상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662463-09C7-5E93-DBF2-883E774FA2D2}"/>
                </a:ext>
              </a:extLst>
            </p:cNvPr>
            <p:cNvSpPr/>
            <p:nvPr/>
          </p:nvSpPr>
          <p:spPr>
            <a:xfrm>
              <a:off x="10087333" y="1416483"/>
              <a:ext cx="335777" cy="163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F64EE4-F4AD-7A5B-DD7C-3411AC234258}"/>
              </a:ext>
            </a:extLst>
          </p:cNvPr>
          <p:cNvGrpSpPr/>
          <p:nvPr/>
        </p:nvGrpSpPr>
        <p:grpSpPr>
          <a:xfrm>
            <a:off x="8142614" y="1824001"/>
            <a:ext cx="859403" cy="215444"/>
            <a:chOff x="10087333" y="903145"/>
            <a:chExt cx="859403" cy="215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4C32D8-AEB8-722D-516D-B2B54AB5CAA5}"/>
                </a:ext>
              </a:extLst>
            </p:cNvPr>
            <p:cNvSpPr txBox="1"/>
            <p:nvPr/>
          </p:nvSpPr>
          <p:spPr>
            <a:xfrm>
              <a:off x="10484109" y="903145"/>
              <a:ext cx="462627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8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Re-Post</a:t>
              </a:r>
              <a:endPara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B15F478-B1FB-3053-1B03-CC7EDBC3CAE6}"/>
                </a:ext>
              </a:extLst>
            </p:cNvPr>
            <p:cNvSpPr/>
            <p:nvPr/>
          </p:nvSpPr>
          <p:spPr>
            <a:xfrm>
              <a:off x="10087333" y="929342"/>
              <a:ext cx="335777" cy="16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0FF06-C060-9779-13CC-1AEA9F66291E}"/>
              </a:ext>
            </a:extLst>
          </p:cNvPr>
          <p:cNvGrpSpPr/>
          <p:nvPr/>
        </p:nvGrpSpPr>
        <p:grpSpPr>
          <a:xfrm>
            <a:off x="9002017" y="1824001"/>
            <a:ext cx="753605" cy="215444"/>
            <a:chOff x="10087333" y="1149734"/>
            <a:chExt cx="753605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E3A606-28BE-2048-5BFF-96709DF6C6AF}"/>
                </a:ext>
              </a:extLst>
            </p:cNvPr>
            <p:cNvSpPr txBox="1"/>
            <p:nvPr/>
          </p:nvSpPr>
          <p:spPr>
            <a:xfrm>
              <a:off x="10484109" y="1149734"/>
              <a:ext cx="356829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이미지</a:t>
              </a:r>
              <a:endPara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C4F8F3-7792-769E-6ABA-8876270974DC}"/>
                </a:ext>
              </a:extLst>
            </p:cNvPr>
            <p:cNvSpPr/>
            <p:nvPr/>
          </p:nvSpPr>
          <p:spPr>
            <a:xfrm>
              <a:off x="10087333" y="1175931"/>
              <a:ext cx="335777" cy="1630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D82FEEA-038B-1B8C-9602-F3FE4DC57966}"/>
              </a:ext>
            </a:extLst>
          </p:cNvPr>
          <p:cNvGrpSpPr/>
          <p:nvPr/>
        </p:nvGrpSpPr>
        <p:grpSpPr>
          <a:xfrm>
            <a:off x="10420052" y="1824001"/>
            <a:ext cx="665439" cy="215444"/>
            <a:chOff x="10087333" y="1738050"/>
            <a:chExt cx="665439" cy="2154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DC12AAB-5F78-E955-E6D1-DE2D16BDF281}"/>
                </a:ext>
              </a:extLst>
            </p:cNvPr>
            <p:cNvSpPr/>
            <p:nvPr/>
          </p:nvSpPr>
          <p:spPr>
            <a:xfrm>
              <a:off x="10087333" y="1764247"/>
              <a:ext cx="335777" cy="163050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86E5CD-1854-3B20-F746-4DBE59B31270}"/>
                </a:ext>
              </a:extLst>
            </p:cNvPr>
            <p:cNvSpPr txBox="1"/>
            <p:nvPr/>
          </p:nvSpPr>
          <p:spPr>
            <a:xfrm>
              <a:off x="10484109" y="1738050"/>
              <a:ext cx="268663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기타</a:t>
              </a: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17244"/>
              </p:ext>
            </p:extLst>
          </p:nvPr>
        </p:nvGraphicFramePr>
        <p:xfrm>
          <a:off x="1187384" y="2132220"/>
          <a:ext cx="9817232" cy="3615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3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SUN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MON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TUE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WED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THU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FRI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SAT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29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31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</a:t>
                      </a:r>
                      <a:r>
                        <a:rPr lang="en-US" altLang="ko-KR" sz="900" b="1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</a:t>
                      </a: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세계 환경의 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 현장경영 및 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kern="1200" dirty="0" err="1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하이즈엉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당서기 미팅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JPCA 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전시회 참여 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포스터</a:t>
                      </a:r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CPR 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사례</a:t>
                      </a:r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PFC</a:t>
                      </a:r>
                      <a:r>
                        <a:rPr lang="en-US" altLang="ko-KR" sz="900" b="0" baseline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Roll to Roll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한국통신학회 하계종합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학술발표회 부스 참가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두산전자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QUIZ</a:t>
                      </a:r>
                    </a:p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Roll</a:t>
                      </a:r>
                      <a:r>
                        <a:rPr lang="en-US" altLang="ko-KR" sz="900" b="0" baseline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to Roll 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복습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29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PFC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FF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법인 소개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1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1835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94" y="2767206"/>
            <a:ext cx="3067934" cy="3051644"/>
          </a:xfrm>
          <a:prstGeom prst="rect">
            <a:avLst/>
          </a:prstGeom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454552" y="988595"/>
            <a:ext cx="3282896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Insights &amp; Developments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Content Insights &amp; Developments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/>
        </p:nvSpPr>
        <p:spPr>
          <a:xfrm>
            <a:off x="4585343" y="6524153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502078" y="1479526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①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13108" y="1707026"/>
            <a:ext cx="380350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도입부에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대표하는 이미지를 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배치한 것이 유저들의 소비를 촉발 시켰을 것으로 확인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kumimoji="1" lang="en-US" altLang="ko-KR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Depthcovery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시리즈처럼 제품의 전문적인 내용을 전달하는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콘텐츠의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경우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대표하는 이미지를 도입부에 노출하는 것이 중요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/>
        </p:nvSpPr>
        <p:spPr>
          <a:xfrm>
            <a:off x="5455531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14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5285483" y="1479526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②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215518" y="1707026"/>
            <a:ext cx="3918140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임직원 즉 사람을 활용한 형태의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유저의 반응 및 관심이 높은 것을 확인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사람과 관련한 주제이거나 사람이 전면으로 걸리는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좋은 반응이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있는 만큼 임직원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사람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활용한 유형의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진행하면 좋을 것으로 판단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062" y="5091067"/>
            <a:ext cx="3115598" cy="1182835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229446" y="5091067"/>
            <a:ext cx="220645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1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카드뉴스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737679" y="5577922"/>
            <a:ext cx="1189990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1,516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758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: 50.0%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50797" y="5305795"/>
            <a:ext cx="8467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ko-KR" sz="105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FFC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919555" y="1434184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제언 ③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172893" y="1707026"/>
            <a:ext cx="3362101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두산전자가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영위하고 있는 산업 업계의 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인사이트를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소개하는 추가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모색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반도체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동박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CCL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두산전자가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서비스하는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산업의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소개하는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시리즈 성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진행 고려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카테고리 명 예시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Do-IT(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00366" y="2795476"/>
            <a:ext cx="3342156" cy="34969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0975"/>
              </p:ext>
            </p:extLst>
          </p:nvPr>
        </p:nvGraphicFramePr>
        <p:xfrm>
          <a:off x="8217237" y="4285887"/>
          <a:ext cx="2661233" cy="1829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반도체 시장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 시장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Auto</a:t>
                      </a:r>
                      <a:r>
                        <a:rPr kumimoji="1" lang="en-US" altLang="ko-KR" sz="1200" b="1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Motive </a:t>
                      </a:r>
                      <a:r>
                        <a:rPr kumimoji="1" lang="ko-KR" altLang="en-US" sz="1200" b="1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시장</a:t>
                      </a:r>
                      <a:endParaRPr kumimoji="1" lang="ko-KR" altLang="en-US" sz="12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22588" y="3234732"/>
            <a:ext cx="3362101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A9FA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INSIGHT OF</a:t>
            </a:r>
          </a:p>
          <a:p>
            <a:r>
              <a:rPr kumimoji="1"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A9FA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SEMICONDUCTOR</a:t>
            </a:r>
            <a:endParaRPr kumimoji="1"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A9FA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28" name="Picture 4" descr="https://i.pinimg.com/564x/23/12/e7/2312e7269e21b130d1bf73c37d2446e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615" y="3985291"/>
            <a:ext cx="1367341" cy="193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00093" y="2992740"/>
            <a:ext cx="414314" cy="843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00093" y="2850011"/>
            <a:ext cx="655464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Do-IT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944080" y="6344662"/>
            <a:ext cx="1868779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예시 디자인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30" name="Picture 6" descr="https://i.pinimg.com/564x/9f/c0/8f/9fc08fc3ae32dfcf2555d68887b6894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3" y="4171683"/>
            <a:ext cx="1387169" cy="196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233" y="2722076"/>
            <a:ext cx="2550056" cy="31910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2481" y="3342805"/>
            <a:ext cx="1988105" cy="19989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5518" y="4607441"/>
            <a:ext cx="2087111" cy="16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1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742315"/>
            <a:ext cx="121920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477375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78" y="5576448"/>
            <a:ext cx="1599220" cy="372305"/>
          </a:xfrm>
          <a:prstGeom prst="rect">
            <a:avLst/>
          </a:prstGeom>
        </p:spPr>
      </p:pic>
      <p:sp>
        <p:nvSpPr>
          <p:cNvPr id="16" name="Rectangle 5"/>
          <p:cNvSpPr>
            <a:spLocks/>
          </p:cNvSpPr>
          <p:nvPr/>
        </p:nvSpPr>
        <p:spPr bwMode="auto">
          <a:xfrm>
            <a:off x="443083" y="5324189"/>
            <a:ext cx="7200001" cy="51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35719" rIns="35719" bIns="35719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All the content, including visual images and tables in this report is copyrighted and is the only intellectual property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 Global</a:t>
            </a:r>
          </a:p>
          <a:p>
            <a:pPr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based in Seoul, South Korea. Users are forbidden to reproduce, republish, redistribute or resell any materials from these documents in either machine-readable or any other form without written permission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 Global</a:t>
            </a:r>
            <a:endParaRPr lang="ko-KR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43083" y="5920464"/>
            <a:ext cx="2904088" cy="31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All rights reserved. Strictly confidential </a:t>
            </a:r>
            <a:endParaRPr kumimoji="1" lang="ko-KR" altLang="en-US" sz="800" kern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43083" y="2678970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94151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-44553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747919" y="2642827"/>
            <a:ext cx="1882812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 O N T E N T S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-1" y="2162175"/>
            <a:ext cx="121920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48615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2"/>
          <p:cNvSpPr txBox="1">
            <a:spLocks/>
          </p:cNvSpPr>
          <p:nvPr/>
        </p:nvSpPr>
        <p:spPr>
          <a:xfrm>
            <a:off x="4011832" y="3509087"/>
            <a:ext cx="4533055" cy="12829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1) Monthly Highlights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 및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주요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4)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_Total Page Views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Review_Total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Page Views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Impression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7)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순방문자 수 비교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성과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 Follower· Visitor Demographics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광고 성과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10) 9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게재 현황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캘린더형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011832" y="2642827"/>
            <a:ext cx="4768151" cy="279280"/>
            <a:chOff x="6409266" y="1931994"/>
            <a:chExt cx="4768151" cy="279280"/>
          </a:xfrm>
        </p:grpSpPr>
        <p:sp>
          <p:nvSpPr>
            <p:cNvPr id="30" name="제목 2"/>
            <p:cNvSpPr txBox="1">
              <a:spLocks/>
            </p:cNvSpPr>
            <p:nvPr/>
          </p:nvSpPr>
          <p:spPr>
            <a:xfrm>
              <a:off x="6409266" y="1931994"/>
              <a:ext cx="2653453" cy="27928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링크드인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페이지 및 콘텐츠 지표 현황 분석</a:t>
              </a:r>
            </a:p>
          </p:txBody>
        </p:sp>
        <p:sp>
          <p:nvSpPr>
            <p:cNvPr id="31" name="제목 2"/>
            <p:cNvSpPr txBox="1">
              <a:spLocks/>
            </p:cNvSpPr>
            <p:nvPr/>
          </p:nvSpPr>
          <p:spPr>
            <a:xfrm>
              <a:off x="10773557" y="1931994"/>
              <a:ext cx="403860" cy="2792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 p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32" name="직선 연결선 31"/>
            <p:cNvCxnSpPr>
              <a:stCxn id="30" idx="3"/>
              <a:endCxn id="31" idx="1"/>
            </p:cNvCxnSpPr>
            <p:nvPr/>
          </p:nvCxnSpPr>
          <p:spPr>
            <a:xfrm>
              <a:off x="9062719" y="2071634"/>
              <a:ext cx="17108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011832" y="5482221"/>
            <a:ext cx="4768151" cy="279280"/>
            <a:chOff x="6409264" y="4073750"/>
            <a:chExt cx="4768151" cy="279280"/>
          </a:xfrm>
        </p:grpSpPr>
        <p:sp>
          <p:nvSpPr>
            <p:cNvPr id="20" name="제목 2"/>
            <p:cNvSpPr txBox="1">
              <a:spLocks/>
            </p:cNvSpPr>
            <p:nvPr/>
          </p:nvSpPr>
          <p:spPr>
            <a:xfrm>
              <a:off x="6409264" y="4073750"/>
              <a:ext cx="2653453" cy="25012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Content Insigts &amp; Developments</a:t>
              </a:r>
            </a:p>
          </p:txBody>
        </p:sp>
        <p:cxnSp>
          <p:nvCxnSpPr>
            <p:cNvPr id="21" name="직선 연결선 20"/>
            <p:cNvCxnSpPr>
              <a:stCxn id="20" idx="3"/>
              <a:endCxn id="22" idx="1"/>
            </p:cNvCxnSpPr>
            <p:nvPr/>
          </p:nvCxnSpPr>
          <p:spPr>
            <a:xfrm>
              <a:off x="9062717" y="4198815"/>
              <a:ext cx="1710838" cy="145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제목 2"/>
            <p:cNvSpPr txBox="1">
              <a:spLocks/>
            </p:cNvSpPr>
            <p:nvPr/>
          </p:nvSpPr>
          <p:spPr>
            <a:xfrm>
              <a:off x="10773555" y="4073750"/>
              <a:ext cx="403860" cy="2792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15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p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11" y="857882"/>
            <a:ext cx="1599220" cy="37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6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494420" y="3081540"/>
            <a:ext cx="2858881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LinkedIn JUN Report</a:t>
            </a:r>
          </a:p>
          <a:p>
            <a:pPr algn="ct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페이지 및 콘텐츠 지표 현황 분석</a:t>
            </a:r>
          </a:p>
        </p:txBody>
      </p:sp>
    </p:spTree>
    <p:extLst>
      <p:ext uri="{BB962C8B-B14F-4D97-AF65-F5344CB8AC3E}">
        <p14:creationId xmlns:p14="http://schemas.microsoft.com/office/powerpoint/2010/main" val="423757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5" y="507791"/>
            <a:ext cx="1598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Monthly Highlights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90482" y="1623293"/>
            <a:ext cx="0" cy="44774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1582507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000" b="1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2024</a:t>
            </a:r>
            <a:r>
              <a:rPr lang="ko-KR" altLang="en-US" sz="1000" b="1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년 </a:t>
            </a:r>
            <a:r>
              <a:rPr lang="en-US" altLang="ko-KR" sz="1000" b="1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11</a:t>
            </a:r>
            <a:r>
              <a:rPr lang="ko-KR" altLang="en-US" sz="1000" b="1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월 </a:t>
            </a:r>
            <a:r>
              <a:rPr lang="en-US" altLang="ko-KR" sz="1000" b="1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</a:t>
            </a:r>
            <a:r>
              <a:rPr lang="ko-KR" altLang="en-US" sz="1000" b="1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일 기준 </a:t>
            </a:r>
            <a:r>
              <a:rPr lang="ko-KR" altLang="en-US" sz="1000" b="1" i="0" u="none" strike="noStrike" dirty="0" err="1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1000" b="1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sz="1000" b="1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4,840</a:t>
            </a:r>
            <a:r>
              <a:rPr lang="ko-KR" altLang="en-US" sz="1000" b="1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명으로 전 월 대비 </a:t>
            </a:r>
            <a:r>
              <a:rPr lang="en-US" altLang="ko-KR" sz="1000" b="1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6.6% </a:t>
            </a:r>
            <a:r>
              <a:rPr lang="ko-KR" altLang="en-US" sz="1000" b="1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r>
              <a:rPr lang="ko-KR" altLang="en-US" sz="1000" dirty="0"/>
              <a:t> </a:t>
            </a:r>
            <a:endParaRPr kumimoji="1"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5" y="1799762"/>
            <a:ext cx="4109995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오가닉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9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9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인입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수는 </a:t>
            </a:r>
            <a:r>
              <a:rPr lang="en-US" altLang="ko-KR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217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명으로 전 월 대비 약 </a:t>
            </a:r>
            <a:r>
              <a:rPr lang="en-US" altLang="ko-KR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99.1% </a:t>
            </a:r>
            <a:r>
              <a:rPr lang="ko-KR" altLang="en-US" sz="9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r>
              <a:rPr lang="ko-KR" altLang="en-US" sz="900" dirty="0"/>
              <a:t> </a:t>
            </a:r>
            <a:endParaRPr kumimoji="1"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724011" y="1625000"/>
            <a:ext cx="0" cy="137993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90482" y="2186955"/>
            <a:ext cx="0" cy="39761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137503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건의 콘텐츠 발행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335375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공감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비정기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482" y="963495"/>
            <a:ext cx="6269985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전체적으로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트래픽이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증가하였으나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가장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수인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532381" y="6253238"/>
            <a:ext cx="448078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10837738" y="6251800"/>
            <a:ext cx="585264" cy="183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90482" y="2770476"/>
            <a:ext cx="0" cy="44774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614101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5,000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달성을 위한 월간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KPI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 지수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184021" y="2860322"/>
          <a:ext cx="3485256" cy="40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5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오가닉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총합</a:t>
                      </a: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2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149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114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145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263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3AD5C7-67D6-105D-DA9E-989BDF9FA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75795"/>
              </p:ext>
            </p:extLst>
          </p:nvPr>
        </p:nvGraphicFramePr>
        <p:xfrm>
          <a:off x="5873310" y="1678339"/>
          <a:ext cx="4231956" cy="124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738">
                  <a:extLst>
                    <a:ext uri="{9D8B030D-6E8A-4147-A177-3AD203B41FA5}">
                      <a16:colId xmlns:a16="http://schemas.microsoft.com/office/drawing/2014/main" val="1250033596"/>
                    </a:ext>
                  </a:extLst>
                </a:gridCol>
                <a:gridCol w="2290218">
                  <a:extLst>
                    <a:ext uri="{9D8B030D-6E8A-4147-A177-3AD203B41FA5}">
                      <a16:colId xmlns:a16="http://schemas.microsoft.com/office/drawing/2014/main" val="4292907943"/>
                    </a:ext>
                  </a:extLst>
                </a:gridCol>
              </a:tblGrid>
              <a:tr h="2082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 월 대비 트래픽 지수 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(vs 24</a:t>
                      </a: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대비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74024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PV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73.6%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28.0 vs 16.7  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18848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Impression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3.8%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118.5 vs 114.1  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174947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Engagement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32.8%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22.2 vs 16.7  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963380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총 클릭 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23.0%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2,131 vs 1,733  24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903630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일일 순방문자 수 평균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50.7%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10.5 vs 7.0  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7588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9DC3938-C26D-6341-33C8-65DBC6B709F4}"/>
              </a:ext>
            </a:extLst>
          </p:cNvPr>
          <p:cNvSpPr/>
          <p:nvPr/>
        </p:nvSpPr>
        <p:spPr>
          <a:xfrm>
            <a:off x="1157456" y="1539611"/>
            <a:ext cx="3916043" cy="52348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D4557A-7569-AB20-23A6-DEA83D7C9DFF}"/>
              </a:ext>
            </a:extLst>
          </p:cNvPr>
          <p:cNvSpPr/>
          <p:nvPr/>
        </p:nvSpPr>
        <p:spPr>
          <a:xfrm>
            <a:off x="5754460" y="1548130"/>
            <a:ext cx="4097839" cy="15096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1">
            <a:extLst>
              <a:ext uri="{FF2B5EF4-FFF2-40B4-BE49-F238E27FC236}">
                <a16:creationId xmlns:a16="http://schemas.microsoft.com/office/drawing/2014/main" id="{7370C3B3-A17F-573B-D98C-71C7220F94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51079"/>
              </p:ext>
            </p:extLst>
          </p:nvPr>
        </p:nvGraphicFramePr>
        <p:xfrm>
          <a:off x="735661" y="3350069"/>
          <a:ext cx="10720678" cy="3000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09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2">
            <a:extLst>
              <a:ext uri="{FF2B5EF4-FFF2-40B4-BE49-F238E27FC236}">
                <a16:creationId xmlns:a16="http://schemas.microsoft.com/office/drawing/2014/main" id="{9D2D64A8-9385-5516-5123-DA1602CB6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904430"/>
              </p:ext>
            </p:extLst>
          </p:nvPr>
        </p:nvGraphicFramePr>
        <p:xfrm>
          <a:off x="787969" y="3448240"/>
          <a:ext cx="10733655" cy="3138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2106013" y="5920152"/>
            <a:ext cx="9158129" cy="234493"/>
            <a:chOff x="3263505" y="5806959"/>
            <a:chExt cx="9158129" cy="234493"/>
          </a:xfrm>
        </p:grpSpPr>
        <p:sp>
          <p:nvSpPr>
            <p:cNvPr id="99" name="직사각형 98"/>
            <p:cNvSpPr/>
            <p:nvPr/>
          </p:nvSpPr>
          <p:spPr>
            <a:xfrm>
              <a:off x="5914850" y="582613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560284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1652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907164" y="5818531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265128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31904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587592" y="5806959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584889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0D6364-6824-DA5E-BC9C-9D4FACE31070}"/>
                </a:ext>
              </a:extLst>
            </p:cNvPr>
            <p:cNvSpPr/>
            <p:nvPr/>
          </p:nvSpPr>
          <p:spPr>
            <a:xfrm>
              <a:off x="8560536" y="5826137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D7BE03-DCEB-1B92-19CA-02B29C17FF82}"/>
                </a:ext>
              </a:extLst>
            </p:cNvPr>
            <p:cNvSpPr/>
            <p:nvPr/>
          </p:nvSpPr>
          <p:spPr>
            <a:xfrm>
              <a:off x="10927320" y="5812240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382C91-5150-60DF-7020-A1BE393BB600}"/>
                </a:ext>
              </a:extLst>
            </p:cNvPr>
            <p:cNvSpPr/>
            <p:nvPr/>
          </p:nvSpPr>
          <p:spPr>
            <a:xfrm>
              <a:off x="3263505" y="582613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88F5C2A-A510-E58F-0E6D-144531DA28C4}"/>
                </a:ext>
              </a:extLst>
            </p:cNvPr>
            <p:cNvSpPr/>
            <p:nvPr/>
          </p:nvSpPr>
          <p:spPr>
            <a:xfrm>
              <a:off x="9905638" y="5816611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53">
              <a:extLst>
                <a:ext uri="{FF2B5EF4-FFF2-40B4-BE49-F238E27FC236}">
                  <a16:creationId xmlns:a16="http://schemas.microsoft.com/office/drawing/2014/main" id="{68A459F7-1C63-94B4-4F77-0809C9A8B15C}"/>
                </a:ext>
              </a:extLst>
            </p:cNvPr>
            <p:cNvSpPr/>
            <p:nvPr/>
          </p:nvSpPr>
          <p:spPr>
            <a:xfrm>
              <a:off x="5602146" y="584142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3">
              <a:extLst>
                <a:ext uri="{FF2B5EF4-FFF2-40B4-BE49-F238E27FC236}">
                  <a16:creationId xmlns:a16="http://schemas.microsoft.com/office/drawing/2014/main" id="{68DD735D-FDA3-12F2-C54A-4628E1CE02B5}"/>
                </a:ext>
              </a:extLst>
            </p:cNvPr>
            <p:cNvSpPr/>
            <p:nvPr/>
          </p:nvSpPr>
          <p:spPr>
            <a:xfrm>
              <a:off x="4932305" y="5841426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8">
              <a:extLst>
                <a:ext uri="{FF2B5EF4-FFF2-40B4-BE49-F238E27FC236}">
                  <a16:creationId xmlns:a16="http://schemas.microsoft.com/office/drawing/2014/main" id="{F5B21C95-A314-7DF9-E648-33B6F9F7F7E2}"/>
                </a:ext>
              </a:extLst>
            </p:cNvPr>
            <p:cNvSpPr/>
            <p:nvPr/>
          </p:nvSpPr>
          <p:spPr>
            <a:xfrm>
              <a:off x="12221609" y="5833865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74">
              <a:extLst>
                <a:ext uri="{FF2B5EF4-FFF2-40B4-BE49-F238E27FC236}">
                  <a16:creationId xmlns:a16="http://schemas.microsoft.com/office/drawing/2014/main" id="{EA03FB20-859C-C5B1-0EB6-EA242537E98F}"/>
                </a:ext>
              </a:extLst>
            </p:cNvPr>
            <p:cNvSpPr/>
            <p:nvPr/>
          </p:nvSpPr>
          <p:spPr>
            <a:xfrm>
              <a:off x="7934307" y="5826136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1384" y="507791"/>
            <a:ext cx="2432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 및 분석</a:t>
            </a:r>
          </a:p>
        </p:txBody>
      </p:sp>
      <p:sp>
        <p:nvSpPr>
          <p:cNvPr id="34" name="TextBox 2"/>
          <p:cNvSpPr txBox="1"/>
          <p:nvPr/>
        </p:nvSpPr>
        <p:spPr>
          <a:xfrm>
            <a:off x="641269" y="3316216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팔로워 유입 수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66291" y="1590699"/>
            <a:ext cx="0" cy="1536495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6" y="1539757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2024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년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11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월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일 기준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4,840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명으로 전월 대비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6.6% 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r>
              <a:rPr lang="ko-KR" altLang="en-US" sz="1000" dirty="0"/>
              <a:t> </a:t>
            </a:r>
            <a:endParaRPr kumimoji="1"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257384" y="3316891"/>
            <a:ext cx="200025" cy="2000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492616" y="3309181"/>
            <a:ext cx="676114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게재일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1836195"/>
            <a:ext cx="5193579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신규 유입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오가닉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수는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217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명으로 전월대비 약 </a:t>
            </a:r>
            <a:r>
              <a:rPr lang="en-US" altLang="ko-KR" sz="1000" b="1" i="0" u="none" strike="noStrike" dirty="0">
                <a:solidFill>
                  <a:srgbClr val="FF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99.1% </a:t>
            </a:r>
            <a:r>
              <a:rPr lang="ko-KR" altLang="en-US" sz="1000" b="1" i="0" u="none" strike="noStrike" dirty="0">
                <a:solidFill>
                  <a:srgbClr val="FF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kumimoji="1"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7" y="2019807"/>
            <a:ext cx="6342724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전 고점을 달성했던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 약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34%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증가한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7294" y="953474"/>
            <a:ext cx="7815393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가장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 달성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월간 목표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(75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대비 약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 초과 수치 달성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2276749"/>
            <a:ext cx="837674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주말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오가닉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유입 수는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29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명으로 전월 대비 </a:t>
            </a:r>
            <a:r>
              <a:rPr lang="en-US" altLang="ko-KR" sz="1000" b="1" i="0" u="none" strike="noStrike" dirty="0">
                <a:solidFill>
                  <a:srgbClr val="0070C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17.1% </a:t>
            </a:r>
            <a:r>
              <a:rPr lang="ko-KR" altLang="en-US" sz="1000" b="1" i="0" u="none" strike="noStrike" dirty="0">
                <a:solidFill>
                  <a:srgbClr val="0070C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감소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endParaRPr kumimoji="1"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2891736"/>
            <a:ext cx="8166027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당월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13,037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의 노출 수 대비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217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명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인입으로 전 월 대비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인입률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0.8%p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r>
              <a:rPr lang="ko-KR" altLang="en-US" sz="900" dirty="0"/>
              <a:t> </a:t>
            </a:r>
            <a:endParaRPr kumimoji="1"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213816" y="3316891"/>
            <a:ext cx="200025" cy="20002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8926" y="3309181"/>
            <a:ext cx="66623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공휴일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4" name="TextBox 1"/>
          <p:cNvSpPr txBox="1"/>
          <p:nvPr/>
        </p:nvSpPr>
        <p:spPr>
          <a:xfrm>
            <a:off x="10547703" y="3524351"/>
            <a:ext cx="585264" cy="183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60462" y="2709752"/>
            <a:ext cx="837674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오가닉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노출 수 대비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오가닉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0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인입률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1.7% </a:t>
            </a:r>
            <a:r>
              <a:rPr lang="ko-KR" altLang="en-US" sz="10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달성</a:t>
            </a:r>
            <a:r>
              <a:rPr lang="ko-KR" altLang="en-US" sz="1000" dirty="0"/>
              <a:t> </a:t>
            </a:r>
            <a:endParaRPr kumimoji="1"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249751" y="5315811"/>
            <a:ext cx="1098438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kumimoji="1" lang="ko-KR" altLang="en-US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9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en-US" altLang="ko-KR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7.0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264142" y="5550343"/>
            <a:ext cx="1001968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900" dirty="0" err="1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6" y="2460551"/>
            <a:ext cx="6809450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주말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인입이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대폭 상승하였으며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기간에도 준수한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컨디션 유지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77541" y="5827819"/>
            <a:ext cx="1201962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kumimoji="1" lang="en-US" altLang="ko-KR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평균은 </a:t>
            </a:r>
            <a:r>
              <a:rPr kumimoji="1" lang="ko-KR" altLang="en-US" sz="600" dirty="0" err="1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기준으로 산정</a:t>
            </a:r>
            <a:endParaRPr kumimoji="1" lang="en-US" altLang="ko-KR" sz="600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521" y="3271976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269332" y="1531138"/>
            <a:ext cx="3679113" cy="277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250741" y="1838950"/>
            <a:ext cx="3679113" cy="22789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270543" y="2292015"/>
            <a:ext cx="3656389" cy="18067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211125" y="2685446"/>
            <a:ext cx="5180148" cy="5083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8222-9E7A-0EB3-83F6-7DE035F2BD36}"/>
              </a:ext>
            </a:extLst>
          </p:cNvPr>
          <p:cNvSpPr txBox="1"/>
          <p:nvPr/>
        </p:nvSpPr>
        <p:spPr>
          <a:xfrm>
            <a:off x="7115503" y="6364362"/>
            <a:ext cx="448078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98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_Total Page Views</a:t>
            </a:r>
          </a:p>
        </p:txBody>
      </p:sp>
      <p:sp>
        <p:nvSpPr>
          <p:cNvPr id="24" name="TextBox 2"/>
          <p:cNvSpPr txBox="1"/>
          <p:nvPr/>
        </p:nvSpPr>
        <p:spPr>
          <a:xfrm>
            <a:off x="840774" y="2655092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0515297" y="2472381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611143"/>
            <a:ext cx="758027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(PV 231),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84), PFC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75), </a:t>
            </a:r>
          </a:p>
          <a:p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법인 소개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57), Doo a Story – Case of CPR (PV 51),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모두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평균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2.5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577332" y="1367220"/>
            <a:ext cx="1858786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900" b="0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(10</a:t>
            </a:r>
            <a:r>
              <a:rPr lang="ko-KR" altLang="en-US" sz="900" b="0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월 </a:t>
            </a:r>
            <a:r>
              <a:rPr lang="en-US" altLang="ko-KR" sz="900" b="0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PV 868 vs 500 9</a:t>
            </a:r>
            <a:r>
              <a:rPr lang="ko-KR" altLang="en-US" sz="900" b="0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월 </a:t>
            </a:r>
            <a:r>
              <a:rPr lang="en-US" altLang="ko-KR" sz="900" b="0" i="0" u="none" strike="noStrike" dirty="0">
                <a:solidFill>
                  <a:srgbClr val="40404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PV)</a:t>
            </a:r>
            <a:r>
              <a:rPr lang="ko-KR" altLang="en-US" sz="900" dirty="0"/>
              <a:t>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2010222"/>
            <a:ext cx="991285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231)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이 전 일일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최고점을 기록했던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로보틱스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협업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152)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보다도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1.5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 높은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1112520" y="1430903"/>
            <a:ext cx="2248" cy="86331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711" y="873349"/>
            <a:ext cx="4820075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300" b="1" i="0" u="none" strike="noStrike" dirty="0">
                <a:solidFill>
                  <a:srgbClr val="ED083E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전 월 대비 </a:t>
            </a:r>
            <a:r>
              <a:rPr lang="en-US" altLang="ko-KR" sz="1300" b="1" i="0" u="none" strike="noStrike" dirty="0">
                <a:solidFill>
                  <a:srgbClr val="ED083E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PV </a:t>
            </a:r>
            <a:r>
              <a:rPr lang="ko-KR" altLang="en-US" sz="1300" b="1" i="0" u="none" strike="noStrike" dirty="0">
                <a:solidFill>
                  <a:srgbClr val="ED083E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평균 약 </a:t>
            </a:r>
            <a:r>
              <a:rPr lang="en-US" altLang="ko-KR" sz="1300" b="1" i="0" u="none" strike="noStrike" dirty="0">
                <a:solidFill>
                  <a:srgbClr val="ED083E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73.6% </a:t>
            </a:r>
            <a:r>
              <a:rPr lang="ko-KR" altLang="en-US" sz="1300" b="1" i="0" u="none" strike="noStrike" dirty="0">
                <a:solidFill>
                  <a:srgbClr val="ED083E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r>
              <a:rPr lang="ko-KR" altLang="en-US" sz="1400" dirty="0"/>
              <a:t> 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220223" y="5217535"/>
            <a:ext cx="874968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16.7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222218" y="2460357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*PV : Page view</a:t>
            </a:r>
            <a:endParaRPr kumimoji="1"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220223" y="4818733"/>
            <a:ext cx="874968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kumimoji="1" lang="ko-KR" altLang="en-US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28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13082" y="3007517"/>
            <a:ext cx="1628162" cy="349702"/>
          </a:xfrm>
          <a:prstGeom prst="rect">
            <a:avLst/>
          </a:prstGeom>
          <a:solidFill>
            <a:srgbClr val="00B0F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Council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99285" y="3326909"/>
            <a:ext cx="2179432" cy="488201"/>
          </a:xfrm>
          <a:prstGeom prst="rect">
            <a:avLst/>
          </a:prstGeom>
          <a:solidFill>
            <a:srgbClr val="00B0F0"/>
          </a:solidFill>
        </p:spPr>
        <p:txBody>
          <a:bodyPr wrap="square" tIns="36000" rIns="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사업장 보건 관리 우수사례 발표 대회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FCCL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64118" y="3189513"/>
            <a:ext cx="1979339" cy="626701"/>
          </a:xfrm>
          <a:prstGeom prst="rect">
            <a:avLst/>
          </a:prstGeom>
          <a:solidFill>
            <a:srgbClr val="00B0F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Casting Manufacturing Process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The Open Official Patron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QUIZ - FCCL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530597" y="3372727"/>
            <a:ext cx="1464707" cy="349702"/>
          </a:xfrm>
          <a:prstGeom prst="rect">
            <a:avLst/>
          </a:prstGeom>
          <a:solidFill>
            <a:srgbClr val="00B0F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FCCL_v2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28563" y="2787749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E344F-CA45-FE45-BE85-E6F744325A2A}"/>
              </a:ext>
            </a:extLst>
          </p:cNvPr>
          <p:cNvSpPr/>
          <p:nvPr/>
        </p:nvSpPr>
        <p:spPr>
          <a:xfrm>
            <a:off x="909739" y="814686"/>
            <a:ext cx="2962973" cy="7964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C7BD9-9866-8B70-FC0E-E5EDDC0EF0EE}"/>
              </a:ext>
            </a:extLst>
          </p:cNvPr>
          <p:cNvSpPr txBox="1"/>
          <p:nvPr/>
        </p:nvSpPr>
        <p:spPr>
          <a:xfrm>
            <a:off x="6178717" y="2442691"/>
            <a:ext cx="448078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" name="차트 2">
            <a:extLst>
              <a:ext uri="{FF2B5EF4-FFF2-40B4-BE49-F238E27FC236}">
                <a16:creationId xmlns:a16="http://schemas.microsoft.com/office/drawing/2014/main" id="{507730C9-6365-43C9-93B3-026A589C7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611908"/>
              </p:ext>
            </p:extLst>
          </p:nvPr>
        </p:nvGraphicFramePr>
        <p:xfrm>
          <a:off x="651213" y="2133332"/>
          <a:ext cx="11225809" cy="427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821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2">
            <a:extLst>
              <a:ext uri="{FF2B5EF4-FFF2-40B4-BE49-F238E27FC236}">
                <a16:creationId xmlns:a16="http://schemas.microsoft.com/office/drawing/2014/main" id="{6707063E-F71C-45D0-AE0F-8B8D13FF65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308563"/>
              </p:ext>
            </p:extLst>
          </p:nvPr>
        </p:nvGraphicFramePr>
        <p:xfrm>
          <a:off x="716426" y="3019718"/>
          <a:ext cx="10907399" cy="363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Review_Total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Page Views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480" y="944398"/>
            <a:ext cx="9418487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증가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Mobile View</a:t>
            </a:r>
            <a:r>
              <a:rPr kumimoji="1" lang="ko-KR" altLang="en-US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감소한 수치를 기록했으며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</a:p>
          <a:p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사분기 대비 높은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PC, Mobile View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기록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5" name="TextBox 2"/>
          <p:cNvSpPr txBox="1"/>
          <p:nvPr/>
        </p:nvSpPr>
        <p:spPr>
          <a:xfrm>
            <a:off x="1090482" y="2542005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809931" y="2689527"/>
            <a:ext cx="200025" cy="2000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62517" y="2681817"/>
            <a:ext cx="81396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게재일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833038" y="2680002"/>
            <a:ext cx="200025" cy="20002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33038" y="2672292"/>
            <a:ext cx="91134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공휴일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6024465" y="1452166"/>
            <a:ext cx="0" cy="1091432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130778" y="1826840"/>
            <a:ext cx="5176999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PFC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 등의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준수한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통해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2~3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View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총량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130779" y="1433124"/>
            <a:ext cx="481237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경우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카드뉴스가 업로드 된 시점에 가장 높은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5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총량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34.8%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7" name="TextBox 1"/>
          <p:cNvSpPr txBox="1"/>
          <p:nvPr/>
        </p:nvSpPr>
        <p:spPr>
          <a:xfrm>
            <a:off x="10780476" y="2890789"/>
            <a:ext cx="1044856" cy="17404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185058" y="1560311"/>
            <a:ext cx="0" cy="57680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96624" y="109484"/>
            <a:ext cx="962466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  <a:endParaRPr lang="ko-KR" altLang="en-US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91371" y="1417789"/>
            <a:ext cx="2703113" cy="83782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68175" y="2873349"/>
            <a:ext cx="11393905" cy="36315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231EB98-245D-4892-77EB-9107BB4C4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47780"/>
              </p:ext>
            </p:extLst>
          </p:nvPr>
        </p:nvGraphicFramePr>
        <p:xfrm>
          <a:off x="1308244" y="1603624"/>
          <a:ext cx="2792547" cy="48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547">
                  <a:extLst>
                    <a:ext uri="{9D8B030D-6E8A-4147-A177-3AD203B41FA5}">
                      <a16:colId xmlns:a16="http://schemas.microsoft.com/office/drawing/2014/main" val="1964721154"/>
                    </a:ext>
                  </a:extLst>
                </a:gridCol>
              </a:tblGrid>
              <a:tr h="242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•PC View </a:t>
                      </a:r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23.3% </a:t>
                      </a:r>
                      <a:r>
                        <a:rPr lang="ko-KR" alt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증가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365 vs 450 10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85036"/>
                  </a:ext>
                </a:extLst>
              </a:tr>
              <a:tr h="242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Moblie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View </a:t>
                      </a:r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209.6% </a:t>
                      </a:r>
                      <a:r>
                        <a:rPr lang="ko-KR" alt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증가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135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vs 418 10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32315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220A9549-0B8D-F135-16EE-E1202BA3DF7E}"/>
              </a:ext>
            </a:extLst>
          </p:cNvPr>
          <p:cNvSpPr txBox="1"/>
          <p:nvPr/>
        </p:nvSpPr>
        <p:spPr>
          <a:xfrm>
            <a:off x="6478884" y="2895264"/>
            <a:ext cx="448078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" name="그룹 45">
            <a:extLst>
              <a:ext uri="{FF2B5EF4-FFF2-40B4-BE49-F238E27FC236}">
                <a16:creationId xmlns:a16="http://schemas.microsoft.com/office/drawing/2014/main" id="{AA953858-D8C2-EF14-6206-DF862DBD9F6A}"/>
              </a:ext>
            </a:extLst>
          </p:cNvPr>
          <p:cNvGrpSpPr/>
          <p:nvPr/>
        </p:nvGrpSpPr>
        <p:grpSpPr>
          <a:xfrm>
            <a:off x="2155890" y="5920152"/>
            <a:ext cx="9158129" cy="234493"/>
            <a:chOff x="3263505" y="5806959"/>
            <a:chExt cx="9158129" cy="234493"/>
          </a:xfrm>
        </p:grpSpPr>
        <p:sp>
          <p:nvSpPr>
            <p:cNvPr id="4" name="직사각형 98">
              <a:extLst>
                <a:ext uri="{FF2B5EF4-FFF2-40B4-BE49-F238E27FC236}">
                  <a16:creationId xmlns:a16="http://schemas.microsoft.com/office/drawing/2014/main" id="{2CC9474F-DEA2-4803-79EA-28F788D74E44}"/>
                </a:ext>
              </a:extLst>
            </p:cNvPr>
            <p:cNvSpPr/>
            <p:nvPr/>
          </p:nvSpPr>
          <p:spPr>
            <a:xfrm>
              <a:off x="5914850" y="582613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74">
              <a:extLst>
                <a:ext uri="{FF2B5EF4-FFF2-40B4-BE49-F238E27FC236}">
                  <a16:creationId xmlns:a16="http://schemas.microsoft.com/office/drawing/2014/main" id="{F279E76A-F6DD-6493-67D3-7C54ADD36FDF}"/>
                </a:ext>
              </a:extLst>
            </p:cNvPr>
            <p:cNvSpPr/>
            <p:nvPr/>
          </p:nvSpPr>
          <p:spPr>
            <a:xfrm>
              <a:off x="7560284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76">
              <a:extLst>
                <a:ext uri="{FF2B5EF4-FFF2-40B4-BE49-F238E27FC236}">
                  <a16:creationId xmlns:a16="http://schemas.microsoft.com/office/drawing/2014/main" id="{75494044-E5B0-3A88-0B3A-D3104699AD8A}"/>
                </a:ext>
              </a:extLst>
            </p:cNvPr>
            <p:cNvSpPr/>
            <p:nvPr/>
          </p:nvSpPr>
          <p:spPr>
            <a:xfrm>
              <a:off x="391652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77">
              <a:extLst>
                <a:ext uri="{FF2B5EF4-FFF2-40B4-BE49-F238E27FC236}">
                  <a16:creationId xmlns:a16="http://schemas.microsoft.com/office/drawing/2014/main" id="{9BF7D70E-E935-7814-AADC-2906E65BAB52}"/>
                </a:ext>
              </a:extLst>
            </p:cNvPr>
            <p:cNvSpPr/>
            <p:nvPr/>
          </p:nvSpPr>
          <p:spPr>
            <a:xfrm>
              <a:off x="5907164" y="5818531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8">
              <a:extLst>
                <a:ext uri="{FF2B5EF4-FFF2-40B4-BE49-F238E27FC236}">
                  <a16:creationId xmlns:a16="http://schemas.microsoft.com/office/drawing/2014/main" id="{F77650EA-194F-5BEA-4C06-6F8E2531203B}"/>
                </a:ext>
              </a:extLst>
            </p:cNvPr>
            <p:cNvSpPr/>
            <p:nvPr/>
          </p:nvSpPr>
          <p:spPr>
            <a:xfrm>
              <a:off x="6265128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79">
              <a:extLst>
                <a:ext uri="{FF2B5EF4-FFF2-40B4-BE49-F238E27FC236}">
                  <a16:creationId xmlns:a16="http://schemas.microsoft.com/office/drawing/2014/main" id="{BCDEADE5-4300-8C6A-A4EF-3DB0AA78CF55}"/>
                </a:ext>
              </a:extLst>
            </p:cNvPr>
            <p:cNvSpPr/>
            <p:nvPr/>
          </p:nvSpPr>
          <p:spPr>
            <a:xfrm>
              <a:off x="8231904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80">
              <a:extLst>
                <a:ext uri="{FF2B5EF4-FFF2-40B4-BE49-F238E27FC236}">
                  <a16:creationId xmlns:a16="http://schemas.microsoft.com/office/drawing/2014/main" id="{3EA77AF9-E7C3-DF0B-54F7-AC501372A65E}"/>
                </a:ext>
              </a:extLst>
            </p:cNvPr>
            <p:cNvSpPr/>
            <p:nvPr/>
          </p:nvSpPr>
          <p:spPr>
            <a:xfrm>
              <a:off x="10587592" y="5806959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83">
              <a:extLst>
                <a:ext uri="{FF2B5EF4-FFF2-40B4-BE49-F238E27FC236}">
                  <a16:creationId xmlns:a16="http://schemas.microsoft.com/office/drawing/2014/main" id="{DC22E7DA-3BE5-9F0A-CD14-5D0A81C2AC9F}"/>
                </a:ext>
              </a:extLst>
            </p:cNvPr>
            <p:cNvSpPr/>
            <p:nvPr/>
          </p:nvSpPr>
          <p:spPr>
            <a:xfrm>
              <a:off x="3584889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2">
              <a:extLst>
                <a:ext uri="{FF2B5EF4-FFF2-40B4-BE49-F238E27FC236}">
                  <a16:creationId xmlns:a16="http://schemas.microsoft.com/office/drawing/2014/main" id="{82FA1E62-3247-5BDB-4C4B-8C34C63223DB}"/>
                </a:ext>
              </a:extLst>
            </p:cNvPr>
            <p:cNvSpPr/>
            <p:nvPr/>
          </p:nvSpPr>
          <p:spPr>
            <a:xfrm>
              <a:off x="8560536" y="5826137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4">
              <a:extLst>
                <a:ext uri="{FF2B5EF4-FFF2-40B4-BE49-F238E27FC236}">
                  <a16:creationId xmlns:a16="http://schemas.microsoft.com/office/drawing/2014/main" id="{B2FF6FE3-53AE-95D8-5341-B37B49E07C14}"/>
                </a:ext>
              </a:extLst>
            </p:cNvPr>
            <p:cNvSpPr/>
            <p:nvPr/>
          </p:nvSpPr>
          <p:spPr>
            <a:xfrm>
              <a:off x="10927320" y="5812240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7">
              <a:extLst>
                <a:ext uri="{FF2B5EF4-FFF2-40B4-BE49-F238E27FC236}">
                  <a16:creationId xmlns:a16="http://schemas.microsoft.com/office/drawing/2014/main" id="{372973C3-6628-3A17-C2C1-F43926024852}"/>
                </a:ext>
              </a:extLst>
            </p:cNvPr>
            <p:cNvSpPr/>
            <p:nvPr/>
          </p:nvSpPr>
          <p:spPr>
            <a:xfrm>
              <a:off x="3263505" y="582613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2">
              <a:extLst>
                <a:ext uri="{FF2B5EF4-FFF2-40B4-BE49-F238E27FC236}">
                  <a16:creationId xmlns:a16="http://schemas.microsoft.com/office/drawing/2014/main" id="{ED234CC5-3C21-D3E7-EFFF-63259FE396F9}"/>
                </a:ext>
              </a:extLst>
            </p:cNvPr>
            <p:cNvSpPr/>
            <p:nvPr/>
          </p:nvSpPr>
          <p:spPr>
            <a:xfrm>
              <a:off x="9905638" y="5816611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53">
              <a:extLst>
                <a:ext uri="{FF2B5EF4-FFF2-40B4-BE49-F238E27FC236}">
                  <a16:creationId xmlns:a16="http://schemas.microsoft.com/office/drawing/2014/main" id="{23088A41-97B7-6CB6-A888-21621ED82085}"/>
                </a:ext>
              </a:extLst>
            </p:cNvPr>
            <p:cNvSpPr/>
            <p:nvPr/>
          </p:nvSpPr>
          <p:spPr>
            <a:xfrm>
              <a:off x="5602146" y="584142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53">
              <a:extLst>
                <a:ext uri="{FF2B5EF4-FFF2-40B4-BE49-F238E27FC236}">
                  <a16:creationId xmlns:a16="http://schemas.microsoft.com/office/drawing/2014/main" id="{4A9F89BE-FEBD-5249-B841-90A2D6299BA8}"/>
                </a:ext>
              </a:extLst>
            </p:cNvPr>
            <p:cNvSpPr/>
            <p:nvPr/>
          </p:nvSpPr>
          <p:spPr>
            <a:xfrm>
              <a:off x="4932305" y="5841426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8">
              <a:extLst>
                <a:ext uri="{FF2B5EF4-FFF2-40B4-BE49-F238E27FC236}">
                  <a16:creationId xmlns:a16="http://schemas.microsoft.com/office/drawing/2014/main" id="{BE9FB122-DD0E-6B6D-D5F7-D86B682ED480}"/>
                </a:ext>
              </a:extLst>
            </p:cNvPr>
            <p:cNvSpPr/>
            <p:nvPr/>
          </p:nvSpPr>
          <p:spPr>
            <a:xfrm>
              <a:off x="12221609" y="5833865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74">
              <a:extLst>
                <a:ext uri="{FF2B5EF4-FFF2-40B4-BE49-F238E27FC236}">
                  <a16:creationId xmlns:a16="http://schemas.microsoft.com/office/drawing/2014/main" id="{73F4B732-85F0-EA5C-BC75-96479EC61FA4}"/>
                </a:ext>
              </a:extLst>
            </p:cNvPr>
            <p:cNvSpPr/>
            <p:nvPr/>
          </p:nvSpPr>
          <p:spPr>
            <a:xfrm>
              <a:off x="7934307" y="5826136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93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Impression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29046" y="971038"/>
            <a:ext cx="9437172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게재된 콘텐츠 중 역대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(Roll to Roll, Doo a Story – Case of CPR)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기록한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릴리즈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됨에 따라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중 역대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기록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34155" y="1620728"/>
            <a:ext cx="0" cy="68702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828" y="1616410"/>
            <a:ext cx="9716907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카드뉴스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역대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700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클릭 수 기록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역대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카드뉴스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700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클릭 수를 기록한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5G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안테나 모듈 카드뉴스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 후로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처음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828" y="1964238"/>
            <a:ext cx="7481694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현장경영 및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하이즈엉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당서기 미팅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건임에도 </a:t>
            </a:r>
            <a:endParaRPr lang="en-US" altLang="ko-KR" sz="1000" dirty="0">
              <a:ln>
                <a:solidFill>
                  <a:srgbClr val="ED083E">
                    <a:alpha val="0"/>
                  </a:srgb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게재된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1,700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노출 수를 달성하였으며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가장 높은 노출 수를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6681" y="2884126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차트 2">
            <a:extLst>
              <a:ext uri="{FF2B5EF4-FFF2-40B4-BE49-F238E27FC236}">
                <a16:creationId xmlns:a16="http://schemas.microsoft.com/office/drawing/2014/main" id="{216E57EA-CCC3-7222-EFBC-B94BEE1B4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056818"/>
              </p:ext>
            </p:extLst>
          </p:nvPr>
        </p:nvGraphicFramePr>
        <p:xfrm>
          <a:off x="466681" y="3232708"/>
          <a:ext cx="11258637" cy="2919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400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lang="en-US" altLang="ko-KR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순방문자 수 비교</a:t>
            </a:r>
            <a:endParaRPr lang="en-US" altLang="ko-KR" sz="1000" b="1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3221557" y="2541538"/>
            <a:ext cx="2960007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유형별 순방문자 수 비교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102" name="TextBox 2"/>
          <p:cNvSpPr txBox="1"/>
          <p:nvPr/>
        </p:nvSpPr>
        <p:spPr>
          <a:xfrm>
            <a:off x="1191048" y="2655507"/>
            <a:ext cx="1883375" cy="159029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 X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Y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월별 순방문자 수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3" name="TextBox 1"/>
          <p:cNvSpPr txBox="1"/>
          <p:nvPr/>
        </p:nvSpPr>
        <p:spPr>
          <a:xfrm>
            <a:off x="7047837" y="2695117"/>
            <a:ext cx="585264" cy="183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5" name="TextBox 1"/>
          <p:cNvSpPr txBox="1"/>
          <p:nvPr/>
        </p:nvSpPr>
        <p:spPr>
          <a:xfrm>
            <a:off x="10554305" y="2748284"/>
            <a:ext cx="585264" cy="183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8071418" y="2685432"/>
            <a:ext cx="0" cy="34518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427388" y="2540679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콘텐츠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게재수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001993" y="1596127"/>
            <a:ext cx="0" cy="3930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1993" y="1089994"/>
            <a:ext cx="5644615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순방문자 수 전 월 대비 </a:t>
            </a:r>
            <a:r>
              <a:rPr lang="en-US" altLang="ko-KR" sz="1300" b="1" i="0" u="none" strike="noStrike" dirty="0">
                <a:solidFill>
                  <a:srgbClr val="FF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55.7%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300" b="1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r>
              <a:rPr lang="ko-KR" altLang="en-US" sz="1400" dirty="0"/>
              <a:t> </a:t>
            </a:r>
            <a:endParaRPr kumimoji="1"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0327" y="2361106"/>
            <a:ext cx="11482141" cy="436354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434D74-D7D2-2135-F306-4A1F594A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65221"/>
              </p:ext>
            </p:extLst>
          </p:nvPr>
        </p:nvGraphicFramePr>
        <p:xfrm>
          <a:off x="1092633" y="1582274"/>
          <a:ext cx="2854325" cy="42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325">
                  <a:extLst>
                    <a:ext uri="{9D8B030D-6E8A-4147-A177-3AD203B41FA5}">
                      <a16:colId xmlns:a16="http://schemas.microsoft.com/office/drawing/2014/main" val="906627136"/>
                    </a:ext>
                  </a:extLst>
                </a:gridCol>
              </a:tblGrid>
              <a:tr h="2111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월 대비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순방문자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68771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 </a:t>
                      </a:r>
                      <a:r>
                        <a:rPr lang="en-US" altLang="ko-KR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3.4% </a:t>
                      </a:r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190.6%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318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CEA4F1A-DA4D-576E-C10C-0B0D8BB2B8EF}"/>
              </a:ext>
            </a:extLst>
          </p:cNvPr>
          <p:cNvSpPr/>
          <p:nvPr/>
        </p:nvSpPr>
        <p:spPr>
          <a:xfrm>
            <a:off x="949655" y="1504345"/>
            <a:ext cx="2432765" cy="5222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889DC6-12C9-070A-E18E-6C5DCA9EBE08}"/>
              </a:ext>
            </a:extLst>
          </p:cNvPr>
          <p:cNvSpPr/>
          <p:nvPr/>
        </p:nvSpPr>
        <p:spPr>
          <a:xfrm>
            <a:off x="987490" y="1064977"/>
            <a:ext cx="2234067" cy="2945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차트 1">
            <a:extLst>
              <a:ext uri="{FF2B5EF4-FFF2-40B4-BE49-F238E27FC236}">
                <a16:creationId xmlns:a16="http://schemas.microsoft.com/office/drawing/2014/main" id="{87F7ED87-D7E0-5090-9EA8-08339EDE6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423948"/>
              </p:ext>
            </p:extLst>
          </p:nvPr>
        </p:nvGraphicFramePr>
        <p:xfrm>
          <a:off x="628563" y="2884864"/>
          <a:ext cx="7424868" cy="347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2">
            <a:extLst>
              <a:ext uri="{FF2B5EF4-FFF2-40B4-BE49-F238E27FC236}">
                <a16:creationId xmlns:a16="http://schemas.microsoft.com/office/drawing/2014/main" id="{31CC1BAD-C4EB-3EAB-C2A1-D8003F6BD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532966"/>
              </p:ext>
            </p:extLst>
          </p:nvPr>
        </p:nvGraphicFramePr>
        <p:xfrm>
          <a:off x="8086638" y="2884864"/>
          <a:ext cx="3142779" cy="3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430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10093</TotalTime>
  <Words>2569</Words>
  <Application>Microsoft Office PowerPoint</Application>
  <PresentationFormat>Widescreen</PresentationFormat>
  <Paragraphs>552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Pretendard</vt:lpstr>
      <vt:lpstr>나눔고딕</vt:lpstr>
      <vt:lpstr>나눔바른고딕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 박</dc:creator>
  <cp:lastModifiedBy>Joon Young Lee</cp:lastModifiedBy>
  <cp:revision>744</cp:revision>
  <dcterms:created xsi:type="dcterms:W3CDTF">2024-01-12T05:29:21Z</dcterms:created>
  <dcterms:modified xsi:type="dcterms:W3CDTF">2024-11-06T03:58:18Z</dcterms:modified>
</cp:coreProperties>
</file>