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311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10" d="100"/>
          <a:sy n="110" d="100"/>
        </p:scale>
        <p:origin x="984" y="108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2&#51452;&#52264;\10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[VALUE]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8BE-49C6-BB1F-1EE4979BD5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3주</c:v>
                </c:pt>
                <c:pt idx="1">
                  <c:v>8월 4주</c:v>
                </c:pt>
                <c:pt idx="2">
                  <c:v>8월 5주</c:v>
                </c:pt>
                <c:pt idx="3">
                  <c:v>9월 1주</c:v>
                </c:pt>
                <c:pt idx="4">
                  <c:v>9월 2주</c:v>
                </c:pt>
                <c:pt idx="5">
                  <c:v>9월 3주</c:v>
                </c:pt>
                <c:pt idx="6">
                  <c:v>9월 4주</c:v>
                </c:pt>
                <c:pt idx="7">
                  <c:v>10월 1주</c:v>
                </c:pt>
                <c:pt idx="8">
                  <c:v>10월 2주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519</c:v>
                </c:pt>
                <c:pt idx="1">
                  <c:v>773</c:v>
                </c:pt>
                <c:pt idx="2">
                  <c:v>629</c:v>
                </c:pt>
                <c:pt idx="3">
                  <c:v>675</c:v>
                </c:pt>
                <c:pt idx="4">
                  <c:v>566</c:v>
                </c:pt>
                <c:pt idx="5">
                  <c:v>314</c:v>
                </c:pt>
                <c:pt idx="6">
                  <c:v>569</c:v>
                </c:pt>
                <c:pt idx="7">
                  <c:v>457</c:v>
                </c:pt>
                <c:pt idx="8">
                  <c:v>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BE-49C6-BB1F-1EE4979BD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3주</c:v>
                </c:pt>
                <c:pt idx="1">
                  <c:v>8월 4주</c:v>
                </c:pt>
                <c:pt idx="2">
                  <c:v>8월 5주</c:v>
                </c:pt>
                <c:pt idx="3">
                  <c:v>9월 1주</c:v>
                </c:pt>
                <c:pt idx="4">
                  <c:v>9월 2주</c:v>
                </c:pt>
                <c:pt idx="5">
                  <c:v>9월 3주</c:v>
                </c:pt>
                <c:pt idx="6">
                  <c:v>9월 4주</c:v>
                </c:pt>
                <c:pt idx="7">
                  <c:v>10월 1주</c:v>
                </c:pt>
                <c:pt idx="8">
                  <c:v>10월 2주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3645</c:v>
                </c:pt>
                <c:pt idx="1">
                  <c:v>2284</c:v>
                </c:pt>
                <c:pt idx="2">
                  <c:v>2301</c:v>
                </c:pt>
                <c:pt idx="3">
                  <c:v>2252</c:v>
                </c:pt>
                <c:pt idx="4">
                  <c:v>13240</c:v>
                </c:pt>
                <c:pt idx="5">
                  <c:v>3806</c:v>
                </c:pt>
                <c:pt idx="6">
                  <c:v>2831</c:v>
                </c:pt>
                <c:pt idx="7">
                  <c:v>2894</c:v>
                </c:pt>
                <c:pt idx="8">
                  <c:v>3726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BE-49C6-BB1F-1EE4979BD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kinnonews.com/global/archives/19078" TargetMode="Externa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hyperlink" Target="https://skinnonews.com/global/archives/191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2024.08.12 ~ 2024.10.13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46185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2024.10.13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2,625 (</a:t>
            </a:r>
            <a:r>
              <a:rPr lang="en-US" altLang="ko-KR" sz="1000" dirty="0">
                <a:solidFill>
                  <a:srgbClr val="FF0000"/>
                </a:solidFill>
              </a:rPr>
              <a:t>▲602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30%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545 (</a:t>
            </a:r>
            <a:r>
              <a:rPr lang="en-US" altLang="ko-KR" sz="1000" dirty="0">
                <a:solidFill>
                  <a:srgbClr val="FF0000"/>
                </a:solidFill>
              </a:rPr>
              <a:t>▲88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19%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5486848" y="2785113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증가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4313208"/>
            <a:ext cx="547158" cy="966158"/>
          </a:xfrm>
          <a:prstGeom prst="wedgeRoundRectCallout">
            <a:avLst>
              <a:gd name="adj1" fmla="val -208087"/>
              <a:gd name="adj2" fmla="val -114291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9A2AF79B-ED2D-D5EA-C64A-50E7A3DC8C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3" t="1899" r="-1"/>
          <a:stretch/>
        </p:blipFill>
        <p:spPr>
          <a:xfrm>
            <a:off x="9003064" y="4087581"/>
            <a:ext cx="1556542" cy="1514256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1DA87AD9-DE61-8250-3474-9D0E7EC4A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553" y="2382190"/>
            <a:ext cx="1565054" cy="1570070"/>
          </a:xfrm>
          <a:prstGeom prst="rect">
            <a:avLst/>
          </a:prstGeom>
        </p:spPr>
      </p:pic>
      <p:graphicFrame>
        <p:nvGraphicFramePr>
          <p:cNvPr id="3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15444"/>
              </p:ext>
            </p:extLst>
          </p:nvPr>
        </p:nvGraphicFramePr>
        <p:xfrm>
          <a:off x="1152609" y="2407483"/>
          <a:ext cx="7616078" cy="3187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50673</TotalTime>
  <Words>91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나눔고딕</vt:lpstr>
      <vt:lpstr>나눔고딕 ExtraBold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3149</cp:revision>
  <cp:lastPrinted>2021-02-04T04:29:19Z</cp:lastPrinted>
  <dcterms:created xsi:type="dcterms:W3CDTF">2021-01-26T06:49:29Z</dcterms:created>
  <dcterms:modified xsi:type="dcterms:W3CDTF">2024-10-15T04:10:47Z</dcterms:modified>
</cp:coreProperties>
</file>