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210AF-386F-4B7C-A3A9-B41CF0BDAD1B}" v="86" dt="2024-09-09T03:02:24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24" d="100"/>
          <a:sy n="124" d="100"/>
        </p:scale>
        <p:origin x="5682" y="102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123888BF-E446-4550-AB07-FDE05CF60217}"/>
    <pc:docChg chg="undo custSel modSld">
      <pc:chgData name="Joon Young Lee" userId="9c2bf77b41f9f2c0" providerId="LiveId" clId="{123888BF-E446-4550-AB07-FDE05CF60217}" dt="2024-09-02T01:53:11.057" v="351"/>
      <pc:docMkLst>
        <pc:docMk/>
      </pc:docMkLst>
      <pc:sldChg chg="modSp mod">
        <pc:chgData name="Joon Young Lee" userId="9c2bf77b41f9f2c0" providerId="LiveId" clId="{123888BF-E446-4550-AB07-FDE05CF60217}" dt="2024-09-02T01:45:35.646" v="0" actId="20577"/>
        <pc:sldMkLst>
          <pc:docMk/>
          <pc:sldMk cId="129259513" sldId="2141"/>
        </pc:sldMkLst>
        <pc:spChg chg="mod">
          <ac:chgData name="Joon Young Lee" userId="9c2bf77b41f9f2c0" providerId="LiveId" clId="{123888BF-E446-4550-AB07-FDE05CF60217}" dt="2024-09-02T01:45:35.64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123888BF-E446-4550-AB07-FDE05CF60217}" dt="2024-09-02T01:53:11.057" v="351"/>
        <pc:sldMkLst>
          <pc:docMk/>
          <pc:sldMk cId="652606932" sldId="2297"/>
        </pc:sldMkLst>
        <pc:spChg chg="mod">
          <ac:chgData name="Joon Young Lee" userId="9c2bf77b41f9f2c0" providerId="LiveId" clId="{123888BF-E446-4550-AB07-FDE05CF60217}" dt="2024-09-02T01:45:39.189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3:11.057" v="35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8:23.455" v="242" actId="1076"/>
        <pc:sldMkLst>
          <pc:docMk/>
          <pc:sldMk cId="2286156207" sldId="2311"/>
        </pc:sldMkLst>
        <pc:spChg chg="mod">
          <ac:chgData name="Joon Young Lee" userId="9c2bf77b41f9f2c0" providerId="LiveId" clId="{123888BF-E446-4550-AB07-FDE05CF60217}" dt="2024-09-02T01:47:46.679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123888BF-E446-4550-AB07-FDE05CF60217}" dt="2024-09-02T01:47:15.534" v="209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123888BF-E446-4550-AB07-FDE05CF60217}" dt="2024-09-02T01:45:38.359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123888BF-E446-4550-AB07-FDE05CF60217}" dt="2024-09-02T01:45:38.36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123888BF-E446-4550-AB07-FDE05CF60217}" dt="2024-09-02T01:48:17.424" v="240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123888BF-E446-4550-AB07-FDE05CF60217}" dt="2024-09-02T01:48:23.455" v="242" actId="1076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123888BF-E446-4550-AB07-FDE05CF60217}" dt="2024-09-02T01:45:38.204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123888BF-E446-4550-AB07-FDE05CF60217}" dt="2024-09-02T01:47:26.147" v="21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201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123888BF-E446-4550-AB07-FDE05CF60217}" dt="2024-09-02T01:47:10.715" v="207"/>
          <ac:picMkLst>
            <pc:docMk/>
            <pc:sldMk cId="2286156207" sldId="2311"/>
            <ac:picMk id="4" creationId="{B81830AF-2A2A-EC44-66FE-48AFD3F749CC}"/>
          </ac:picMkLst>
        </pc:picChg>
        <pc:picChg chg="add mod">
          <ac:chgData name="Joon Young Lee" userId="9c2bf77b41f9f2c0" providerId="LiveId" clId="{123888BF-E446-4550-AB07-FDE05CF60217}" dt="2024-09-02T01:46:55.507" v="206"/>
          <ac:picMkLst>
            <pc:docMk/>
            <pc:sldMk cId="2286156207" sldId="2311"/>
            <ac:picMk id="6" creationId="{E5E203F3-F67E-F00B-E106-EBA70D3C60EC}"/>
          </ac:picMkLst>
        </pc:picChg>
        <pc:picChg chg="del">
          <ac:chgData name="Joon Young Lee" userId="9c2bf77b41f9f2c0" providerId="LiveId" clId="{123888BF-E446-4550-AB07-FDE05CF60217}" dt="2024-09-02T01:46:15.257" v="198" actId="478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123888BF-E446-4550-AB07-FDE05CF60217}" dt="2024-09-02T01:52:27.506" v="344"/>
        <pc:sldMkLst>
          <pc:docMk/>
          <pc:sldMk cId="1639254616" sldId="2312"/>
        </pc:sldMkLst>
        <pc:spChg chg="mod">
          <ac:chgData name="Joon Young Lee" userId="9c2bf77b41f9f2c0" providerId="LiveId" clId="{123888BF-E446-4550-AB07-FDE05CF60217}" dt="2024-09-02T01:45:38.88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2:27.506" v="34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9:58.517" v="337" actId="1076"/>
        <pc:sldMkLst>
          <pc:docMk/>
          <pc:sldMk cId="1750905238" sldId="2313"/>
        </pc:sldMkLst>
        <pc:spChg chg="add mod">
          <ac:chgData name="Joon Young Lee" userId="9c2bf77b41f9f2c0" providerId="LiveId" clId="{123888BF-E446-4550-AB07-FDE05CF60217}" dt="2024-09-02T01:49:58.517" v="337" actId="1076"/>
          <ac:spMkLst>
            <pc:docMk/>
            <pc:sldMk cId="1750905238" sldId="2313"/>
            <ac:spMk id="8" creationId="{6FF9514D-9FD3-C579-EAB8-EDF829BBC70A}"/>
          </ac:spMkLst>
        </pc:spChg>
        <pc:spChg chg="mod">
          <ac:chgData name="Joon Young Lee" userId="9c2bf77b41f9f2c0" providerId="LiveId" clId="{123888BF-E446-4550-AB07-FDE05CF60217}" dt="2024-09-02T01:49:43.188" v="333" actId="1076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123888BF-E446-4550-AB07-FDE05CF60217}" dt="2024-09-02T01:48:42.438" v="245" actId="14100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123888BF-E446-4550-AB07-FDE05CF60217}" dt="2024-09-02T01:47:18.809" v="21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123888BF-E446-4550-AB07-FDE05CF60217}" dt="2024-09-02T01:47:17.732" v="21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123888BF-E446-4550-AB07-FDE05CF60217}" dt="2024-09-02T01:45:36.151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123888BF-E446-4550-AB07-FDE05CF60217}" dt="2024-09-02T01:45:36.600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123888BF-E446-4550-AB07-FDE05CF60217}" dt="2024-09-02T01:48:46.621" v="246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123888BF-E446-4550-AB07-FDE05CF60217}" dt="2024-09-02T01:45:35.905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123888BF-E446-4550-AB07-FDE05CF60217}" dt="2024-09-02T01:45:36.164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8:51.330" v="24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7:18.434" v="212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123888BF-E446-4550-AB07-FDE05CF60217}" dt="2024-09-02T01:45:35.886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162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123888BF-E446-4550-AB07-FDE05CF60217}" dt="2024-09-02T01:49:43.188" v="333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123888BF-E446-4550-AB07-FDE05CF60217}" dt="2024-09-02T01:49:54.574" v="336" actId="1076"/>
          <ac:cxnSpMkLst>
            <pc:docMk/>
            <pc:sldMk cId="1750905238" sldId="2313"/>
            <ac:cxnSpMk id="7" creationId="{06FFD8A0-2C30-0A91-0C4E-2BBA0F8E498E}"/>
          </ac:cxnSpMkLst>
        </pc:cxnChg>
      </pc:sldChg>
    </pc:docChg>
  </pc:docChgLst>
  <pc:docChgLst>
    <pc:chgData name="Joon Young Lee" userId="9c2bf77b41f9f2c0" providerId="LiveId" clId="{6068BF70-8441-46FD-BCBB-23E45C510BE8}"/>
    <pc:docChg chg="custSel modSld">
      <pc:chgData name="Joon Young Lee" userId="9c2bf77b41f9f2c0" providerId="LiveId" clId="{6068BF70-8441-46FD-BCBB-23E45C510BE8}" dt="2024-08-05T03:35:32.282" v="279" actId="14100"/>
      <pc:docMkLst>
        <pc:docMk/>
      </pc:docMkLst>
      <pc:sldChg chg="modSp mod">
        <pc:chgData name="Joon Young Lee" userId="9c2bf77b41f9f2c0" providerId="LiveId" clId="{6068BF70-8441-46FD-BCBB-23E45C510BE8}" dt="2024-08-05T03:32:18.897" v="0" actId="20577"/>
        <pc:sldMkLst>
          <pc:docMk/>
          <pc:sldMk cId="129259513" sldId="2141"/>
        </pc:sldMkLst>
        <pc:spChg chg="mod">
          <ac:chgData name="Joon Young Lee" userId="9c2bf77b41f9f2c0" providerId="LiveId" clId="{6068BF70-8441-46FD-BCBB-23E45C510BE8}" dt="2024-08-05T03:32:18.897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6068BF70-8441-46FD-BCBB-23E45C510BE8}" dt="2024-08-05T03:33:41.654" v="217"/>
        <pc:sldMkLst>
          <pc:docMk/>
          <pc:sldMk cId="652606932" sldId="2297"/>
        </pc:sldMkLst>
        <pc:spChg chg="mod">
          <ac:chgData name="Joon Young Lee" userId="9c2bf77b41f9f2c0" providerId="LiveId" clId="{6068BF70-8441-46FD-BCBB-23E45C510BE8}" dt="2024-08-05T03:32:24.98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1.654" v="217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05.474" v="243" actId="20577"/>
        <pc:sldMkLst>
          <pc:docMk/>
          <pc:sldMk cId="2286156207" sldId="2311"/>
        </pc:sldMkLst>
        <pc:spChg chg="mod">
          <ac:chgData name="Joon Young Lee" userId="9c2bf77b41f9f2c0" providerId="LiveId" clId="{6068BF70-8441-46FD-BCBB-23E45C510BE8}" dt="2024-08-05T03:33:16.089" v="21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6068BF70-8441-46FD-BCBB-23E45C510BE8}" dt="2024-08-05T03:32:41.48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6068BF70-8441-46FD-BCBB-23E45C510BE8}" dt="2024-08-05T03:32:23.45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6068BF70-8441-46FD-BCBB-23E45C510BE8}" dt="2024-08-05T03:32:23.471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6068BF70-8441-46FD-BCBB-23E45C510BE8}" dt="2024-08-05T03:35:05.474" v="243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6068BF70-8441-46FD-BCBB-23E45C510BE8}" dt="2024-08-05T03:32:23.206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6068BF70-8441-46FD-BCBB-23E45C510BE8}" dt="2024-08-05T03:32:45.072" v="20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96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6068BF70-8441-46FD-BCBB-23E45C510BE8}" dt="2024-08-05T03:34:45.549" v="224"/>
          <ac:picMkLst>
            <pc:docMk/>
            <pc:sldMk cId="2286156207" sldId="2311"/>
            <ac:picMk id="5" creationId="{2E8821F0-2EF2-B49E-3DAE-E94D5C9F1D48}"/>
          </ac:picMkLst>
        </pc:picChg>
        <pc:picChg chg="del">
          <ac:chgData name="Joon Young Lee" userId="9c2bf77b41f9f2c0" providerId="LiveId" clId="{6068BF70-8441-46FD-BCBB-23E45C510BE8}" dt="2024-08-05T03:34:23.929" v="220" actId="478"/>
          <ac:picMkLst>
            <pc:docMk/>
            <pc:sldMk cId="2286156207" sldId="2311"/>
            <ac:picMk id="6" creationId="{CC65C765-2382-1687-4C66-26EE07F1266F}"/>
          </ac:picMkLst>
        </pc:picChg>
      </pc:sldChg>
      <pc:sldChg chg="modSp mod">
        <pc:chgData name="Joon Young Lee" userId="9c2bf77b41f9f2c0" providerId="LiveId" clId="{6068BF70-8441-46FD-BCBB-23E45C510BE8}" dt="2024-08-05T03:33:45.822" v="218"/>
        <pc:sldMkLst>
          <pc:docMk/>
          <pc:sldMk cId="1639254616" sldId="2312"/>
        </pc:sldMkLst>
        <pc:spChg chg="mod">
          <ac:chgData name="Joon Young Lee" userId="9c2bf77b41f9f2c0" providerId="LiveId" clId="{6068BF70-8441-46FD-BCBB-23E45C510BE8}" dt="2024-08-05T03:32:24.323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5.822" v="218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32.282" v="279" actId="14100"/>
        <pc:sldMkLst>
          <pc:docMk/>
          <pc:sldMk cId="1750905238" sldId="2313"/>
        </pc:sldMkLst>
        <pc:spChg chg="mod">
          <ac:chgData name="Joon Young Lee" userId="9c2bf77b41f9f2c0" providerId="LiveId" clId="{6068BF70-8441-46FD-BCBB-23E45C510BE8}" dt="2024-08-05T03:35:32.282" v="279" actId="14100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6068BF70-8441-46FD-BCBB-23E45C510BE8}" dt="2024-08-05T03:32:38.742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6068BF70-8441-46FD-BCBB-23E45C510BE8}" dt="2024-08-05T03:32:35.286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6068BF70-8441-46FD-BCBB-23E45C510BE8}" dt="2024-08-05T03:32:20.02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6068BF70-8441-46FD-BCBB-23E45C510BE8}" dt="2024-08-05T03:32:20.72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6068BF70-8441-46FD-BCBB-23E45C510BE8}" dt="2024-08-05T03:32:19.52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6068BF70-8441-46FD-BCBB-23E45C510BE8}" dt="2024-08-05T03:32:20.07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4.51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7.575" v="201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6068BF70-8441-46FD-BCBB-23E45C510BE8}" dt="2024-08-05T03:32:19.473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20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F92B7584-A29A-4032-9779-D8EA5335DD4B}"/>
    <pc:docChg chg="custSel modSld">
      <pc:chgData name="Joon Young Lee" userId="9c2bf77b41f9f2c0" providerId="LiveId" clId="{F92B7584-A29A-4032-9779-D8EA5335DD4B}" dt="2024-08-12T04:21:45.331" v="438"/>
      <pc:docMkLst>
        <pc:docMk/>
      </pc:docMkLst>
      <pc:sldChg chg="modSp mod">
        <pc:chgData name="Joon Young Lee" userId="9c2bf77b41f9f2c0" providerId="LiveId" clId="{F92B7584-A29A-4032-9779-D8EA5335DD4B}" dt="2024-08-12T04:15:57.556" v="0" actId="20577"/>
        <pc:sldMkLst>
          <pc:docMk/>
          <pc:sldMk cId="129259513" sldId="2141"/>
        </pc:sldMkLst>
        <pc:spChg chg="mod">
          <ac:chgData name="Joon Young Lee" userId="9c2bf77b41f9f2c0" providerId="LiveId" clId="{F92B7584-A29A-4032-9779-D8EA5335DD4B}" dt="2024-08-12T04:15:57.5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92B7584-A29A-4032-9779-D8EA5335DD4B}" dt="2024-08-12T04:17:51.618" v="225"/>
        <pc:sldMkLst>
          <pc:docMk/>
          <pc:sldMk cId="652606932" sldId="2297"/>
        </pc:sldMkLst>
        <pc:spChg chg="mod">
          <ac:chgData name="Joon Young Lee" userId="9c2bf77b41f9f2c0" providerId="LiveId" clId="{F92B7584-A29A-4032-9779-D8EA5335DD4B}" dt="2024-08-12T04:15:59.336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51.618" v="22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1:45.331" v="438"/>
        <pc:sldMkLst>
          <pc:docMk/>
          <pc:sldMk cId="2286156207" sldId="2311"/>
        </pc:sldMkLst>
        <pc:spChg chg="mod">
          <ac:chgData name="Joon Young Lee" userId="9c2bf77b41f9f2c0" providerId="LiveId" clId="{F92B7584-A29A-4032-9779-D8EA5335DD4B}" dt="2024-08-12T04:16:36.117" v="214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92B7584-A29A-4032-9779-D8EA5335DD4B}" dt="2024-08-12T04:16:14.54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92B7584-A29A-4032-9779-D8EA5335DD4B}" dt="2024-08-12T04:15:58.66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92B7584-A29A-4032-9779-D8EA5335DD4B}" dt="2024-08-12T04:15:58.670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F92B7584-A29A-4032-9779-D8EA5335DD4B}" dt="2024-08-12T04:16:18.843" v="206" actId="1076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92B7584-A29A-4032-9779-D8EA5335DD4B}" dt="2024-08-12T04:15:58.518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514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92B7584-A29A-4032-9779-D8EA5335DD4B}" dt="2024-08-12T04:20:36.260" v="429" actId="478"/>
          <ac:picMkLst>
            <pc:docMk/>
            <pc:sldMk cId="2286156207" sldId="2311"/>
            <ac:picMk id="5" creationId="{2E8821F0-2EF2-B49E-3DAE-E94D5C9F1D48}"/>
          </ac:picMkLst>
        </pc:picChg>
        <pc:picChg chg="add mod">
          <ac:chgData name="Joon Young Lee" userId="9c2bf77b41f9f2c0" providerId="LiveId" clId="{F92B7584-A29A-4032-9779-D8EA5335DD4B}" dt="2024-08-12T04:21:45.331" v="43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F92B7584-A29A-4032-9779-D8EA5335DD4B}" dt="2024-08-12T04:20:42.147" v="43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92B7584-A29A-4032-9779-D8EA5335DD4B}" dt="2024-08-12T04:17:20.720" v="220"/>
        <pc:sldMkLst>
          <pc:docMk/>
          <pc:sldMk cId="1639254616" sldId="2312"/>
        </pc:sldMkLst>
        <pc:spChg chg="mod">
          <ac:chgData name="Joon Young Lee" userId="9c2bf77b41f9f2c0" providerId="LiveId" clId="{F92B7584-A29A-4032-9779-D8EA5335DD4B}" dt="2024-08-12T04:15:59.03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20.720" v="220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0:18.267" v="428" actId="20577"/>
        <pc:sldMkLst>
          <pc:docMk/>
          <pc:sldMk cId="1750905238" sldId="2313"/>
        </pc:sldMkLst>
        <pc:spChg chg="add mod">
          <ac:chgData name="Joon Young Lee" userId="9c2bf77b41f9f2c0" providerId="LiveId" clId="{F92B7584-A29A-4032-9779-D8EA5335DD4B}" dt="2024-08-12T04:18:33.521" v="274" actId="20577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F92B7584-A29A-4032-9779-D8EA5335DD4B}" dt="2024-08-12T04:20:18.267" v="428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92B7584-A29A-4032-9779-D8EA5335DD4B}" dt="2024-08-12T04:16:11.681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92B7584-A29A-4032-9779-D8EA5335DD4B}" dt="2024-08-12T04:16:09.057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92B7584-A29A-4032-9779-D8EA5335DD4B}" dt="2024-08-12T04:15:57.863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92B7584-A29A-4032-9779-D8EA5335DD4B}" dt="2024-08-12T04:15:58.00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F92B7584-A29A-4032-9779-D8EA5335DD4B}" dt="2024-08-12T04:16:07.930" v="197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F92B7584-A29A-4032-9779-D8EA5335DD4B}" dt="2024-08-12T04:16:10.85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717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8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F92B7584-A29A-4032-9779-D8EA5335DD4B}" dt="2024-08-12T04:15:57.7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49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 ord">
          <ac:chgData name="Joon Young Lee" userId="9c2bf77b41f9f2c0" providerId="LiveId" clId="{F92B7584-A29A-4032-9779-D8EA5335DD4B}" dt="2024-08-12T04:18:56.923" v="277" actId="14100"/>
          <ac:cxnSpMkLst>
            <pc:docMk/>
            <pc:sldMk cId="1750905238" sldId="2313"/>
            <ac:cxnSpMk id="4" creationId="{6192E888-ED1A-A6AB-BEB5-A198CAE0D8A8}"/>
          </ac:cxnSpMkLst>
        </pc:cxnChg>
        <pc:cxnChg chg="add mod ord">
          <ac:chgData name="Joon Young Lee" userId="9c2bf77b41f9f2c0" providerId="LiveId" clId="{F92B7584-A29A-4032-9779-D8EA5335DD4B}" dt="2024-08-12T04:17:09.343" v="219" actId="171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D1A89D24-1347-4687-8113-565A96B97C56}"/>
    <pc:docChg chg="undo redo custSel modSld">
      <pc:chgData name="Joon Young Lee" userId="9c2bf77b41f9f2c0" providerId="LiveId" clId="{D1A89D24-1347-4687-8113-565A96B97C56}" dt="2024-08-19T02:52:18.172" v="297"/>
      <pc:docMkLst>
        <pc:docMk/>
      </pc:docMkLst>
      <pc:sldChg chg="modSp mod">
        <pc:chgData name="Joon Young Lee" userId="9c2bf77b41f9f2c0" providerId="LiveId" clId="{D1A89D24-1347-4687-8113-565A96B97C56}" dt="2024-08-19T02:32:52.058" v="0" actId="20577"/>
        <pc:sldMkLst>
          <pc:docMk/>
          <pc:sldMk cId="129259513" sldId="2141"/>
        </pc:sldMkLst>
        <pc:spChg chg="mod">
          <ac:chgData name="Joon Young Lee" userId="9c2bf77b41f9f2c0" providerId="LiveId" clId="{D1A89D24-1347-4687-8113-565A96B97C56}" dt="2024-08-19T02:32:52.058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D1A89D24-1347-4687-8113-565A96B97C56}" dt="2024-08-19T02:34:40.930" v="215"/>
        <pc:sldMkLst>
          <pc:docMk/>
          <pc:sldMk cId="652606932" sldId="2297"/>
        </pc:sldMkLst>
        <pc:spChg chg="mod">
          <ac:chgData name="Joon Young Lee" userId="9c2bf77b41f9f2c0" providerId="LiveId" clId="{D1A89D24-1347-4687-8113-565A96B97C56}" dt="2024-08-19T02:32:53.32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0.930" v="21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2:18.172" v="297"/>
        <pc:sldMkLst>
          <pc:docMk/>
          <pc:sldMk cId="2286156207" sldId="2311"/>
        </pc:sldMkLst>
        <pc:spChg chg="mod">
          <ac:chgData name="Joon Young Lee" userId="9c2bf77b41f9f2c0" providerId="LiveId" clId="{D1A89D24-1347-4687-8113-565A96B97C56}" dt="2024-08-19T02:34:09.989" v="211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D1A89D24-1347-4687-8113-565A96B97C56}" dt="2024-08-19T02:33:51.873" v="2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D1A89D24-1347-4687-8113-565A96B97C56}" dt="2024-08-19T02:32:52.906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D1A89D24-1347-4687-8113-565A96B97C56}" dt="2024-08-19T02:32:52.90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D1A89D24-1347-4687-8113-565A96B97C56}" dt="2024-08-19T02:52:18.172" v="29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D1A89D24-1347-4687-8113-565A96B97C56}" dt="2024-08-19T02:32:52.791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D1A89D24-1347-4687-8113-565A96B97C56}" dt="2024-08-19T02:33:54.273" v="203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8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</pc:sldChg>
      <pc:sldChg chg="modSp mod">
        <pc:chgData name="Joon Young Lee" userId="9c2bf77b41f9f2c0" providerId="LiveId" clId="{D1A89D24-1347-4687-8113-565A96B97C56}" dt="2024-08-19T02:34:47.661" v="216"/>
        <pc:sldMkLst>
          <pc:docMk/>
          <pc:sldMk cId="1639254616" sldId="2312"/>
        </pc:sldMkLst>
        <pc:spChg chg="mod">
          <ac:chgData name="Joon Young Lee" userId="9c2bf77b41f9f2c0" providerId="LiveId" clId="{D1A89D24-1347-4687-8113-565A96B97C56}" dt="2024-08-19T02:32:53.137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7.661" v="216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1:57.664" v="279" actId="14100"/>
        <pc:sldMkLst>
          <pc:docMk/>
          <pc:sldMk cId="1750905238" sldId="2313"/>
        </pc:sldMkLst>
        <pc:spChg chg="mod">
          <ac:chgData name="Joon Young Lee" userId="9c2bf77b41f9f2c0" providerId="LiveId" clId="{D1A89D24-1347-4687-8113-565A96B97C56}" dt="2024-08-19T02:35:28.951" v="232" actId="1076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D1A89D24-1347-4687-8113-565A96B97C56}" dt="2024-08-19T02:43:31.553" v="275" actId="6549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D1A89D24-1347-4687-8113-565A96B97C56}" dt="2024-08-19T02:33:49.332" v="200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D1A89D24-1347-4687-8113-565A96B97C56}" dt="2024-08-19T02:33:47.431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D1A89D24-1347-4687-8113-565A96B97C56}" dt="2024-08-19T02:32:52.24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D1A89D24-1347-4687-8113-565A96B97C56}" dt="2024-08-19T02:32:52.401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D1A89D24-1347-4687-8113-565A96B97C56}" dt="2024-08-19T02:32:52.16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D1A89D24-1347-4687-8113-565A96B97C56}" dt="2024-08-19T02:32:52.2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6.13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8.849" v="199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15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7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D1A89D24-1347-4687-8113-565A96B97C56}" dt="2024-08-19T02:51:57.664" v="279" actId="14100"/>
          <ac:cxnSpMkLst>
            <pc:docMk/>
            <pc:sldMk cId="1750905238" sldId="2313"/>
            <ac:cxnSpMk id="4" creationId="{6192E888-ED1A-A6AB-BEB5-A198CAE0D8A8}"/>
          </ac:cxnSpMkLst>
        </pc:cxnChg>
        <pc:cxnChg chg="mod">
          <ac:chgData name="Joon Young Lee" userId="9c2bf77b41f9f2c0" providerId="LiveId" clId="{D1A89D24-1347-4687-8113-565A96B97C56}" dt="2024-08-19T02:35:37.008" v="235" actId="14100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293AC477-1231-4247-BE6E-4BE67CE44E50}"/>
    <pc:docChg chg="undo custSel modSld">
      <pc:chgData name="Joon Young Lee" userId="9c2bf77b41f9f2c0" providerId="LiveId" clId="{293AC477-1231-4247-BE6E-4BE67CE44E50}" dt="2024-08-26T02:50:38.393" v="338" actId="13926"/>
      <pc:docMkLst>
        <pc:docMk/>
      </pc:docMkLst>
      <pc:sldChg chg="modSp mod">
        <pc:chgData name="Joon Young Lee" userId="9c2bf77b41f9f2c0" providerId="LiveId" clId="{293AC477-1231-4247-BE6E-4BE67CE44E50}" dt="2024-08-26T02:44:46.485" v="0" actId="20577"/>
        <pc:sldMkLst>
          <pc:docMk/>
          <pc:sldMk cId="129259513" sldId="2141"/>
        </pc:sldMkLst>
        <pc:spChg chg="mod">
          <ac:chgData name="Joon Young Lee" userId="9c2bf77b41f9f2c0" providerId="LiveId" clId="{293AC477-1231-4247-BE6E-4BE67CE44E50}" dt="2024-08-26T02:44:46.4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293AC477-1231-4247-BE6E-4BE67CE44E50}" dt="2024-08-26T02:50:38.393" v="338" actId="13926"/>
        <pc:sldMkLst>
          <pc:docMk/>
          <pc:sldMk cId="652606932" sldId="2297"/>
        </pc:sldMkLst>
        <pc:spChg chg="mod">
          <ac:chgData name="Joon Young Lee" userId="9c2bf77b41f9f2c0" providerId="LiveId" clId="{293AC477-1231-4247-BE6E-4BE67CE44E50}" dt="2024-08-26T02:44:48.00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38.393" v="33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48:40.450" v="258"/>
        <pc:sldMkLst>
          <pc:docMk/>
          <pc:sldMk cId="2286156207" sldId="2311"/>
        </pc:sldMkLst>
        <pc:spChg chg="mod">
          <ac:chgData name="Joon Young Lee" userId="9c2bf77b41f9f2c0" providerId="LiveId" clId="{293AC477-1231-4247-BE6E-4BE67CE44E50}" dt="2024-08-26T02:46:09.386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293AC477-1231-4247-BE6E-4BE67CE44E50}" dt="2024-08-26T02:45:33.336" v="208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293AC477-1231-4247-BE6E-4BE67CE44E50}" dt="2024-08-26T02:44:47.502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293AC477-1231-4247-BE6E-4BE67CE44E50}" dt="2024-08-26T02:44:47.508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293AC477-1231-4247-BE6E-4BE67CE44E50}" dt="2024-08-26T02:46:52.353" v="244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293AC477-1231-4247-BE6E-4BE67CE44E50}" dt="2024-08-26T02:46:35.708" v="236" actId="1038"/>
          <ac:spMkLst>
            <pc:docMk/>
            <pc:sldMk cId="2286156207" sldId="2311"/>
            <ac:spMk id="36" creationId="{3CBD50FD-F560-467E-BDB3-18000879AE95}"/>
          </ac:spMkLst>
        </pc:spChg>
        <pc:graphicFrameChg chg="add mod ord">
          <ac:chgData name="Joon Young Lee" userId="9c2bf77b41f9f2c0" providerId="LiveId" clId="{293AC477-1231-4247-BE6E-4BE67CE44E50}" dt="2024-08-26T02:46:46.378" v="239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293AC477-1231-4247-BE6E-4BE67CE44E50}" dt="2024-08-26T02:44:47.36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5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293AC477-1231-4247-BE6E-4BE67CE44E50}" dt="2024-08-26T02:48:40.450" v="258"/>
          <ac:picMkLst>
            <pc:docMk/>
            <pc:sldMk cId="2286156207" sldId="2311"/>
            <ac:picMk id="4" creationId="{B81830AF-2A2A-EC44-66FE-48AFD3F749CC}"/>
          </ac:picMkLst>
        </pc:picChg>
        <pc:picChg chg="add del">
          <ac:chgData name="Joon Young Lee" userId="9c2bf77b41f9f2c0" providerId="LiveId" clId="{293AC477-1231-4247-BE6E-4BE67CE44E50}" dt="2024-08-26T02:48:02.943" v="251" actId="47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293AC477-1231-4247-BE6E-4BE67CE44E50}" dt="2024-08-26T02:48:05.891" v="253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293AC477-1231-4247-BE6E-4BE67CE44E50}" dt="2024-08-26T02:50:12.840" v="334"/>
        <pc:sldMkLst>
          <pc:docMk/>
          <pc:sldMk cId="1639254616" sldId="2312"/>
        </pc:sldMkLst>
        <pc:spChg chg="mod">
          <ac:chgData name="Joon Young Lee" userId="9c2bf77b41f9f2c0" providerId="LiveId" clId="{293AC477-1231-4247-BE6E-4BE67CE44E50}" dt="2024-08-26T02:44:47.790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12.840" v="33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50:10.042" v="333" actId="20577"/>
        <pc:sldMkLst>
          <pc:docMk/>
          <pc:sldMk cId="1750905238" sldId="2313"/>
        </pc:sldMkLst>
        <pc:spChg chg="del">
          <ac:chgData name="Joon Young Lee" userId="9c2bf77b41f9f2c0" providerId="LiveId" clId="{293AC477-1231-4247-BE6E-4BE67CE44E50}" dt="2024-08-26T02:48:50.260" v="259" actId="478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293AC477-1231-4247-BE6E-4BE67CE44E50}" dt="2024-08-26T02:50:10.042" v="333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293AC477-1231-4247-BE6E-4BE67CE44E50}" dt="2024-08-26T02:45:30.810" v="2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293AC477-1231-4247-BE6E-4BE67CE44E50}" dt="2024-08-26T02:45:29.736" v="2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293AC477-1231-4247-BE6E-4BE67CE44E50}" dt="2024-08-26T02:44:46.7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293AC477-1231-4247-BE6E-4BE67CE44E50}" dt="2024-08-26T02:44:46.89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 ord">
          <ac:chgData name="Joon Young Lee" userId="9c2bf77b41f9f2c0" providerId="LiveId" clId="{293AC477-1231-4247-BE6E-4BE67CE44E50}" dt="2024-08-26T02:45:28.885" v="203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 ord">
          <ac:chgData name="Joon Young Lee" userId="9c2bf77b41f9f2c0" providerId="LiveId" clId="{293AC477-1231-4247-BE6E-4BE67CE44E50}" dt="2024-08-26T02:45:30.359" v="20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619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712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293AC477-1231-4247-BE6E-4BE67CE44E50}" dt="2024-08-26T02:44:46.6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45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293AC477-1231-4247-BE6E-4BE67CE44E50}" dt="2024-08-26T02:48:57.124" v="263" actId="1036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293AC477-1231-4247-BE6E-4BE67CE44E50}" dt="2024-08-26T02:48:51.023" v="260" actId="478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A04210AF-386F-4B7C-A3A9-B41CF0BDAD1B}"/>
    <pc:docChg chg="custSel modSld">
      <pc:chgData name="Joon Young Lee" userId="9c2bf77b41f9f2c0" providerId="LiveId" clId="{A04210AF-386F-4B7C-A3A9-B41CF0BDAD1B}" dt="2024-09-09T03:02:24.436" v="594"/>
      <pc:docMkLst>
        <pc:docMk/>
      </pc:docMkLst>
      <pc:sldChg chg="modSp mod">
        <pc:chgData name="Joon Young Lee" userId="9c2bf77b41f9f2c0" providerId="LiveId" clId="{A04210AF-386F-4B7C-A3A9-B41CF0BDAD1B}" dt="2024-09-09T02:58:51.678" v="203" actId="20577"/>
        <pc:sldMkLst>
          <pc:docMk/>
          <pc:sldMk cId="129259513" sldId="2141"/>
        </pc:sldMkLst>
        <pc:spChg chg="mod">
          <ac:chgData name="Joon Young Lee" userId="9c2bf77b41f9f2c0" providerId="LiveId" clId="{A04210AF-386F-4B7C-A3A9-B41CF0BDAD1B}" dt="2024-09-09T02:58:51.678" v="203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A04210AF-386F-4B7C-A3A9-B41CF0BDAD1B}" dt="2024-09-09T03:02:24.436" v="594"/>
        <pc:sldMkLst>
          <pc:docMk/>
          <pc:sldMk cId="652606932" sldId="2297"/>
        </pc:sldMkLst>
        <pc:spChg chg="mod">
          <ac:chgData name="Joon Young Lee" userId="9c2bf77b41f9f2c0" providerId="LiveId" clId="{A04210AF-386F-4B7C-A3A9-B41CF0BDAD1B}" dt="2024-09-09T02:58:55.734" v="399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3:02:24.436" v="594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52.962" v="589" actId="20577"/>
        <pc:sldMkLst>
          <pc:docMk/>
          <pc:sldMk cId="2286156207" sldId="2311"/>
        </pc:sldMkLst>
        <pc:spChg chg="mod">
          <ac:chgData name="Joon Young Lee" userId="9c2bf77b41f9f2c0" providerId="LiveId" clId="{A04210AF-386F-4B7C-A3A9-B41CF0BDAD1B}" dt="2024-09-09T02:59:49.199" v="41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A04210AF-386F-4B7C-A3A9-B41CF0BDAD1B}" dt="2024-09-09T02:59:07.976" v="4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A04210AF-386F-4B7C-A3A9-B41CF0BDAD1B}" dt="2024-09-09T02:58:54.862" v="318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A04210AF-386F-4B7C-A3A9-B41CF0BDAD1B}" dt="2024-09-09T02:58:54.869" v="319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A04210AF-386F-4B7C-A3A9-B41CF0BDAD1B}" dt="2024-09-09T03:01:52.962" v="589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A04210AF-386F-4B7C-A3A9-B41CF0BDAD1B}" dt="2024-09-09T02:58:54.677" v="3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A04210AF-386F-4B7C-A3A9-B41CF0BDAD1B}" dt="2024-09-09T02:57:03.009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 ord">
          <ac:chgData name="Joon Young Lee" userId="9c2bf77b41f9f2c0" providerId="LiveId" clId="{A04210AF-386F-4B7C-A3A9-B41CF0BDAD1B}" dt="2024-09-09T02:59:06.177" v="401" actId="167"/>
          <ac:graphicFrameMkLst>
            <pc:docMk/>
            <pc:sldMk cId="2286156207" sldId="2311"/>
            <ac:graphicFrameMk id="5" creationId="{00000000-0008-0000-0200-000003000000}"/>
          </ac:graphicFrameMkLst>
        </pc:graphicFrameChg>
        <pc:graphicFrameChg chg="modGraphic">
          <ac:chgData name="Joon Young Lee" userId="9c2bf77b41f9f2c0" providerId="LiveId" clId="{A04210AF-386F-4B7C-A3A9-B41CF0BDAD1B}" dt="2024-09-09T02:58:54.671" v="305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A04210AF-386F-4B7C-A3A9-B41CF0BDAD1B}" dt="2024-09-09T02:59:32.997" v="409" actId="1076"/>
          <ac:picMkLst>
            <pc:docMk/>
            <pc:sldMk cId="2286156207" sldId="2311"/>
            <ac:picMk id="4" creationId="{B81830AF-2A2A-EC44-66FE-48AFD3F749CC}"/>
          </ac:picMkLst>
        </pc:picChg>
        <pc:picChg chg="mod">
          <ac:chgData name="Joon Young Lee" userId="9c2bf77b41f9f2c0" providerId="LiveId" clId="{A04210AF-386F-4B7C-A3A9-B41CF0BDAD1B}" dt="2024-09-09T02:59:29.585" v="408" actId="1076"/>
          <ac:picMkLst>
            <pc:docMk/>
            <pc:sldMk cId="2286156207" sldId="2311"/>
            <ac:picMk id="6" creationId="{E5E203F3-F67E-F00B-E106-EBA70D3C60EC}"/>
          </ac:picMkLst>
        </pc:picChg>
      </pc:sldChg>
      <pc:sldChg chg="modSp mod">
        <pc:chgData name="Joon Young Lee" userId="9c2bf77b41f9f2c0" providerId="LiveId" clId="{A04210AF-386F-4B7C-A3A9-B41CF0BDAD1B}" dt="2024-09-09T02:58:55.361" v="363" actId="20577"/>
        <pc:sldMkLst>
          <pc:docMk/>
          <pc:sldMk cId="1639254616" sldId="2312"/>
        </pc:sldMkLst>
        <pc:spChg chg="mod">
          <ac:chgData name="Joon Young Lee" userId="9c2bf77b41f9f2c0" providerId="LiveId" clId="{A04210AF-386F-4B7C-A3A9-B41CF0BDAD1B}" dt="2024-09-09T02:58:55.361" v="363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2:58:55.282" v="362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42.312" v="577" actId="20577"/>
        <pc:sldMkLst>
          <pc:docMk/>
          <pc:sldMk cId="1750905238" sldId="2313"/>
        </pc:sldMkLst>
        <pc:spChg chg="mod">
          <ac:chgData name="Joon Young Lee" userId="9c2bf77b41f9f2c0" providerId="LiveId" clId="{A04210AF-386F-4B7C-A3A9-B41CF0BDAD1B}" dt="2024-09-09T03:00:58.790" v="445" actId="20577"/>
          <ac:spMkLst>
            <pc:docMk/>
            <pc:sldMk cId="1750905238" sldId="2313"/>
            <ac:spMk id="8" creationId="{6FF9514D-9FD3-C579-EAB8-EDF829BBC70A}"/>
          </ac:spMkLst>
        </pc:spChg>
        <pc:spChg chg="add mod">
          <ac:chgData name="Joon Young Lee" userId="9c2bf77b41f9f2c0" providerId="LiveId" clId="{A04210AF-386F-4B7C-A3A9-B41CF0BDAD1B}" dt="2024-09-09T03:01:42.312" v="577" actId="20577"/>
          <ac:spMkLst>
            <pc:docMk/>
            <pc:sldMk cId="1750905238" sldId="2313"/>
            <ac:spMk id="12" creationId="{679D39FD-1AD2-9E3E-DC08-CD8C9397EB7F}"/>
          </ac:spMkLst>
        </pc:spChg>
        <pc:spChg chg="mod">
          <ac:chgData name="Joon Young Lee" userId="9c2bf77b41f9f2c0" providerId="LiveId" clId="{A04210AF-386F-4B7C-A3A9-B41CF0BDAD1B}" dt="2024-09-09T03:01:31.235" v="522" actId="1038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A04210AF-386F-4B7C-A3A9-B41CF0BDAD1B}" dt="2024-09-09T02:59:11.920" v="4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A04210AF-386F-4B7C-A3A9-B41CF0BDAD1B}" dt="2024-09-09T02:59:10.782" v="4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A04210AF-386F-4B7C-A3A9-B41CF0BDAD1B}" dt="2024-09-09T02:58:52.231" v="236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A04210AF-386F-4B7C-A3A9-B41CF0BDAD1B}" dt="2024-09-09T02:58:52.731" v="249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A04210AF-386F-4B7C-A3A9-B41CF0BDAD1B}" dt="2024-09-09T02:58:51.978" v="22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A04210AF-386F-4B7C-A3A9-B41CF0BDAD1B}" dt="2024-09-09T02:58:52.245" v="238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864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9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0.299" v="403"/>
          <ac:graphicFrameMkLst>
            <pc:docMk/>
            <pc:sldMk cId="1750905238" sldId="2313"/>
            <ac:graphicFrameMk id="9" creationId="{00000000-0008-0000-00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1.546" v="405"/>
          <ac:graphicFrameMkLst>
            <pc:docMk/>
            <pc:sldMk cId="1750905238" sldId="2313"/>
            <ac:graphicFrameMk id="10" creationId="{00000000-0008-0000-0100-000002000000}"/>
          </ac:graphicFrameMkLst>
        </pc:graphicFrameChg>
        <pc:graphicFrameChg chg="modGraphic">
          <ac:chgData name="Joon Young Lee" userId="9c2bf77b41f9f2c0" providerId="LiveId" clId="{A04210AF-386F-4B7C-A3A9-B41CF0BDAD1B}" dt="2024-09-09T02:58:51.966" v="223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A04210AF-386F-4B7C-A3A9-B41CF0BDAD1B}" dt="2024-09-09T02:58:54.616" v="303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A04210AF-386F-4B7C-A3A9-B41CF0BDAD1B}" dt="2024-09-09T03:01:20.667" v="504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A04210AF-386F-4B7C-A3A9-B41CF0BDAD1B}" dt="2024-09-09T03:01:27.118" v="506" actId="571"/>
          <ac:cxnSpMkLst>
            <pc:docMk/>
            <pc:sldMk cId="1750905238" sldId="2313"/>
            <ac:cxnSpMk id="11" creationId="{E42EC6F9-A3FF-760E-CB11-F1973A48D711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5&#51452;&#52264;\10&#50900;%205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5&#51452;&#52264;\10&#50900;%205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5&#51452;&#52264;\10&#50900;%205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DDC-4457-AB50-1CED0BC19319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DC-4457-AB50-1CED0BC19319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DC-4457-AB50-1CED0BC19319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DC-4457-AB50-1CED0BC19319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DC-4457-AB50-1CED0BC193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9월 1주
(9/2~9/8)</c:v>
                </c:pt>
                <c:pt idx="1">
                  <c:v>9월 2주
(9/9~9/15)</c:v>
                </c:pt>
                <c:pt idx="2">
                  <c:v>9월 3주
(9/16~9/22)</c:v>
                </c:pt>
                <c:pt idx="3">
                  <c:v>9월 4주
(9/23~9/29)</c:v>
                </c:pt>
                <c:pt idx="4">
                  <c:v>10월 1주
(9/30~10/6)</c:v>
                </c:pt>
                <c:pt idx="5">
                  <c:v>10월 2주
(10/7~10/13)</c:v>
                </c:pt>
                <c:pt idx="6">
                  <c:v>10월 3주
(10/14~10/20)</c:v>
                </c:pt>
                <c:pt idx="7">
                  <c:v>10월 4주
(10/21~10/27)</c:v>
                </c:pt>
                <c:pt idx="8">
                  <c:v>10월 5주
(10/28~11/3)</c:v>
                </c:pt>
              </c:strCache>
            </c:strRef>
          </c:cat>
          <c:val>
            <c:numRef>
              <c:f>'주간_2p 그래프(오)'!$H$103:$H$111</c:f>
              <c:numCache>
                <c:formatCode>General</c:formatCode>
                <c:ptCount val="9"/>
                <c:pt idx="0">
                  <c:v>2195</c:v>
                </c:pt>
                <c:pt idx="1">
                  <c:v>10058</c:v>
                </c:pt>
                <c:pt idx="2">
                  <c:v>3201</c:v>
                </c:pt>
                <c:pt idx="3">
                  <c:v>2485</c:v>
                </c:pt>
                <c:pt idx="4">
                  <c:v>2480</c:v>
                </c:pt>
                <c:pt idx="5">
                  <c:v>3170</c:v>
                </c:pt>
                <c:pt idx="6">
                  <c:v>2536</c:v>
                </c:pt>
                <c:pt idx="7">
                  <c:v>3175</c:v>
                </c:pt>
                <c:pt idx="8">
                  <c:v>3477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DC-4457-AB50-1CED0BC193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DC-4457-AB50-1CED0BC19319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DDC-4457-AB50-1CED0BC19319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DDC-4457-AB50-1CED0BC19319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DC-4457-AB50-1CED0BC19319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DDC-4457-AB50-1CED0BC19319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DDC-4457-AB50-1CED0BC19319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DDC-4457-AB50-1CED0BC193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9월 1주
(9/2~9/8)</c:v>
                </c:pt>
                <c:pt idx="1">
                  <c:v>9월 2주
(9/9~9/15)</c:v>
                </c:pt>
                <c:pt idx="2">
                  <c:v>9월 3주
(9/16~9/22)</c:v>
                </c:pt>
                <c:pt idx="3">
                  <c:v>9월 4주
(9/23~9/29)</c:v>
                </c:pt>
                <c:pt idx="4">
                  <c:v>10월 1주
(9/30~10/6)</c:v>
                </c:pt>
                <c:pt idx="5">
                  <c:v>10월 2주
(10/7~10/13)</c:v>
                </c:pt>
                <c:pt idx="6">
                  <c:v>10월 3주
(10/14~10/20)</c:v>
                </c:pt>
                <c:pt idx="7">
                  <c:v>10월 4주
(10/21~10/27)</c:v>
                </c:pt>
                <c:pt idx="8">
                  <c:v>10월 5주
(10/28~11/3)</c:v>
                </c:pt>
              </c:strCache>
            </c:strRef>
          </c:cat>
          <c:val>
            <c:numRef>
              <c:f>'주간_2p 그래프(오)'!$I$103:$I$111</c:f>
              <c:numCache>
                <c:formatCode>General</c:formatCode>
                <c:ptCount val="9"/>
                <c:pt idx="0">
                  <c:v>3057</c:v>
                </c:pt>
                <c:pt idx="1">
                  <c:v>13806</c:v>
                </c:pt>
                <c:pt idx="2">
                  <c:v>4120</c:v>
                </c:pt>
                <c:pt idx="3">
                  <c:v>3400</c:v>
                </c:pt>
                <c:pt idx="4">
                  <c:v>3351</c:v>
                </c:pt>
                <c:pt idx="5">
                  <c:v>4271</c:v>
                </c:pt>
                <c:pt idx="6">
                  <c:v>3259</c:v>
                </c:pt>
                <c:pt idx="7">
                  <c:v>4327</c:v>
                </c:pt>
                <c:pt idx="8">
                  <c:v>4664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DDC-4457-AB50-1CED0BC193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8CD-4CD3-BD01-691BA0A4FB74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8CD-4CD3-BD01-691BA0A4FB74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CD-4CD3-BD01-691BA0A4FB74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CD-4CD3-BD01-691BA0A4F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10/28(월)</c:v>
                </c:pt>
                <c:pt idx="1">
                  <c:v>10/29(화)</c:v>
                </c:pt>
                <c:pt idx="2">
                  <c:v>10/30(수)</c:v>
                </c:pt>
                <c:pt idx="3">
                  <c:v>10/31(목)</c:v>
                </c:pt>
                <c:pt idx="4">
                  <c:v>11/1(금)</c:v>
                </c:pt>
                <c:pt idx="5">
                  <c:v>11/2(토)</c:v>
                </c:pt>
                <c:pt idx="6">
                  <c:v>11/3(일)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703</c:v>
                </c:pt>
                <c:pt idx="1">
                  <c:v>699</c:v>
                </c:pt>
                <c:pt idx="2">
                  <c:v>693</c:v>
                </c:pt>
                <c:pt idx="3">
                  <c:v>570</c:v>
                </c:pt>
                <c:pt idx="4">
                  <c:v>481</c:v>
                </c:pt>
                <c:pt idx="5">
                  <c:v>177</c:v>
                </c:pt>
                <c:pt idx="6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8CD-4CD3-BD01-691BA0A4FB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10/28(월)</c:v>
                </c:pt>
                <c:pt idx="1">
                  <c:v>10/29(화)</c:v>
                </c:pt>
                <c:pt idx="2">
                  <c:v>10/30(수)</c:v>
                </c:pt>
                <c:pt idx="3">
                  <c:v>10/31(목)</c:v>
                </c:pt>
                <c:pt idx="4">
                  <c:v>11/1(금)</c:v>
                </c:pt>
                <c:pt idx="5">
                  <c:v>11/2(토)</c:v>
                </c:pt>
                <c:pt idx="6">
                  <c:v>11/3(일)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916</c:v>
                </c:pt>
                <c:pt idx="1">
                  <c:v>909</c:v>
                </c:pt>
                <c:pt idx="2">
                  <c:v>961</c:v>
                </c:pt>
                <c:pt idx="3">
                  <c:v>786</c:v>
                </c:pt>
                <c:pt idx="4">
                  <c:v>704</c:v>
                </c:pt>
                <c:pt idx="5">
                  <c:v>202</c:v>
                </c:pt>
                <c:pt idx="6">
                  <c:v>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8CD-4CD3-BD01-691BA0A4FB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[VALUE]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F65-4378-8ACC-345C2D6EE8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9월 1주</c:v>
                </c:pt>
                <c:pt idx="1">
                  <c:v>9월 2주</c:v>
                </c:pt>
                <c:pt idx="2">
                  <c:v>9월 3주</c:v>
                </c:pt>
                <c:pt idx="3">
                  <c:v>9월 4주</c:v>
                </c:pt>
                <c:pt idx="4">
                  <c:v>10월 1주</c:v>
                </c:pt>
                <c:pt idx="5">
                  <c:v>10월 2주</c:v>
                </c:pt>
                <c:pt idx="6">
                  <c:v>10월 3주</c:v>
                </c:pt>
                <c:pt idx="7">
                  <c:v>10월 4주</c:v>
                </c:pt>
                <c:pt idx="8">
                  <c:v>10월 5주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675</c:v>
                </c:pt>
                <c:pt idx="1">
                  <c:v>566</c:v>
                </c:pt>
                <c:pt idx="2">
                  <c:v>314</c:v>
                </c:pt>
                <c:pt idx="3">
                  <c:v>569</c:v>
                </c:pt>
                <c:pt idx="4">
                  <c:v>457</c:v>
                </c:pt>
                <c:pt idx="5">
                  <c:v>545</c:v>
                </c:pt>
                <c:pt idx="6">
                  <c:v>474</c:v>
                </c:pt>
                <c:pt idx="7">
                  <c:v>588</c:v>
                </c:pt>
                <c:pt idx="8">
                  <c:v>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65-4378-8ACC-345C2D6EE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9월 1주</c:v>
                </c:pt>
                <c:pt idx="1">
                  <c:v>9월 2주</c:v>
                </c:pt>
                <c:pt idx="2">
                  <c:v>9월 3주</c:v>
                </c:pt>
                <c:pt idx="3">
                  <c:v>9월 4주</c:v>
                </c:pt>
                <c:pt idx="4">
                  <c:v>10월 1주</c:v>
                </c:pt>
                <c:pt idx="5">
                  <c:v>10월 2주</c:v>
                </c:pt>
                <c:pt idx="6">
                  <c:v>10월 3주</c:v>
                </c:pt>
                <c:pt idx="7">
                  <c:v>10월 4주</c:v>
                </c:pt>
                <c:pt idx="8">
                  <c:v>10월 5주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2252</c:v>
                </c:pt>
                <c:pt idx="1">
                  <c:v>13240</c:v>
                </c:pt>
                <c:pt idx="2">
                  <c:v>3806</c:v>
                </c:pt>
                <c:pt idx="3">
                  <c:v>2831</c:v>
                </c:pt>
                <c:pt idx="4">
                  <c:v>2894</c:v>
                </c:pt>
                <c:pt idx="5">
                  <c:v>3726</c:v>
                </c:pt>
                <c:pt idx="6">
                  <c:v>2785</c:v>
                </c:pt>
                <c:pt idx="7">
                  <c:v>3739</c:v>
                </c:pt>
                <c:pt idx="8">
                  <c:v>3880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65-4378-8ACC-345C2D6EE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2024-11-04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9421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9268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9421" TargetMode="External"/><Relationship Id="rId7" Type="http://schemas.openxmlformats.org/officeDocument/2006/relationships/hyperlink" Target="http://skinnonews.com/global/archives/17426" TargetMode="External"/><Relationship Id="rId2" Type="http://schemas.openxmlformats.org/officeDocument/2006/relationships/hyperlink" Target="http://skinnonews.com/global/archives/19268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9078" TargetMode="External"/><Relationship Id="rId5" Type="http://schemas.openxmlformats.org/officeDocument/2006/relationships/hyperlink" Target="http://skinnonews.com/global/archives/18546" TargetMode="External"/><Relationship Id="rId4" Type="http://schemas.openxmlformats.org/officeDocument/2006/relationships/hyperlink" Target="http://skinnonews.com/global/archives/1939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9268" TargetMode="External"/><Relationship Id="rId7" Type="http://schemas.openxmlformats.org/officeDocument/2006/relationships/hyperlink" Target="http://skinnonews.com/global/archives/190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8546" TargetMode="External"/><Relationship Id="rId5" Type="http://schemas.openxmlformats.org/officeDocument/2006/relationships/hyperlink" Target="http://skinnonews.com/global/archives/19421" TargetMode="External"/><Relationship Id="rId4" Type="http://schemas.openxmlformats.org/officeDocument/2006/relationships/hyperlink" Target="http://skinnonews.com/global/archives/1939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2024.10.28 ~ 2024.11.03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399647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803754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08990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3,175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3,477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▲302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497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▲43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4,327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4,664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▲337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618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▲48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▼3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2024.10.28 ~ 2024.11.03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97853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10,058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2,485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2,480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3,170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3,175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3,477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13,806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3,400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4,271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3,259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3,259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4,327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4,664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1,972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2024.09.02 ~ 2024.11.03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8832296" y="1659343"/>
            <a:ext cx="1677132" cy="7853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84461" y="2812211"/>
            <a:ext cx="478847" cy="867900"/>
          </a:xfrm>
          <a:prstGeom prst="wedgeRoundRectCallout">
            <a:avLst>
              <a:gd name="adj1" fmla="val -145378"/>
              <a:gd name="adj2" fmla="val -124703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FFD8A0-2C30-0A91-0C4E-2BBA0F8E498E}"/>
              </a:ext>
            </a:extLst>
          </p:cNvPr>
          <p:cNvCxnSpPr>
            <a:cxnSpLocks/>
          </p:cNvCxnSpPr>
          <p:nvPr/>
        </p:nvCxnSpPr>
        <p:spPr>
          <a:xfrm flipV="1">
            <a:off x="3379550" y="3104908"/>
            <a:ext cx="0" cy="53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9514D-9FD3-C579-EAB8-EDF829BBC70A}"/>
              </a:ext>
            </a:extLst>
          </p:cNvPr>
          <p:cNvSpPr/>
          <p:nvPr/>
        </p:nvSpPr>
        <p:spPr>
          <a:xfrm>
            <a:off x="2508467" y="3486457"/>
            <a:ext cx="1130362" cy="30791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이노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합병법인 공식 출범</a:t>
            </a: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800343"/>
              </p:ext>
            </p:extLst>
          </p:nvPr>
        </p:nvGraphicFramePr>
        <p:xfrm>
          <a:off x="1147978" y="2428739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2024.09.02 ~ 2024.11.03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80370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2024.11.03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3,880 (</a:t>
            </a:r>
            <a:r>
              <a:rPr lang="en-US" altLang="ko-KR" sz="1000" dirty="0">
                <a:solidFill>
                  <a:srgbClr val="FF0000"/>
                </a:solidFill>
              </a:rPr>
              <a:t>▲141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4%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784 (</a:t>
            </a:r>
            <a:r>
              <a:rPr lang="en-US" altLang="ko-KR" sz="1000" dirty="0">
                <a:solidFill>
                  <a:srgbClr val="FF0000"/>
                </a:solidFill>
              </a:rPr>
              <a:t>▲196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33%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5486848" y="2785113"/>
            <a:ext cx="2000296" cy="86062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증가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증가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34413" y="4313208"/>
            <a:ext cx="547158" cy="966158"/>
          </a:xfrm>
          <a:prstGeom prst="wedgeRoundRectCallout">
            <a:avLst>
              <a:gd name="adj1" fmla="val -208087"/>
              <a:gd name="adj2" fmla="val -114291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A6C941C1-78C1-5CD7-80DA-1C6A2164C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191" y="4077220"/>
            <a:ext cx="1549170" cy="1514853"/>
          </a:xfrm>
          <a:prstGeom prst="rect">
            <a:avLst/>
          </a:prstGeom>
        </p:spPr>
      </p:pic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F49C2A7C-7134-B3A0-12CF-0BF4B56B5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6191" y="2404374"/>
            <a:ext cx="1534463" cy="1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2024.10.28 ~ 2024.11.03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22975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24/10/21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How EVs are becoming the value choice in North America (by James Carter)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(95%)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24/11/1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Innovation's merged entity officially launches, setting sail as the largest private energy company in Asia-Pacific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(51%)
- Linkedin.com (32%)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24/10/24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Innovation subsidiaries appoint new CEOs for 2025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(32%)
- Google.com (24%)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(64%)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(16%)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24/9/11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 Energy to start sustainable aviation fuel (SAF) commercial production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(72%)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(58%)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(21%)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28029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Mexico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1,019 (58.43%)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1,236 (52.90%)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1228 (99.35%)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How EVs are becoming the value choice in North America (by James Carter)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466 (26.72%)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784 (33.55%)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37 (4.72%)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Innovation subsidiaries appoint new CEOs for 2025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600 (34.40%)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745 (31.89%)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61 (8.19%)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SK Innovation's merged entity officially launches, setting sail as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the largest private energy company in Asia-Pacific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170 (9.75%)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231 (9.89%)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29 (12.55%)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SK Innovation's merged entity officially launches,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setting sail as the largest private energy company in Asia-Pacific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138 (7.91%)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224 (9.59%)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 (8.48%)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134 (7.68%)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183 (7.83%)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 (10.93%)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SK Energy to start sustainable aviation fuel (SAF) commercial production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99 (5.68%)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112 (4.79%)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 (6.25%)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SK Energy to start sustainable aviation fuel (SAF) commercial production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2024.10.28 ~ 2024.11.03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50692</TotalTime>
  <Words>766</Words>
  <Application>Microsoft Office PowerPoint</Application>
  <PresentationFormat>Widescreen</PresentationFormat>
  <Paragraphs>222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3152</cp:revision>
  <cp:lastPrinted>2021-02-04T04:29:19Z</cp:lastPrinted>
  <dcterms:created xsi:type="dcterms:W3CDTF">2021-01-26T06:49:29Z</dcterms:created>
  <dcterms:modified xsi:type="dcterms:W3CDTF">2024-11-04T03:57:12Z</dcterms:modified>
</cp:coreProperties>
</file>